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3"/>
  </p:notesMasterIdLst>
  <p:sldIdLst>
    <p:sldId id="293" r:id="rId2"/>
    <p:sldId id="458" r:id="rId3"/>
    <p:sldId id="363" r:id="rId4"/>
    <p:sldId id="365" r:id="rId5"/>
    <p:sldId id="366" r:id="rId6"/>
    <p:sldId id="465" r:id="rId7"/>
    <p:sldId id="466" r:id="rId8"/>
    <p:sldId id="467" r:id="rId9"/>
    <p:sldId id="468" r:id="rId10"/>
    <p:sldId id="470" r:id="rId11"/>
    <p:sldId id="294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4455"/>
    <a:srgbClr val="0E9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56" d="100"/>
          <a:sy n="156" d="100"/>
        </p:scale>
        <p:origin x="634" y="110"/>
      </p:cViewPr>
      <p:guideLst>
        <p:guide orient="horz" pos="159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32" d="100"/>
        <a:sy n="132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D199F63-3353-4DB2-A8F0-E3B44369A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737425-898A-4352-99FF-27E4629CB97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2" name="幻灯片图像占位符 3">
            <a:extLst>
              <a:ext uri="{FF2B5EF4-FFF2-40B4-BE49-F238E27FC236}">
                <a16:creationId xmlns:a16="http://schemas.microsoft.com/office/drawing/2014/main" id="{E0CDD434-5ED5-4818-9510-38476796411A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备注占位符 4">
            <a:extLst>
              <a:ext uri="{FF2B5EF4-FFF2-40B4-BE49-F238E27FC236}">
                <a16:creationId xmlns:a16="http://schemas.microsoft.com/office/drawing/2014/main" id="{449B5E15-DE26-498E-8943-8A0C502BBA7B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4ABED8-FB64-4D09-AD95-41D2B72C25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00A351-7AB6-4734-9DF3-3A7B2A072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45CA7D-222E-4194-A80B-EEA9B230F96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>
            <a:extLst>
              <a:ext uri="{FF2B5EF4-FFF2-40B4-BE49-F238E27FC236}">
                <a16:creationId xmlns:a16="http://schemas.microsoft.com/office/drawing/2014/main" id="{BF1C9B03-FF47-4441-9976-5B3A108883F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218" name="备注占位符 2">
            <a:extLst>
              <a:ext uri="{FF2B5EF4-FFF2-40B4-BE49-F238E27FC236}">
                <a16:creationId xmlns:a16="http://schemas.microsoft.com/office/drawing/2014/main" id="{DD63321A-22C7-4187-8217-7C49F8314A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C35AEE3C-DDE6-4367-9CA4-A5E72D86D4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E1EB74B-BBA5-4AE3-A415-8976480F856B}" type="slidenum">
              <a:rPr altLang="en-US" noProof="1"/>
              <a:pPr/>
              <a:t>1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>
            <a:extLst>
              <a:ext uri="{FF2B5EF4-FFF2-40B4-BE49-F238E27FC236}">
                <a16:creationId xmlns:a16="http://schemas.microsoft.com/office/drawing/2014/main" id="{D1631569-0A21-43A2-A992-3F7AF490CC4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9698" name="备注占位符 2">
            <a:extLst>
              <a:ext uri="{FF2B5EF4-FFF2-40B4-BE49-F238E27FC236}">
                <a16:creationId xmlns:a16="http://schemas.microsoft.com/office/drawing/2014/main" id="{C03FB049-C298-4AD9-9FE0-8E69EC2D50A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699" name="灯片编号占位符 3">
            <a:extLst>
              <a:ext uri="{FF2B5EF4-FFF2-40B4-BE49-F238E27FC236}">
                <a16:creationId xmlns:a16="http://schemas.microsoft.com/office/drawing/2014/main" id="{99F0AD94-BF7F-4389-B27D-B98B0FA14B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DC37CB0-2DED-4758-AC80-6813803E22A0}" type="slidenum">
              <a:rPr altLang="en-US" noProof="1"/>
              <a:pPr/>
              <a:t>10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>
            <a:extLst>
              <a:ext uri="{FF2B5EF4-FFF2-40B4-BE49-F238E27FC236}">
                <a16:creationId xmlns:a16="http://schemas.microsoft.com/office/drawing/2014/main" id="{628A2666-D9F8-4325-8335-752B6F44966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1746" name="备注占位符 2">
            <a:extLst>
              <a:ext uri="{FF2B5EF4-FFF2-40B4-BE49-F238E27FC236}">
                <a16:creationId xmlns:a16="http://schemas.microsoft.com/office/drawing/2014/main" id="{DD7E9E0C-E5D2-4EF3-9C43-AACC4E4227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747" name="灯片编号占位符 3">
            <a:extLst>
              <a:ext uri="{FF2B5EF4-FFF2-40B4-BE49-F238E27FC236}">
                <a16:creationId xmlns:a16="http://schemas.microsoft.com/office/drawing/2014/main" id="{67D4AC57-E270-4684-A1D4-6CA4FF6309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1DD2168-CC17-4E4B-A474-79A567B0ACBA}" type="slidenum">
              <a:rPr altLang="en-US" noProof="1"/>
              <a:pPr/>
              <a:t>11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>
            <a:extLst>
              <a:ext uri="{FF2B5EF4-FFF2-40B4-BE49-F238E27FC236}">
                <a16:creationId xmlns:a16="http://schemas.microsoft.com/office/drawing/2014/main" id="{1E6C2ACA-8776-487A-BA91-8CB16F04373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备注占位符 2">
            <a:extLst>
              <a:ext uri="{FF2B5EF4-FFF2-40B4-BE49-F238E27FC236}">
                <a16:creationId xmlns:a16="http://schemas.microsoft.com/office/drawing/2014/main" id="{9199A6AD-70E6-4F7C-AE5B-1CC3F6E322F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id="{2546E3B7-190D-48DA-A4AA-018D6AC332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B32296E-3130-449F-8E59-157670A56774}" type="slidenum">
              <a:rPr altLang="en-US" noProof="1"/>
              <a:pPr/>
              <a:t>2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>
            <a:extLst>
              <a:ext uri="{FF2B5EF4-FFF2-40B4-BE49-F238E27FC236}">
                <a16:creationId xmlns:a16="http://schemas.microsoft.com/office/drawing/2014/main" id="{00FF281F-AFF0-4FE5-8DC4-96A9E368F3F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4" name="备注占位符 2">
            <a:extLst>
              <a:ext uri="{FF2B5EF4-FFF2-40B4-BE49-F238E27FC236}">
                <a16:creationId xmlns:a16="http://schemas.microsoft.com/office/drawing/2014/main" id="{E0410D20-B73D-4ACB-A5FF-B9BD5F8101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5" name="灯片编号占位符 3">
            <a:extLst>
              <a:ext uri="{FF2B5EF4-FFF2-40B4-BE49-F238E27FC236}">
                <a16:creationId xmlns:a16="http://schemas.microsoft.com/office/drawing/2014/main" id="{86DFA2DF-EAAF-4732-96E3-5C7D3FCFB9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ECEB564-0DCC-4377-9BF1-8ED470E6D710}" type="slidenum">
              <a:rPr altLang="en-US" noProof="1"/>
              <a:pPr/>
              <a:t>3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>
            <a:extLst>
              <a:ext uri="{FF2B5EF4-FFF2-40B4-BE49-F238E27FC236}">
                <a16:creationId xmlns:a16="http://schemas.microsoft.com/office/drawing/2014/main" id="{B18175A3-99B8-4113-B8C9-901E85F2ED0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>
            <a:extLst>
              <a:ext uri="{FF2B5EF4-FFF2-40B4-BE49-F238E27FC236}">
                <a16:creationId xmlns:a16="http://schemas.microsoft.com/office/drawing/2014/main" id="{A19D6C6A-A0DC-42E7-8EA0-0A1172F46F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3" name="灯片编号占位符 3">
            <a:extLst>
              <a:ext uri="{FF2B5EF4-FFF2-40B4-BE49-F238E27FC236}">
                <a16:creationId xmlns:a16="http://schemas.microsoft.com/office/drawing/2014/main" id="{236C7A57-5D84-421F-AE06-0482F6574B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F8E3AB6-D062-4670-A58F-C3A16B4AD903}" type="slidenum">
              <a:rPr altLang="en-US" noProof="1"/>
              <a:pPr/>
              <a:t>4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4AD668FC-8153-4BC6-BCD5-749D5F83410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B4A78CCB-32B8-4A40-BB70-35B270BC60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5E38490C-0B66-4BF8-95ED-DB239A9F3B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2244537-3080-4239-9293-C1175731AC3B}" type="slidenum">
              <a:rPr altLang="en-US" noProof="1"/>
              <a:pPr/>
              <a:t>5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>
            <a:extLst>
              <a:ext uri="{FF2B5EF4-FFF2-40B4-BE49-F238E27FC236}">
                <a16:creationId xmlns:a16="http://schemas.microsoft.com/office/drawing/2014/main" id="{E029145E-70D4-42EE-9012-64926B4E833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8" name="备注占位符 2">
            <a:extLst>
              <a:ext uri="{FF2B5EF4-FFF2-40B4-BE49-F238E27FC236}">
                <a16:creationId xmlns:a16="http://schemas.microsoft.com/office/drawing/2014/main" id="{A5BEE7B4-E540-43A9-9C0F-37994EBC067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7C3274AB-E096-4888-B0A4-90783D39F1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7143D72-CB00-46D0-8F67-F554BD89EED1}" type="slidenum">
              <a:rPr altLang="en-US" noProof="1"/>
              <a:pPr/>
              <a:t>6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>
            <a:extLst>
              <a:ext uri="{FF2B5EF4-FFF2-40B4-BE49-F238E27FC236}">
                <a16:creationId xmlns:a16="http://schemas.microsoft.com/office/drawing/2014/main" id="{5D89A5EE-3368-4D3C-931C-B8857C93AE2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6" name="备注占位符 2">
            <a:extLst>
              <a:ext uri="{FF2B5EF4-FFF2-40B4-BE49-F238E27FC236}">
                <a16:creationId xmlns:a16="http://schemas.microsoft.com/office/drawing/2014/main" id="{CEF2CFFE-E549-414F-B288-4CEEFCCB4E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7" name="灯片编号占位符 3">
            <a:extLst>
              <a:ext uri="{FF2B5EF4-FFF2-40B4-BE49-F238E27FC236}">
                <a16:creationId xmlns:a16="http://schemas.microsoft.com/office/drawing/2014/main" id="{EB25ACD2-231E-4032-9FDC-7BD3404813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4C9327E-1CFE-4084-AB7F-EBCAAB39883A}" type="slidenum">
              <a:rPr altLang="en-US" noProof="1"/>
              <a:pPr/>
              <a:t>7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>
            <a:extLst>
              <a:ext uri="{FF2B5EF4-FFF2-40B4-BE49-F238E27FC236}">
                <a16:creationId xmlns:a16="http://schemas.microsoft.com/office/drawing/2014/main" id="{D4C1A0B1-F750-4A6A-B9E5-C2CEAD7F409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3554" name="备注占位符 2">
            <a:extLst>
              <a:ext uri="{FF2B5EF4-FFF2-40B4-BE49-F238E27FC236}">
                <a16:creationId xmlns:a16="http://schemas.microsoft.com/office/drawing/2014/main" id="{68F85ED6-47C3-4ADD-BB14-30AC72755F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55" name="灯片编号占位符 3">
            <a:extLst>
              <a:ext uri="{FF2B5EF4-FFF2-40B4-BE49-F238E27FC236}">
                <a16:creationId xmlns:a16="http://schemas.microsoft.com/office/drawing/2014/main" id="{5D06A571-30D7-49C2-9C9C-BA7DAB8F5D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E139BD9-45BC-44EB-8894-F48CA661036C}" type="slidenum">
              <a:rPr altLang="en-US" noProof="1"/>
              <a:pPr/>
              <a:t>8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>
            <a:extLst>
              <a:ext uri="{FF2B5EF4-FFF2-40B4-BE49-F238E27FC236}">
                <a16:creationId xmlns:a16="http://schemas.microsoft.com/office/drawing/2014/main" id="{D64B1BA6-98BE-43D7-93DA-9B38619F446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5602" name="备注占位符 2">
            <a:extLst>
              <a:ext uri="{FF2B5EF4-FFF2-40B4-BE49-F238E27FC236}">
                <a16:creationId xmlns:a16="http://schemas.microsoft.com/office/drawing/2014/main" id="{2F9B1737-2645-43F2-9D01-754C556F84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03" name="灯片编号占位符 3">
            <a:extLst>
              <a:ext uri="{FF2B5EF4-FFF2-40B4-BE49-F238E27FC236}">
                <a16:creationId xmlns:a16="http://schemas.microsoft.com/office/drawing/2014/main" id="{357857AF-C121-4007-BB11-641664C6EF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D52B608-55B3-4C00-AD8D-E6C3790C54FA}" type="slidenum">
              <a:rPr altLang="en-US" noProof="1"/>
              <a:pPr/>
              <a:t>9</a:t>
            </a:fld>
            <a:endParaRPr lang="zh-CN" altLang="en-US" noProof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23DD4C-AEBC-4AC1-BA03-19CF77B26FC8}"/>
              </a:ext>
            </a:extLst>
          </p:cNvPr>
          <p:cNvSpPr/>
          <p:nvPr/>
        </p:nvSpPr>
        <p:spPr>
          <a:xfrm>
            <a:off x="0" y="1365250"/>
            <a:ext cx="9144000" cy="1920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54C057-010C-4A49-8632-F800D41010F2}"/>
              </a:ext>
            </a:extLst>
          </p:cNvPr>
          <p:cNvSpPr/>
          <p:nvPr/>
        </p:nvSpPr>
        <p:spPr>
          <a:xfrm>
            <a:off x="6588125" y="1365250"/>
            <a:ext cx="2227263" cy="192087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102" y="1894114"/>
            <a:ext cx="5310613" cy="523773"/>
          </a:xfrm>
        </p:spPr>
        <p:txBody>
          <a:bodyPr anchor="b">
            <a:normAutofit/>
          </a:bodyPr>
          <a:lstStyle>
            <a:lvl1pPr algn="r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101" y="2439658"/>
            <a:ext cx="5310613" cy="363228"/>
          </a:xfrm>
        </p:spPr>
        <p:txBody>
          <a:bodyPr anchor="b"/>
          <a:lstStyle>
            <a:lvl1pPr marL="0" indent="0" algn="r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C52FDC2-48A0-4702-BAE2-8BA4EA0C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E095560-D1BD-4FC0-AE62-FD692FA2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611B662-81FB-415F-950A-9DCAA6D5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51F53-E42B-40FC-BB34-EE414A8678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82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808630"/>
            <a:ext cx="7887600" cy="385567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0355A-B582-4DC3-B679-877D470E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64908-2CBC-46A3-AD41-1A62B913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D1A6A-64E1-4A57-AF3B-EEB2D177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13C88-FF5C-4C4A-AB89-E6DE45F4115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9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98550BD-5CBF-4FD3-9448-273C27FB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9C85D10-393D-4DB5-91A4-6935D0DE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9C6F732-981E-49E0-8D94-81D3AF9A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FD815-28E2-49A9-AC4E-31E395510D9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60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59502-A5FF-4F6F-9A05-7402C0F1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737E7-5355-43C8-B882-9114C696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D691-527C-4DE6-8E65-ABCB25BA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DEB67-1C1D-44AB-9FDB-F64715EB2D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65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16BD649-1883-4BEB-9149-598B4ED5261E}"/>
              </a:ext>
            </a:extLst>
          </p:cNvPr>
          <p:cNvSpPr/>
          <p:nvPr/>
        </p:nvSpPr>
        <p:spPr>
          <a:xfrm>
            <a:off x="0" y="1882775"/>
            <a:ext cx="434975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D8F7E0-EA90-44F4-88D5-7C5F1DBEF61F}"/>
              </a:ext>
            </a:extLst>
          </p:cNvPr>
          <p:cNvSpPr/>
          <p:nvPr/>
        </p:nvSpPr>
        <p:spPr>
          <a:xfrm>
            <a:off x="992188" y="1882775"/>
            <a:ext cx="8151812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731" y="2043113"/>
            <a:ext cx="7150894" cy="530339"/>
          </a:xfrm>
        </p:spPr>
        <p:txBody>
          <a:bodyPr anchor="b">
            <a:normAutofit/>
          </a:bodyPr>
          <a:lstStyle>
            <a:lvl1pPr>
              <a:defRPr sz="27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731" y="2756467"/>
            <a:ext cx="7150894" cy="358208"/>
          </a:xfr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6CF1623-96CA-4955-81F3-3E5CCC15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916161B-954B-4041-9691-7533FE83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A9B1C27-30F2-4050-819E-1E4D410A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B0C234-1E8A-47A1-BC38-CA898FBBD8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73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062" y="840581"/>
            <a:ext cx="3898025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5562" y="840581"/>
            <a:ext cx="3886200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825F95-700A-43E4-944C-2175EB0E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64D2D3-1AF2-48ED-AD6C-FE9EB590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43CBB7-6149-42BC-B304-EB89B77F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F8224-899D-4A1E-A162-78B560B2E3F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73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003697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621631"/>
            <a:ext cx="3868340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3697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21631"/>
            <a:ext cx="3887391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5062" y="183356"/>
            <a:ext cx="7886700" cy="431007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3A42BBB-9212-46FB-A599-2FF57052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CE52462-7250-4393-9C68-55A28C8C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82E2C4-4B23-48B4-8617-3625268F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90D4B-4387-4609-8397-7050011B83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21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>
            <a:extLst>
              <a:ext uri="{FF2B5EF4-FFF2-40B4-BE49-F238E27FC236}">
                <a16:creationId xmlns:a16="http://schemas.microsoft.com/office/drawing/2014/main" id="{2F3267CD-653B-4EB7-A730-299E2AA3B9EC}"/>
              </a:ext>
            </a:extLst>
          </p:cNvPr>
          <p:cNvSpPr>
            <a:spLocks noChangeArrowheads="1"/>
          </p:cNvSpPr>
          <p:nvPr/>
        </p:nvSpPr>
        <p:spPr bwMode="auto">
          <a:xfrm rot="21210126">
            <a:off x="2641600" y="1744663"/>
            <a:ext cx="674688" cy="1073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8D0C8D9E-9273-42C4-833A-7DBE897EE788}"/>
              </a:ext>
            </a:extLst>
          </p:cNvPr>
          <p:cNvSpPr>
            <a:spLocks noChangeArrowheads="1"/>
          </p:cNvSpPr>
          <p:nvPr/>
        </p:nvSpPr>
        <p:spPr bwMode="auto">
          <a:xfrm rot="422379">
            <a:off x="3438525" y="1597025"/>
            <a:ext cx="674688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C239A2FA-4728-4C55-B11E-9A4211E958BE}"/>
              </a:ext>
            </a:extLst>
          </p:cNvPr>
          <p:cNvSpPr>
            <a:spLocks noChangeArrowheads="1"/>
          </p:cNvSpPr>
          <p:nvPr/>
        </p:nvSpPr>
        <p:spPr bwMode="auto">
          <a:xfrm rot="21179011">
            <a:off x="4235450" y="1744663"/>
            <a:ext cx="673100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47659C5D-BDAA-44C4-8CE0-C5F7D831ED9D}"/>
              </a:ext>
            </a:extLst>
          </p:cNvPr>
          <p:cNvSpPr>
            <a:spLocks noChangeArrowheads="1"/>
          </p:cNvSpPr>
          <p:nvPr/>
        </p:nvSpPr>
        <p:spPr bwMode="auto">
          <a:xfrm rot="352131">
            <a:off x="5030788" y="1597025"/>
            <a:ext cx="674687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zh-CN" sz="450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8C7AF91B-7DD4-48E8-8BA3-85FC6A7D38FB}"/>
              </a:ext>
            </a:extLst>
          </p:cNvPr>
          <p:cNvSpPr>
            <a:spLocks noChangeArrowheads="1"/>
          </p:cNvSpPr>
          <p:nvPr/>
        </p:nvSpPr>
        <p:spPr bwMode="auto">
          <a:xfrm rot="21112894">
            <a:off x="5826125" y="1744663"/>
            <a:ext cx="676275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  <a:defRPr/>
            </a:pPr>
            <a:endParaRPr lang="zh-CN" altLang="en-US" sz="4500">
              <a:solidFill>
                <a:srgbClr val="FFFFFF"/>
              </a:solidFill>
              <a:latin typeface="Arial" panose="020B0604020202020204" pitchFamily="34" charset="0"/>
              <a:ea typeface="方正中倩_GBK"/>
              <a:cs typeface="方正中倩_GBK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F13A50B2-2A8A-4BA6-9792-E577A7ED202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32225" y="4183063"/>
            <a:ext cx="125413" cy="84137"/>
          </a:xfrm>
          <a:custGeom>
            <a:avLst/>
            <a:gdLst>
              <a:gd name="T0" fmla="*/ 1897867 w 4974795"/>
              <a:gd name="T1" fmla="*/ 1805825 h 3320682"/>
              <a:gd name="T2" fmla="*/ 2485737 w 4974795"/>
              <a:gd name="T3" fmla="*/ 2315734 h 3320682"/>
              <a:gd name="T4" fmla="*/ 3073607 w 4974795"/>
              <a:gd name="T5" fmla="*/ 1805825 h 3320682"/>
              <a:gd name="T6" fmla="*/ 4820061 w 4974795"/>
              <a:gd name="T7" fmla="*/ 3320682 h 3320682"/>
              <a:gd name="T8" fmla="*/ 151413 w 4974795"/>
              <a:gd name="T9" fmla="*/ 3320682 h 3320682"/>
              <a:gd name="T10" fmla="*/ 1897867 w 4974795"/>
              <a:gd name="T11" fmla="*/ 1805825 h 3320682"/>
              <a:gd name="T12" fmla="*/ 0 w 4974795"/>
              <a:gd name="T13" fmla="*/ 159634 h 3320682"/>
              <a:gd name="T14" fmla="*/ 1788328 w 4974795"/>
              <a:gd name="T15" fmla="*/ 1710812 h 3320682"/>
              <a:gd name="T16" fmla="*/ 0 w 4974795"/>
              <a:gd name="T17" fmla="*/ 3261996 h 3320682"/>
              <a:gd name="T18" fmla="*/ 0 w 4974795"/>
              <a:gd name="T19" fmla="*/ 159634 h 3320682"/>
              <a:gd name="T20" fmla="*/ 4974795 w 4974795"/>
              <a:gd name="T21" fmla="*/ 156753 h 3320682"/>
              <a:gd name="T22" fmla="*/ 4974795 w 4974795"/>
              <a:gd name="T23" fmla="*/ 3264872 h 3320682"/>
              <a:gd name="T24" fmla="*/ 3183146 w 4974795"/>
              <a:gd name="T25" fmla="*/ 1710812 h 3320682"/>
              <a:gd name="T26" fmla="*/ 4974795 w 4974795"/>
              <a:gd name="T27" fmla="*/ 156753 h 3320682"/>
              <a:gd name="T28" fmla="*/ 35040 w 4974795"/>
              <a:gd name="T29" fmla="*/ 0 h 3320682"/>
              <a:gd name="T30" fmla="*/ 4936434 w 4974795"/>
              <a:gd name="T31" fmla="*/ 0 h 3320682"/>
              <a:gd name="T32" fmla="*/ 2485737 w 4974795"/>
              <a:gd name="T33" fmla="*/ 2125709 h 3320682"/>
              <a:gd name="T34" fmla="*/ 35040 w 4974795"/>
              <a:gd name="T35" fmla="*/ 0 h 3320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79F87128-35A5-45C3-A65D-78723F686DB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22700" y="4397375"/>
            <a:ext cx="142875" cy="149225"/>
          </a:xfrm>
          <a:custGeom>
            <a:avLst/>
            <a:gdLst>
              <a:gd name="T0" fmla="*/ 135620 w 1119349"/>
              <a:gd name="T1" fmla="*/ 818456 h 1157433"/>
              <a:gd name="T2" fmla="*/ 108323 w 1119349"/>
              <a:gd name="T3" fmla="*/ 1103729 h 1157433"/>
              <a:gd name="T4" fmla="*/ 437069 w 1119349"/>
              <a:gd name="T5" fmla="*/ 1040437 h 1157433"/>
              <a:gd name="T6" fmla="*/ 135620 w 1119349"/>
              <a:gd name="T7" fmla="*/ 818456 h 1157433"/>
              <a:gd name="T8" fmla="*/ 582086 w 1119349"/>
              <a:gd name="T9" fmla="*/ 345816 h 1157433"/>
              <a:gd name="T10" fmla="*/ 413811 w 1119349"/>
              <a:gd name="T11" fmla="*/ 495363 h 1157433"/>
              <a:gd name="T12" fmla="*/ 750361 w 1119349"/>
              <a:gd name="T13" fmla="*/ 495364 h 1157433"/>
              <a:gd name="T14" fmla="*/ 582086 w 1119349"/>
              <a:gd name="T15" fmla="*/ 345816 h 1157433"/>
              <a:gd name="T16" fmla="*/ 954622 w 1119349"/>
              <a:gd name="T17" fmla="*/ 129 h 1157433"/>
              <a:gd name="T18" fmla="*/ 1081775 w 1119349"/>
              <a:gd name="T19" fmla="*/ 41196 h 1157433"/>
              <a:gd name="T20" fmla="*/ 1119349 w 1119349"/>
              <a:gd name="T21" fmla="*/ 116033 h 1157433"/>
              <a:gd name="T22" fmla="*/ 1093494 w 1119349"/>
              <a:gd name="T23" fmla="*/ 81508 h 1157433"/>
              <a:gd name="T24" fmla="*/ 737350 w 1119349"/>
              <a:gd name="T25" fmla="*/ 130602 h 1157433"/>
              <a:gd name="T26" fmla="*/ 1091569 w 1119349"/>
              <a:gd name="T27" fmla="*/ 582598 h 1157433"/>
              <a:gd name="T28" fmla="*/ 1085273 w 1119349"/>
              <a:gd name="T29" fmla="*/ 640757 h 1157433"/>
              <a:gd name="T30" fmla="*/ 755888 w 1119349"/>
              <a:gd name="T31" fmla="*/ 640756 h 1157433"/>
              <a:gd name="T32" fmla="*/ 719073 w 1119349"/>
              <a:gd name="T33" fmla="*/ 640757 h 1157433"/>
              <a:gd name="T34" fmla="*/ 408284 w 1119349"/>
              <a:gd name="T35" fmla="*/ 640757 h 1157433"/>
              <a:gd name="T36" fmla="*/ 582086 w 1119349"/>
              <a:gd name="T37" fmla="*/ 819383 h 1157433"/>
              <a:gd name="T38" fmla="*/ 725617 w 1119349"/>
              <a:gd name="T39" fmla="*/ 727992 h 1157433"/>
              <a:gd name="T40" fmla="*/ 1064773 w 1119349"/>
              <a:gd name="T41" fmla="*/ 727992 h 1157433"/>
              <a:gd name="T42" fmla="*/ 578539 w 1119349"/>
              <a:gd name="T43" fmla="*/ 1060320 h 1157433"/>
              <a:gd name="T44" fmla="*/ 470646 w 1119349"/>
              <a:gd name="T45" fmla="*/ 1048435 h 1157433"/>
              <a:gd name="T46" fmla="*/ 45670 w 1119349"/>
              <a:gd name="T47" fmla="*/ 1116267 h 1157433"/>
              <a:gd name="T48" fmla="*/ 124297 w 1119349"/>
              <a:gd name="T49" fmla="*/ 645271 h 1157433"/>
              <a:gd name="T50" fmla="*/ 130887 w 1119349"/>
              <a:gd name="T51" fmla="*/ 634433 h 1157433"/>
              <a:gd name="T52" fmla="*/ 163296 w 1119349"/>
              <a:gd name="T53" fmla="*/ 582889 h 1157433"/>
              <a:gd name="T54" fmla="*/ 189707 w 1119349"/>
              <a:gd name="T55" fmla="*/ 547372 h 1157433"/>
              <a:gd name="T56" fmla="*/ 249351 w 1119349"/>
              <a:gd name="T57" fmla="*/ 468810 h 1157433"/>
              <a:gd name="T58" fmla="*/ 288439 w 1119349"/>
              <a:gd name="T59" fmla="*/ 424719 h 1157433"/>
              <a:gd name="T60" fmla="*/ 341644 w 1119349"/>
              <a:gd name="T61" fmla="*/ 364703 h 1157433"/>
              <a:gd name="T62" fmla="*/ 498166 w 1119349"/>
              <a:gd name="T63" fmla="*/ 220924 h 1157433"/>
              <a:gd name="T64" fmla="*/ 65845 w 1119349"/>
              <a:gd name="T65" fmla="*/ 579499 h 1157433"/>
              <a:gd name="T66" fmla="*/ 578538 w 1119349"/>
              <a:gd name="T67" fmla="*/ 104878 h 1157433"/>
              <a:gd name="T68" fmla="*/ 651994 w 1119349"/>
              <a:gd name="T69" fmla="*/ 111773 h 1157433"/>
              <a:gd name="T70" fmla="*/ 954622 w 1119349"/>
              <a:gd name="T71" fmla="*/ 129 h 1157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AB52E6D4-4E65-460B-865D-E2DF053CCDE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43338" y="3894138"/>
            <a:ext cx="101600" cy="119062"/>
          </a:xfrm>
          <a:custGeom>
            <a:avLst/>
            <a:gdLst>
              <a:gd name="T0" fmla="*/ 327445 w 396520"/>
              <a:gd name="T1" fmla="*/ 314600 h 469210"/>
              <a:gd name="T2" fmla="*/ 394054 w 396520"/>
              <a:gd name="T3" fmla="*/ 381803 h 469210"/>
              <a:gd name="T4" fmla="*/ 376990 w 396520"/>
              <a:gd name="T5" fmla="*/ 440944 h 469210"/>
              <a:gd name="T6" fmla="*/ 352485 w 396520"/>
              <a:gd name="T7" fmla="*/ 383463 h 469210"/>
              <a:gd name="T8" fmla="*/ 287162 w 396520"/>
              <a:gd name="T9" fmla="*/ 338581 h 469210"/>
              <a:gd name="T10" fmla="*/ 327445 w 396520"/>
              <a:gd name="T11" fmla="*/ 314600 h 469210"/>
              <a:gd name="T12" fmla="*/ 44367 w 396520"/>
              <a:gd name="T13" fmla="*/ 9445 h 469210"/>
              <a:gd name="T14" fmla="*/ 98716 w 396520"/>
              <a:gd name="T15" fmla="*/ 103893 h 469210"/>
              <a:gd name="T16" fmla="*/ 102812 w 396520"/>
              <a:gd name="T17" fmla="*/ 172874 h 469210"/>
              <a:gd name="T18" fmla="*/ 93679 w 396520"/>
              <a:gd name="T19" fmla="*/ 191748 h 469210"/>
              <a:gd name="T20" fmla="*/ 240363 w 396520"/>
              <a:gd name="T21" fmla="*/ 349244 h 469210"/>
              <a:gd name="T22" fmla="*/ 275564 w 396520"/>
              <a:gd name="T23" fmla="*/ 347108 h 469210"/>
              <a:gd name="T24" fmla="*/ 275884 w 396520"/>
              <a:gd name="T25" fmla="*/ 347663 h 469210"/>
              <a:gd name="T26" fmla="*/ 347507 w 396520"/>
              <a:gd name="T27" fmla="*/ 388530 h 469210"/>
              <a:gd name="T28" fmla="*/ 371399 w 396520"/>
              <a:gd name="T29" fmla="*/ 448117 h 469210"/>
              <a:gd name="T30" fmla="*/ 288158 w 396520"/>
              <a:gd name="T31" fmla="*/ 468159 h 469210"/>
              <a:gd name="T32" fmla="*/ 664 w 396520"/>
              <a:gd name="T33" fmla="*/ 89829 h 469210"/>
              <a:gd name="T34" fmla="*/ 14299 w 396520"/>
              <a:gd name="T35" fmla="*/ 39550 h 469210"/>
              <a:gd name="T36" fmla="*/ 44367 w 396520"/>
              <a:gd name="T37" fmla="*/ 9445 h 469210"/>
              <a:gd name="T38" fmla="*/ 85842 w 396520"/>
              <a:gd name="T39" fmla="*/ 6 h 469210"/>
              <a:gd name="T40" fmla="*/ 147962 w 396520"/>
              <a:gd name="T41" fmla="*/ 128156 h 469210"/>
              <a:gd name="T42" fmla="*/ 109217 w 396520"/>
              <a:gd name="T43" fmla="*/ 167957 h 469210"/>
              <a:gd name="T44" fmla="*/ 105273 w 396520"/>
              <a:gd name="T45" fmla="*/ 101024 h 469210"/>
              <a:gd name="T46" fmla="*/ 55177 w 396520"/>
              <a:gd name="T47" fmla="*/ 5105 h 469210"/>
              <a:gd name="T48" fmla="*/ 85842 w 396520"/>
              <a:gd name="T49" fmla="*/ 6 h 469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299" y="1545923"/>
            <a:ext cx="5321403" cy="1271250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75200" y="3820350"/>
            <a:ext cx="1720800" cy="267033"/>
          </a:xfrm>
        </p:spPr>
        <p:txBody>
          <a:bodyPr anchor="ctr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086000" y="4100175"/>
            <a:ext cx="1710000" cy="267033"/>
          </a:xfrm>
        </p:spPr>
        <p:txBody>
          <a:bodyPr anchor="ctr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4086000" y="4352592"/>
            <a:ext cx="1710000" cy="267033"/>
          </a:xfrm>
        </p:spPr>
        <p:txBody>
          <a:bodyPr anchor="ctr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5" name="日期占位符 17">
            <a:extLst>
              <a:ext uri="{FF2B5EF4-FFF2-40B4-BE49-F238E27FC236}">
                <a16:creationId xmlns:a16="http://schemas.microsoft.com/office/drawing/2014/main" id="{D121D446-BF96-4DD9-8176-95EAE576544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页脚占位符 18">
            <a:extLst>
              <a:ext uri="{FF2B5EF4-FFF2-40B4-BE49-F238E27FC236}">
                <a16:creationId xmlns:a16="http://schemas.microsoft.com/office/drawing/2014/main" id="{D574DF0C-B86B-4547-B708-CE1D3B1F2A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灯片编号占位符 19">
            <a:extLst>
              <a:ext uri="{FF2B5EF4-FFF2-40B4-BE49-F238E27FC236}">
                <a16:creationId xmlns:a16="http://schemas.microsoft.com/office/drawing/2014/main" id="{FD5A11E9-1CCE-42D1-A4C2-2A1D2673EA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B1A2E83-354B-4FBB-9151-2F56CC0E84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84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9F639-1221-4772-B6A4-BFCDAB18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8939E-28E6-42F7-9096-3C0687AC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AFC68-9BF3-465D-935F-683B88E7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EE7F-7BE6-48E4-94C6-E93A4C2C56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7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65950" y="48345"/>
            <a:ext cx="6812100" cy="704700"/>
          </a:xfrm>
        </p:spPr>
        <p:txBody>
          <a:bodyPr>
            <a:normAutofit/>
          </a:bodyPr>
          <a:lstStyle/>
          <a:p>
            <a:endParaRPr lang="zh-CN" altLang="en-US" noProof="1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65950" y="4238921"/>
            <a:ext cx="6812100" cy="4482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350"/>
            </a:lvl1pPr>
          </a:lstStyle>
          <a:p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165622" y="792283"/>
            <a:ext cx="6812756" cy="3407400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6D9F815-190A-45CA-875A-AEC3300EF69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2F68135-C579-4817-A0A2-3E33121A39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5771DB-DCBB-4A75-8526-0B45FCE6A9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A871C19-3E9A-44A5-837B-E6B995E164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378" y="284672"/>
            <a:ext cx="880973" cy="4309231"/>
          </a:xfrm>
        </p:spPr>
        <p:txBody>
          <a:bodyPr vert="eaVert"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49" y="284672"/>
            <a:ext cx="6915151" cy="430923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DE5B-24BD-4CD1-A3E5-0EC23AE9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2F7DB-2487-4E62-9BB5-9C39CDF7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4987B-5128-406B-812B-5A7EB60C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1EF8FC-1028-449D-8716-FC4A1D925F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2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EFE4559-54DB-4A4F-969A-D15BF96F3E8D}"/>
              </a:ext>
            </a:extLst>
          </p:cNvPr>
          <p:cNvSpPr/>
          <p:nvPr/>
        </p:nvSpPr>
        <p:spPr>
          <a:xfrm>
            <a:off x="0" y="182563"/>
            <a:ext cx="9144000" cy="431800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846815-7935-42B3-A9A6-ECE4CA8AE9D8}"/>
              </a:ext>
            </a:extLst>
          </p:cNvPr>
          <p:cNvSpPr/>
          <p:nvPr/>
        </p:nvSpPr>
        <p:spPr>
          <a:xfrm>
            <a:off x="8402638" y="169863"/>
            <a:ext cx="533400" cy="461962"/>
          </a:xfrm>
          <a:prstGeom prst="rect">
            <a:avLst/>
          </a:prstGeom>
          <a:blipFill dpi="0"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8B82917F-FA1A-4F3F-B10B-46F56B6CE10B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385763" y="182563"/>
            <a:ext cx="7886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412821AD-0C17-4BC5-878B-8F13A86BCC52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4"/>
            </p:custDataLst>
          </p:nvPr>
        </p:nvSpPr>
        <p:spPr bwMode="auto">
          <a:xfrm>
            <a:off x="385763" y="882650"/>
            <a:ext cx="8385175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zh-CN" altLang="zh-CN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7833F-0062-4B32-A12F-60F09F3BB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0BAC3-029A-4F47-BDAE-4521B3CF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5FD0E-6B1E-491D-B1C8-8D663788A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959696"/>
                </a:solidFill>
              </a:defRPr>
            </a:lvl1pPr>
          </a:lstStyle>
          <a:p>
            <a:fld id="{E2315110-4A39-4537-97CD-48DEF02027B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0" r:id="rId2"/>
    <p:sldLayoutId id="2147483712" r:id="rId3"/>
    <p:sldLayoutId id="2147483709" r:id="rId4"/>
    <p:sldLayoutId id="2147483708" r:id="rId5"/>
    <p:sldLayoutId id="2147483713" r:id="rId6"/>
    <p:sldLayoutId id="2147483714" r:id="rId7"/>
    <p:sldLayoutId id="2147483707" r:id="rId8"/>
    <p:sldLayoutId id="2147483715" r:id="rId9"/>
    <p:sldLayoutId id="2147483706" r:id="rId10"/>
    <p:sldLayoutId id="2147483705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DA2C90F-AACA-479B-B347-DE02DAB86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1854200"/>
            <a:ext cx="88042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Android </a:t>
            </a:r>
            <a:r>
              <a:rPr lang="zh-CN" altLang="en-US" sz="3600">
                <a:solidFill>
                  <a:schemeClr val="bg1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移动应用设计与开发</a:t>
            </a:r>
            <a:endParaRPr lang="zh-CN" altLang="en-US" sz="3600" b="1">
              <a:solidFill>
                <a:schemeClr val="bg1"/>
              </a:solidFill>
              <a:latin typeface="Arial" panose="020B0604020202020204" pitchFamily="34" charset="0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CB9BD6D4-751D-438F-B622-D56398344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3" y="1128713"/>
            <a:ext cx="7496175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lnSpc>
                <a:spcPct val="125000"/>
              </a:lnSpc>
              <a:defRPr/>
            </a:pPr>
            <a:r>
              <a:rPr lang="zh-CN" altLang="x-none" sz="1400" noProof="1">
                <a:latin typeface="+mn-lt"/>
                <a:sym typeface="+mn-ea"/>
              </a:rPr>
              <a:t>本章主要介绍了</a:t>
            </a:r>
            <a:r>
              <a:rPr lang="en-US" altLang="zh-CN" sz="1400" noProof="1">
                <a:latin typeface="+mn-lt"/>
                <a:sym typeface="+mn-ea"/>
              </a:rPr>
              <a:t>Android</a:t>
            </a:r>
            <a:r>
              <a:rPr lang="zh-CN" altLang="x-none" sz="1400" noProof="1">
                <a:latin typeface="+mn-lt"/>
                <a:sym typeface="+mn-ea"/>
              </a:rPr>
              <a:t>的发展及其在</a:t>
            </a:r>
            <a:r>
              <a:rPr lang="en-US" altLang="zh-CN" sz="1400" noProof="1">
                <a:latin typeface="+mn-lt"/>
                <a:sym typeface="+mn-ea"/>
              </a:rPr>
              <a:t>windows</a:t>
            </a:r>
            <a:r>
              <a:rPr lang="zh-CN" altLang="x-none" sz="1400" noProof="1">
                <a:latin typeface="+mn-lt"/>
                <a:sym typeface="+mn-ea"/>
              </a:rPr>
              <a:t>环境下</a:t>
            </a:r>
            <a:r>
              <a:rPr lang="en-US" altLang="zh-CN" sz="1400" noProof="1">
                <a:latin typeface="+mn-lt"/>
                <a:sym typeface="+mn-ea"/>
              </a:rPr>
              <a:t>Android</a:t>
            </a:r>
            <a:r>
              <a:rPr lang="zh-CN" altLang="x-none" sz="1400" noProof="1">
                <a:latin typeface="+mn-lt"/>
                <a:sym typeface="+mn-ea"/>
              </a:rPr>
              <a:t>开发环境的配置方法</a:t>
            </a:r>
            <a:endParaRPr lang="zh-CN" altLang="x-none" sz="1400" noProof="1">
              <a:sym typeface="+mn-ea"/>
            </a:endParaRPr>
          </a:p>
          <a:p>
            <a:pPr fontAlgn="auto">
              <a:lnSpc>
                <a:spcPct val="125000"/>
              </a:lnSpc>
              <a:defRPr/>
            </a:pPr>
            <a:endParaRPr lang="en-US" altLang="zh-CN" sz="1400" noProof="1">
              <a:sym typeface="+mn-ea"/>
            </a:endParaRPr>
          </a:p>
          <a:p>
            <a:pPr marL="285750" indent="-285750" fontAlgn="auto">
              <a:lnSpc>
                <a:spcPct val="245000"/>
              </a:lnSpc>
              <a:buFont typeface="Wingdings" panose="05000000000000000000" charset="0"/>
              <a:buChar char=""/>
              <a:defRPr/>
            </a:pPr>
            <a:r>
              <a:rPr lang="en-US" altLang="zh-CN" sz="1400" b="1" noProof="1">
                <a:solidFill>
                  <a:srgbClr val="00B050"/>
                </a:solidFill>
                <a:latin typeface="+mn-lt"/>
                <a:sym typeface="+mn-ea"/>
              </a:rPr>
              <a:t>Android Studio</a:t>
            </a:r>
            <a:r>
              <a:rPr lang="zh-CN" altLang="x-none" sz="1400" b="1" noProof="1">
                <a:solidFill>
                  <a:srgbClr val="00B050"/>
                </a:solidFill>
                <a:latin typeface="+mn-lt"/>
                <a:sym typeface="+mn-ea"/>
              </a:rPr>
              <a:t>的下载与安装</a:t>
            </a:r>
          </a:p>
          <a:p>
            <a:pPr fontAlgn="auto">
              <a:lnSpc>
                <a:spcPct val="245000"/>
              </a:lnSpc>
              <a:buFont typeface="Wingdings" panose="05000000000000000000" charset="0"/>
              <a:buNone/>
              <a:defRPr/>
            </a:pPr>
            <a:r>
              <a:rPr lang="zh-CN" altLang="x-none" sz="1400" b="1" noProof="1">
                <a:solidFill>
                  <a:srgbClr val="00B050"/>
                </a:solidFill>
                <a:latin typeface="+mn-lt"/>
                <a:sym typeface="+mn-ea"/>
              </a:rPr>
              <a:t>（安装过程出现Unable to access Android SDK add-on list。点击cancel取消就可以。）</a:t>
            </a:r>
          </a:p>
          <a:p>
            <a:pPr marL="285750" indent="-285750" fontAlgn="auto">
              <a:lnSpc>
                <a:spcPct val="245000"/>
              </a:lnSpc>
              <a:buFont typeface="Wingdings" panose="05000000000000000000" charset="0"/>
              <a:buChar char=""/>
              <a:defRPr/>
            </a:pPr>
            <a:r>
              <a:rPr lang="en-US" altLang="zh-CN" sz="1400" noProof="1">
                <a:latin typeface="+mn-lt"/>
                <a:sym typeface="+mn-ea"/>
              </a:rPr>
              <a:t>SDK</a:t>
            </a:r>
            <a:r>
              <a:rPr lang="zh-CN" altLang="x-none" sz="1400" noProof="1">
                <a:latin typeface="+mn-lt"/>
                <a:sym typeface="+mn-ea"/>
              </a:rPr>
              <a:t>的下载与安装（</a:t>
            </a:r>
            <a:r>
              <a:rPr lang="zh-CN" altLang="en-US" sz="1400" noProof="1">
                <a:latin typeface="+mn-lt"/>
                <a:sym typeface="+mn-ea"/>
              </a:rPr>
              <a:t>初学建议用默认配置</a:t>
            </a:r>
            <a:r>
              <a:rPr lang="zh-CN" altLang="x-none" sz="1400" noProof="1">
                <a:latin typeface="+mn-lt"/>
                <a:sym typeface="+mn-ea"/>
              </a:rPr>
              <a:t>）</a:t>
            </a: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8674" name="TextBox 108">
            <a:extLst>
              <a:ext uri="{FF2B5EF4-FFF2-40B4-BE49-F238E27FC236}">
                <a16:creationId xmlns:a16="http://schemas.microsoft.com/office/drawing/2014/main" id="{FBC17398-697D-470F-B278-35046E69D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246063"/>
            <a:ext cx="14874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1.3 本章小结</a:t>
            </a:r>
          </a:p>
        </p:txBody>
      </p:sp>
      <p:grpSp>
        <p:nvGrpSpPr>
          <p:cNvPr id="28675" name="组合 29">
            <a:extLst>
              <a:ext uri="{FF2B5EF4-FFF2-40B4-BE49-F238E27FC236}">
                <a16:creationId xmlns:a16="http://schemas.microsoft.com/office/drawing/2014/main" id="{4B274AE2-7A36-46A8-865C-9C24C8CD93E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7FBB740-54EC-4D39-A6B0-41465B30C533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D6CD16D-7CBB-4769-AFDD-E8DC8ED319A5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>
            <a:extLst>
              <a:ext uri="{FF2B5EF4-FFF2-40B4-BE49-F238E27FC236}">
                <a16:creationId xmlns:a16="http://schemas.microsoft.com/office/drawing/2014/main" id="{F032F629-B0CD-4C70-B852-5E52FFF79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EFAC0F7-776F-45F4-939B-C0892A8C4731}"/>
              </a:ext>
            </a:extLst>
          </p:cNvPr>
          <p:cNvSpPr txBox="1">
            <a:spLocks noChangeArrowheads="1"/>
          </p:cNvSpPr>
          <p:nvPr/>
        </p:nvSpPr>
        <p:spPr bwMode="auto">
          <a:xfrm rot="-240000">
            <a:off x="3871913" y="2230438"/>
            <a:ext cx="32146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40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D7475F9-42EF-457D-9E34-B23BD1284617}"/>
              </a:ext>
            </a:extLst>
          </p:cNvPr>
          <p:cNvSpPr/>
          <p:nvPr/>
        </p:nvSpPr>
        <p:spPr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C7269A-3F80-4014-AF0C-AC0AF8BDF832}"/>
              </a:ext>
            </a:extLst>
          </p:cNvPr>
          <p:cNvSpPr txBox="1"/>
          <p:nvPr/>
        </p:nvSpPr>
        <p:spPr>
          <a:xfrm>
            <a:off x="1352697" y="1663625"/>
            <a:ext cx="1520287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fontAlgn="auto">
              <a:defRPr/>
            </a:pPr>
            <a:r>
              <a:rPr lang="zh-CN" altLang="en-US" sz="3000" kern="10" noProof="1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 一 章</a:t>
            </a:r>
            <a:endParaRPr lang="zh-CN" altLang="en-US" sz="30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TextBox 23">
            <a:extLst>
              <a:ext uri="{FF2B5EF4-FFF2-40B4-BE49-F238E27FC236}">
                <a16:creationId xmlns:a16="http://schemas.microsoft.com/office/drawing/2014/main" id="{E80F74D1-49A6-4187-9CDB-0DC46AB3DFE5}"/>
              </a:ext>
            </a:extLst>
          </p:cNvPr>
          <p:cNvSpPr txBox="1"/>
          <p:nvPr/>
        </p:nvSpPr>
        <p:spPr>
          <a:xfrm>
            <a:off x="3825875" y="1276350"/>
            <a:ext cx="4954588" cy="222250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  <a:defRPr/>
            </a:pPr>
            <a:r>
              <a:rPr lang="en-US" altLang="zh-CN" sz="1400" b="1" noProof="1">
                <a:latin typeface="Arial" panose="020B0604020202020204" pitchFamily="34" charset="0"/>
                <a:sym typeface="+mn-ea"/>
              </a:rPr>
              <a:t>1.1 Android</a:t>
            </a:r>
            <a:r>
              <a:rPr lang="zh-CN" altLang="en-US" sz="1400" b="1" noProof="1">
                <a:latin typeface="Arial" panose="020B0604020202020204" pitchFamily="34" charset="0"/>
                <a:sym typeface="+mn-ea"/>
              </a:rPr>
              <a:t>发展概述</a:t>
            </a:r>
            <a:endParaRPr lang="en-US" altLang="zh-CN" sz="1400" b="1" noProof="1">
              <a:latin typeface="Arial" panose="020B0604020202020204" pitchFamily="34" charset="0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  <a:defRPr/>
            </a:pPr>
            <a:r>
              <a:rPr lang="en-US" altLang="zh-CN" sz="1400" b="1" noProof="1">
                <a:latin typeface="Arial" panose="020B0604020202020204" pitchFamily="34" charset="0"/>
                <a:sym typeface="+mn-ea"/>
              </a:rPr>
              <a:t>1.2 </a:t>
            </a:r>
            <a:r>
              <a:rPr lang="zh-CN" altLang="en-US" sz="1400" b="1" noProof="1">
                <a:latin typeface="Arial" panose="020B0604020202020204" pitchFamily="34" charset="0"/>
                <a:sym typeface="+mn-ea"/>
              </a:rPr>
              <a:t>配置开发环境</a:t>
            </a:r>
            <a:endParaRPr lang="en-US" altLang="zh-CN" sz="1400" b="1" noProof="1">
              <a:latin typeface="Arial" panose="020B0604020202020204" pitchFamily="34" charset="0"/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noProof="1">
                <a:latin typeface="Arial" panose="020B0604020202020204" pitchFamily="34" charset="0"/>
                <a:sym typeface="+mn-ea"/>
              </a:rPr>
              <a:t>   1.2.1 </a:t>
            </a:r>
            <a:r>
              <a:rPr lang="zh-CN" altLang="en-US" sz="1400" noProof="1">
                <a:latin typeface="Arial" panose="020B0604020202020204" pitchFamily="34" charset="0"/>
                <a:sym typeface="+mn-ea"/>
              </a:rPr>
              <a:t>安装</a:t>
            </a:r>
            <a:r>
              <a:rPr lang="en-US" altLang="zh-CN" sz="1400" noProof="1">
                <a:latin typeface="Arial" panose="020B0604020202020204" pitchFamily="34" charset="0"/>
                <a:sym typeface="+mn-ea"/>
              </a:rPr>
              <a:t>JDK</a:t>
            </a:r>
          </a:p>
          <a:p>
            <a:pPr fontAlgn="auto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noProof="1">
                <a:latin typeface="Arial" panose="020B0604020202020204" pitchFamily="34" charset="0"/>
                <a:sym typeface="+mn-ea"/>
              </a:rPr>
              <a:t>   1.2.2 </a:t>
            </a:r>
            <a:r>
              <a:rPr lang="zh-CN" altLang="en-US" sz="1400" noProof="1">
                <a:latin typeface="Arial" panose="020B0604020202020204" pitchFamily="34" charset="0"/>
                <a:sym typeface="+mn-ea"/>
              </a:rPr>
              <a:t>安装</a:t>
            </a:r>
            <a:r>
              <a:rPr lang="en-US" altLang="zh-CN" sz="1400" noProof="1">
                <a:latin typeface="Arial" panose="020B0604020202020204" pitchFamily="34" charset="0"/>
                <a:sym typeface="+mn-ea"/>
              </a:rPr>
              <a:t>Android Studio </a:t>
            </a:r>
          </a:p>
          <a:p>
            <a:pPr fontAlgn="auto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noProof="1">
                <a:latin typeface="Arial" panose="020B0604020202020204" pitchFamily="34" charset="0"/>
                <a:sym typeface="+mn-ea"/>
              </a:rPr>
              <a:t>   1.2.3 </a:t>
            </a:r>
            <a:r>
              <a:rPr lang="zh-CN" altLang="en-US" sz="1400" noProof="1">
                <a:latin typeface="Arial" panose="020B0604020202020204" pitchFamily="34" charset="0"/>
                <a:sym typeface="+mn-ea"/>
              </a:rPr>
              <a:t>安装</a:t>
            </a:r>
            <a:r>
              <a:rPr lang="en-US" altLang="zh-CN" sz="1400" noProof="1">
                <a:latin typeface="Arial" panose="020B0604020202020204" pitchFamily="34" charset="0"/>
                <a:sym typeface="+mn-ea"/>
              </a:rPr>
              <a:t>SDK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  <a:defRPr/>
            </a:pPr>
            <a:r>
              <a:rPr lang="en-US" altLang="zh-CN" sz="1400" b="1" noProof="1">
                <a:latin typeface="Arial" panose="020B0604020202020204" pitchFamily="34" charset="0"/>
                <a:sym typeface="+mn-ea"/>
              </a:rPr>
              <a:t>1.3 </a:t>
            </a:r>
            <a:r>
              <a:rPr lang="zh-CN" altLang="en-US" sz="1400" b="1" noProof="1">
                <a:latin typeface="Arial" panose="020B0604020202020204" pitchFamily="34" charset="0"/>
                <a:sym typeface="+mn-ea"/>
              </a:rPr>
              <a:t>本章小结</a:t>
            </a:r>
          </a:p>
          <a:p>
            <a:pPr marL="214630" indent="-214630" fontAlgn="auto">
              <a:buFont typeface="Wingdings" panose="05000000000000000000" pitchFamily="2" charset="2"/>
              <a:buChar char="p"/>
              <a:defRPr/>
            </a:pPr>
            <a:endParaRPr lang="zh-CN" altLang="en-US" sz="1400" noProof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89F69F-9ED0-4E2D-B219-56DD7DEDAD2A}"/>
              </a:ext>
            </a:extLst>
          </p:cNvPr>
          <p:cNvSpPr txBox="1"/>
          <p:nvPr/>
        </p:nvSpPr>
        <p:spPr>
          <a:xfrm>
            <a:off x="3825875" y="699542"/>
            <a:ext cx="746760" cy="46037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  <a:scene3d>
              <a:camera prst="orthographicFront"/>
              <a:lightRig rig="threePt" dir="t"/>
            </a:scene3d>
          </a:bodyPr>
          <a:lstStyle/>
          <a:p>
            <a:pPr fontAlgn="auto">
              <a:defRPr/>
            </a:pPr>
            <a:r>
              <a:rPr lang="zh-CN" altLang="en-US" sz="2400" b="1" kern="1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18C733-AE80-49FE-BE19-44981C605EC5}"/>
              </a:ext>
            </a:extLst>
          </p:cNvPr>
          <p:cNvSpPr/>
          <p:nvPr/>
        </p:nvSpPr>
        <p:spPr>
          <a:xfrm>
            <a:off x="3608388" y="3363913"/>
            <a:ext cx="5319712" cy="201612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E9E65E-2351-4828-AAC8-FE49226680D4}"/>
              </a:ext>
            </a:extLst>
          </p:cNvPr>
          <p:cNvSpPr/>
          <p:nvPr/>
        </p:nvSpPr>
        <p:spPr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defRPr/>
            </a:pPr>
            <a:endParaRPr lang="zh-CN" altLang="en-US" noProof="1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/>
      <p:bldP spid="10" grpId="0" bldLvl="0" animBg="1"/>
      <p:bldP spid="1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矩形 17">
            <a:extLst>
              <a:ext uri="{FF2B5EF4-FFF2-40B4-BE49-F238E27FC236}">
                <a16:creationId xmlns:a16="http://schemas.microsoft.com/office/drawing/2014/main" id="{4BFD978C-2E5E-410A-A8CA-05D493002919}"/>
              </a:ext>
            </a:extLst>
          </p:cNvPr>
          <p:cNvSpPr/>
          <p:nvPr/>
        </p:nvSpPr>
        <p:spPr>
          <a:xfrm>
            <a:off x="539750" y="776287"/>
            <a:ext cx="8350250" cy="36309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charset="0"/>
              <a:buChar char="p"/>
            </a:pPr>
            <a:r>
              <a:rPr lang="en-US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2003.10，</a:t>
            </a:r>
            <a:r>
              <a:rPr lang="en-US" altLang="en-US" sz="2000" b="1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Andy Rubin（安迪 鲁宾）</a:t>
            </a:r>
            <a:r>
              <a:rPr lang="en-US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创建Android公司。</a:t>
            </a:r>
          </a:p>
          <a:p>
            <a:pPr marL="285750" indent="-285750">
              <a:lnSpc>
                <a:spcPct val="125000"/>
              </a:lnSpc>
              <a:buFont typeface="Wingdings" panose="05000000000000000000" charset="0"/>
              <a:buChar char="p"/>
            </a:pPr>
            <a:r>
              <a:rPr lang="en-US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2005.08，Google收购Android及其团队。</a:t>
            </a:r>
          </a:p>
          <a:p>
            <a:pPr marL="285750" indent="-285750">
              <a:lnSpc>
                <a:spcPct val="125000"/>
              </a:lnSpc>
              <a:buFont typeface="Wingdings" panose="05000000000000000000" charset="0"/>
              <a:buChar char="p"/>
            </a:pPr>
            <a:r>
              <a:rPr lang="en-US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2007.11，Google向外界宣布</a:t>
            </a:r>
            <a:r>
              <a:rPr lang="en-US" altLang="en-US" sz="2000" b="1" u="sng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开源手机操作系统</a:t>
            </a:r>
            <a:r>
              <a:rPr lang="en-US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en-US" sz="1000" noProof="1"/>
          </a:p>
          <a:p>
            <a:pPr indent="457200">
              <a:lnSpc>
                <a:spcPct val="125000"/>
              </a:lnSpc>
            </a:pPr>
            <a:endParaRPr lang="en-US" altLang="en-US" sz="1000" noProof="1"/>
          </a:p>
          <a:p>
            <a:pPr indent="457200">
              <a:lnSpc>
                <a:spcPct val="125000"/>
              </a:lnSpc>
            </a:pPr>
            <a:r>
              <a:rPr lang="en-US" altLang="en-US" sz="1000" noProof="1"/>
              <a:t>2008年08月18日， Android 0.x    Astro		阿童木 </a:t>
            </a:r>
          </a:p>
          <a:p>
            <a:pPr indent="457200">
              <a:lnSpc>
                <a:spcPct val="125000"/>
              </a:lnSpc>
            </a:pPr>
            <a:r>
              <a:rPr lang="en-US" altLang="en-US" sz="1000" noProof="1"/>
              <a:t>2008年09月23日， Android 1.0   Bender		发条机器人 </a:t>
            </a:r>
          </a:p>
          <a:p>
            <a:pPr indent="457200">
              <a:lnSpc>
                <a:spcPct val="125000"/>
              </a:lnSpc>
            </a:pPr>
            <a:r>
              <a:rPr lang="en-US" altLang="en-US" sz="1000" b="1" noProof="1">
                <a:solidFill>
                  <a:srgbClr val="C00000"/>
                </a:solidFill>
              </a:rPr>
              <a:t>因涉及版权，从1.5版本开始，使用甜点名字。</a:t>
            </a:r>
          </a:p>
          <a:p>
            <a:pPr indent="457200">
              <a:lnSpc>
                <a:spcPct val="125000"/>
              </a:lnSpc>
            </a:pPr>
            <a:r>
              <a:rPr lang="en-US" altLang="en-US" sz="1000" noProof="1"/>
              <a:t>2009年04月30日， Android 1.5　Cupcake		纸杯蛋糕     </a:t>
            </a:r>
            <a:endParaRPr lang="en-US" altLang="en-US" sz="1000" b="1" noProof="1">
              <a:solidFill>
                <a:srgbClr val="C00000"/>
              </a:solidFill>
            </a:endParaRPr>
          </a:p>
          <a:p>
            <a:pPr indent="457200">
              <a:lnSpc>
                <a:spcPct val="125000"/>
              </a:lnSpc>
            </a:pPr>
            <a:r>
              <a:rPr lang="en-US" altLang="en-US" sz="1000" noProof="1"/>
              <a:t>2009年09月15日， Android 1.6　Donut		甜甜圈</a:t>
            </a:r>
          </a:p>
          <a:p>
            <a:pPr indent="457200">
              <a:lnSpc>
                <a:spcPct val="125000"/>
              </a:lnSpc>
            </a:pPr>
            <a:r>
              <a:rPr lang="en-US" altLang="en-US" sz="1000" noProof="1"/>
              <a:t>2009年10月26日， Android 2.0　Eclair		松饼</a:t>
            </a:r>
          </a:p>
          <a:p>
            <a:pPr indent="457200">
              <a:lnSpc>
                <a:spcPct val="125000"/>
              </a:lnSpc>
            </a:pPr>
            <a:r>
              <a:rPr lang="en-US" altLang="en-US" sz="1000" noProof="1"/>
              <a:t>2010年05月20日， Android 2.2　Froyo		冻酸奶</a:t>
            </a:r>
          </a:p>
          <a:p>
            <a:pPr indent="457200">
              <a:lnSpc>
                <a:spcPct val="125000"/>
              </a:lnSpc>
            </a:pPr>
            <a:r>
              <a:rPr lang="en-US" altLang="en-US" sz="1000" b="1" noProof="1">
                <a:solidFill>
                  <a:srgbClr val="FF0000"/>
                </a:solidFill>
              </a:rPr>
              <a:t>2010年12月07日， Android 2.3　Gingerbread	姜饼</a:t>
            </a:r>
            <a:endParaRPr lang="en-US" altLang="en-US" sz="1000" b="1" noProof="1">
              <a:solidFill>
                <a:srgbClr val="00B050"/>
              </a:solidFill>
            </a:endParaRPr>
          </a:p>
          <a:p>
            <a:pPr indent="457200">
              <a:lnSpc>
                <a:spcPct val="125000"/>
              </a:lnSpc>
            </a:pPr>
            <a:r>
              <a:rPr lang="en-US" altLang="en-US" sz="1000" noProof="1"/>
              <a:t>2011年02月02日， Android 3.0　Honeycomb	蜂巢        --------     平板专用</a:t>
            </a:r>
          </a:p>
          <a:p>
            <a:pPr indent="457200">
              <a:lnSpc>
                <a:spcPct val="125000"/>
              </a:lnSpc>
            </a:pPr>
            <a:r>
              <a:rPr lang="en-US" altLang="en-US" sz="1000" b="1" noProof="1">
                <a:solidFill>
                  <a:srgbClr val="FF0000"/>
                </a:solidFill>
              </a:rPr>
              <a:t>2011年10月19日， Android 4.0　Ice Cream Sandwich	冰激凌三明治</a:t>
            </a:r>
            <a:endParaRPr lang="en-US" altLang="en-US" sz="1400" b="1" noProof="1">
              <a:solidFill>
                <a:srgbClr val="00B050"/>
              </a:solidFill>
            </a:endParaRPr>
          </a:p>
          <a:p>
            <a:pPr indent="457200">
              <a:lnSpc>
                <a:spcPct val="125000"/>
              </a:lnSpc>
            </a:pPr>
            <a:endParaRPr lang="en-US" altLang="en-US" sz="1400" noProof="1"/>
          </a:p>
        </p:txBody>
      </p:sp>
      <p:sp>
        <p:nvSpPr>
          <p:cNvPr id="12290" name="TextBox 108">
            <a:extLst>
              <a:ext uri="{FF2B5EF4-FFF2-40B4-BE49-F238E27FC236}">
                <a16:creationId xmlns:a16="http://schemas.microsoft.com/office/drawing/2014/main" id="{C6B3C91B-7988-4BB4-8ADC-B499B8000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23717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Android发展概述</a:t>
            </a:r>
          </a:p>
        </p:txBody>
      </p:sp>
      <p:grpSp>
        <p:nvGrpSpPr>
          <p:cNvPr id="12291" name="组合 29">
            <a:extLst>
              <a:ext uri="{FF2B5EF4-FFF2-40B4-BE49-F238E27FC236}">
                <a16:creationId xmlns:a16="http://schemas.microsoft.com/office/drawing/2014/main" id="{0B68A802-F4B1-4D4B-8452-41AC9DEA016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DC48526-430C-477F-84AB-53A7FCCF8FEB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E79CF95-9CB7-4E70-915B-1203E874D791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7594548-EACF-442C-8A72-DBAA7D45B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00" y="1995710"/>
            <a:ext cx="2760285" cy="21277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矩形 17">
            <a:extLst>
              <a:ext uri="{FF2B5EF4-FFF2-40B4-BE49-F238E27FC236}">
                <a16:creationId xmlns:a16="http://schemas.microsoft.com/office/drawing/2014/main" id="{A1B72290-ACB3-44A3-B7C7-61CAECC2B032}"/>
              </a:ext>
            </a:extLst>
          </p:cNvPr>
          <p:cNvSpPr/>
          <p:nvPr/>
        </p:nvSpPr>
        <p:spPr>
          <a:xfrm>
            <a:off x="254001" y="604838"/>
            <a:ext cx="4029980" cy="199253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en-US" sz="1400" noProof="1">
              <a:sym typeface="+mn-ea"/>
            </a:endParaRP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900" noProof="1">
                <a:sym typeface="+mn-ea"/>
              </a:rPr>
              <a:t>2012年06月28日， Android 4.1　Jelly Bean	果冻豆</a:t>
            </a: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900" noProof="1">
                <a:sym typeface="+mn-ea"/>
              </a:rPr>
              <a:t>2013年11月01日， Android 4.4　KitKat	奇巧巧克力</a:t>
            </a: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900" noProof="1">
                <a:sym typeface="+mn-ea"/>
              </a:rPr>
              <a:t>2014年10月16日， Android 5.0　Lollipop	棒棒糖</a:t>
            </a: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900" noProof="1">
                <a:sym typeface="+mn-ea"/>
              </a:rPr>
              <a:t>2015年05月28日， Android 6.0　Marshmallow	棉花糖</a:t>
            </a: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900" noProof="1">
                <a:sym typeface="+mn-ea"/>
              </a:rPr>
              <a:t>2016年08月22日， Android 7.0　Nougat	牛轧糖</a:t>
            </a:r>
            <a:endParaRPr lang="en-US" altLang="en-US" sz="1400" noProof="1">
              <a:sym typeface="+mn-ea"/>
            </a:endParaRP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900" noProof="1">
                <a:sym typeface="+mn-ea"/>
              </a:rPr>
              <a:t>2017年08月22日， Android 8.0    Oreo	奥利奥</a:t>
            </a: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900" noProof="1">
                <a:sym typeface="+mn-ea"/>
              </a:rPr>
              <a:t>2018年08月07日， Android 9.0    Pie 	派</a:t>
            </a:r>
            <a:endParaRPr lang="en-US" altLang="en-US" sz="1400" b="1" noProof="1">
              <a:solidFill>
                <a:srgbClr val="7030A0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zh-CN" sz="900" noProof="1">
                <a:sym typeface="+mn-ea"/>
              </a:rPr>
              <a:t>2019</a:t>
            </a:r>
            <a:r>
              <a:rPr lang="zh-CN" altLang="en-US" sz="900" dirty="0">
                <a:sym typeface="+mn-ea"/>
              </a:rPr>
              <a:t>年</a:t>
            </a:r>
            <a:r>
              <a:rPr lang="en-US" altLang="zh-CN" sz="900" dirty="0">
                <a:sym typeface="+mn-ea"/>
              </a:rPr>
              <a:t>08</a:t>
            </a:r>
            <a:r>
              <a:rPr lang="zh-CN" altLang="en-US" sz="900" dirty="0">
                <a:sym typeface="+mn-ea"/>
              </a:rPr>
              <a:t>月</a:t>
            </a:r>
            <a:r>
              <a:rPr lang="en-US" altLang="zh-CN" sz="900" dirty="0">
                <a:sym typeface="+mn-ea"/>
              </a:rPr>
              <a:t>23</a:t>
            </a:r>
            <a:r>
              <a:rPr lang="zh-CN" altLang="en-US" sz="900" dirty="0">
                <a:sym typeface="+mn-ea"/>
              </a:rPr>
              <a:t>日， </a:t>
            </a:r>
            <a:r>
              <a:rPr lang="en-US" altLang="zh-CN" sz="900" dirty="0">
                <a:sym typeface="+mn-ea"/>
              </a:rPr>
              <a:t>Android 10.0  Q  </a:t>
            </a:r>
            <a:r>
              <a:rPr lang="zh-CN" altLang="en-US" sz="900" dirty="0">
                <a:sym typeface="+mn-ea"/>
              </a:rPr>
              <a:t>（采用新logo/正式告别甜品命名）</a:t>
            </a:r>
            <a:endParaRPr lang="en-US" altLang="zh-CN" sz="900" dirty="0">
              <a:sym typeface="+mn-ea"/>
            </a:endParaRPr>
          </a:p>
          <a:p>
            <a:pPr indent="457200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zh-CN" sz="1400" b="0" i="0" dirty="0">
                <a:solidFill>
                  <a:srgbClr val="202124"/>
                </a:solidFill>
                <a:effectLst/>
                <a:latin typeface="Roboto"/>
              </a:rPr>
              <a:t> 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2020</a:t>
            </a:r>
            <a:r>
              <a:rPr lang="zh-CN" altLang="en-US" sz="1400" b="1" dirty="0">
                <a:solidFill>
                  <a:srgbClr val="FF000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年第 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3 </a:t>
            </a:r>
            <a:r>
              <a:rPr lang="zh-CN" altLang="en-US" sz="1400" b="1" dirty="0">
                <a:solidFill>
                  <a:srgbClr val="FF000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季度 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Android 11 </a:t>
            </a:r>
            <a:endParaRPr lang="zh-CN" altLang="en-US" sz="1400" b="1" dirty="0">
              <a:solidFill>
                <a:srgbClr val="FF0000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14338" name="TextBox 108">
            <a:extLst>
              <a:ext uri="{FF2B5EF4-FFF2-40B4-BE49-F238E27FC236}">
                <a16:creationId xmlns:a16="http://schemas.microsoft.com/office/drawing/2014/main" id="{572D7687-D00F-4960-B81F-7B7D693C2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23717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1.1 Android发展概述</a:t>
            </a:r>
          </a:p>
        </p:txBody>
      </p:sp>
      <p:grpSp>
        <p:nvGrpSpPr>
          <p:cNvPr id="14339" name="组合 29">
            <a:extLst>
              <a:ext uri="{FF2B5EF4-FFF2-40B4-BE49-F238E27FC236}">
                <a16:creationId xmlns:a16="http://schemas.microsoft.com/office/drawing/2014/main" id="{777D0886-A404-405E-973C-E4279C38415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E3F2ECB-57B8-42A4-A19A-5CFA94146DB8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ACC1FFF-C514-44C2-8CAF-4DA853E3B465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pic>
        <p:nvPicPr>
          <p:cNvPr id="14342" name="图片 1" descr="timg">
            <a:extLst>
              <a:ext uri="{FF2B5EF4-FFF2-40B4-BE49-F238E27FC236}">
                <a16:creationId xmlns:a16="http://schemas.microsoft.com/office/drawing/2014/main" id="{2968EAAA-45C1-4B00-9BA7-26EE29C2E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13" y="758825"/>
            <a:ext cx="24384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图片 3" descr="timg (3)">
            <a:extLst>
              <a:ext uri="{FF2B5EF4-FFF2-40B4-BE49-F238E27FC236}">
                <a16:creationId xmlns:a16="http://schemas.microsoft.com/office/drawing/2014/main" id="{EAC2FBFC-F563-438C-9DDB-946093B0B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546210"/>
            <a:ext cx="24384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图片 5" descr="timg (5)">
            <a:extLst>
              <a:ext uri="{FF2B5EF4-FFF2-40B4-BE49-F238E27FC236}">
                <a16:creationId xmlns:a16="http://schemas.microsoft.com/office/drawing/2014/main" id="{C700722C-1408-4E7B-8D32-4CAB3A3C6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21" y="3604948"/>
            <a:ext cx="24384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图片 2" descr="timg (2)">
            <a:extLst>
              <a:ext uri="{FF2B5EF4-FFF2-40B4-BE49-F238E27FC236}">
                <a16:creationId xmlns:a16="http://schemas.microsoft.com/office/drawing/2014/main" id="{BD10A7AE-0709-406E-9D1D-46C66573D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21" y="769924"/>
            <a:ext cx="243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图片 1" descr="timg">
            <a:extLst>
              <a:ext uri="{FF2B5EF4-FFF2-40B4-BE49-F238E27FC236}">
                <a16:creationId xmlns:a16="http://schemas.microsoft.com/office/drawing/2014/main" id="{0EA47D22-0408-4E6E-A998-47651C857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193" y="1679321"/>
            <a:ext cx="13557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图片 2">
            <a:extLst>
              <a:ext uri="{FF2B5EF4-FFF2-40B4-BE49-F238E27FC236}">
                <a16:creationId xmlns:a16="http://schemas.microsoft.com/office/drawing/2014/main" id="{1F3DFAD8-3B29-44B4-AA20-0081BB936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6" y="2924921"/>
            <a:ext cx="1912937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图片 4" descr="timg (4)">
            <a:extLst>
              <a:ext uri="{FF2B5EF4-FFF2-40B4-BE49-F238E27FC236}">
                <a16:creationId xmlns:a16="http://schemas.microsoft.com/office/drawing/2014/main" id="{E5FBCDE5-5A18-480E-8377-BFC654CF3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108" y="2644522"/>
            <a:ext cx="2043113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B0BBA7D-26CE-4C0B-A504-FB4C491C5D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2963" y="2710061"/>
            <a:ext cx="2720795" cy="178977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3802B825-5228-4CEF-9743-49DAE2B55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52464"/>
            <a:ext cx="5112325" cy="349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lnSpc>
                <a:spcPct val="125000"/>
              </a:lnSpc>
              <a:defRPr/>
            </a:pPr>
            <a:r>
              <a:rPr lang="en-US" altLang="zh-CN" sz="1400" noProof="1">
                <a:latin typeface="+mn-lt"/>
                <a:sym typeface="+mn-ea"/>
              </a:rPr>
              <a:t>Java SE Development Kit（JDK）</a:t>
            </a:r>
          </a:p>
          <a:p>
            <a:pPr fontAlgn="auto">
              <a:lnSpc>
                <a:spcPct val="125000"/>
              </a:lnSpc>
              <a:defRPr/>
            </a:pPr>
            <a:endParaRPr lang="en-US" altLang="zh-CN" sz="1400" noProof="1">
              <a:sym typeface="+mn-ea"/>
            </a:endParaRPr>
          </a:p>
          <a:p>
            <a:pPr fontAlgn="auto">
              <a:lnSpc>
                <a:spcPct val="125000"/>
              </a:lnSpc>
              <a:defRPr/>
            </a:pPr>
            <a:r>
              <a:rPr lang="zh-CN" altLang="en-US" sz="1400" noProof="1">
                <a:latin typeface="+mn-lt"/>
                <a:sym typeface="+mn-ea"/>
              </a:rPr>
              <a:t>（</a:t>
            </a:r>
            <a:r>
              <a:rPr lang="en-US" altLang="zh-CN" sz="1400" b="1" noProof="1">
                <a:solidFill>
                  <a:srgbClr val="00B050"/>
                </a:solidFill>
                <a:latin typeface="+mn-lt"/>
                <a:sym typeface="+mn-ea"/>
              </a:rPr>
              <a:t>Android Studio 4 </a:t>
            </a:r>
            <a:r>
              <a:rPr lang="zh-CN" altLang="en-US" sz="1400" b="1" noProof="1">
                <a:solidFill>
                  <a:srgbClr val="00B050"/>
                </a:solidFill>
                <a:latin typeface="+mn-lt"/>
                <a:sym typeface="+mn-ea"/>
              </a:rPr>
              <a:t>自带</a:t>
            </a:r>
            <a:r>
              <a:rPr lang="en-US" altLang="zh-CN" sz="1400" b="1" noProof="1">
                <a:solidFill>
                  <a:srgbClr val="00B050"/>
                </a:solidFill>
                <a:latin typeface="+mn-lt"/>
                <a:sym typeface="+mn-ea"/>
              </a:rPr>
              <a:t>JDK</a:t>
            </a:r>
            <a:r>
              <a:rPr lang="zh-CN" altLang="en-US" sz="1400" b="1" noProof="1">
                <a:solidFill>
                  <a:srgbClr val="00B050"/>
                </a:solidFill>
                <a:latin typeface="+mn-lt"/>
                <a:sym typeface="+mn-ea"/>
              </a:rPr>
              <a:t>，可以略过这个步骤</a:t>
            </a:r>
            <a:r>
              <a:rPr lang="zh-CN" altLang="en-US" sz="1400" noProof="1">
                <a:latin typeface="+mn-lt"/>
                <a:sym typeface="+mn-ea"/>
              </a:rPr>
              <a:t>）</a:t>
            </a:r>
            <a:endParaRPr lang="zh-CN" altLang="en-US" sz="1400" noProof="1">
              <a:sym typeface="+mn-ea"/>
            </a:endParaRPr>
          </a:p>
          <a:p>
            <a:pPr fontAlgn="auto">
              <a:lnSpc>
                <a:spcPct val="125000"/>
              </a:lnSpc>
              <a:defRPr/>
            </a:pPr>
            <a:endParaRPr lang="zh-CN" altLang="en-US" sz="1400" noProof="1">
              <a:sym typeface="+mn-ea"/>
            </a:endParaRPr>
          </a:p>
          <a:p>
            <a:pPr fontAlgn="auto">
              <a:lnSpc>
                <a:spcPct val="125000"/>
              </a:lnSpc>
              <a:defRPr/>
            </a:pPr>
            <a:r>
              <a:rPr lang="zh-CN" altLang="en-US" sz="1000" noProof="1">
                <a:latin typeface="+mn-lt"/>
                <a:sym typeface="+mn-ea"/>
              </a:rPr>
              <a:t>下载</a:t>
            </a:r>
            <a:r>
              <a:rPr lang="en-US" altLang="zh-CN" sz="1000" noProof="1">
                <a:latin typeface="+mn-lt"/>
                <a:sym typeface="+mn-ea"/>
              </a:rPr>
              <a:t>JDK</a:t>
            </a:r>
            <a:r>
              <a:rPr lang="zh-CN" altLang="en-US" sz="1000" noProof="1">
                <a:latin typeface="+mn-lt"/>
                <a:sym typeface="+mn-ea"/>
              </a:rPr>
              <a:t>，</a:t>
            </a:r>
            <a:r>
              <a:rPr lang="zh-CN" altLang="x-none" sz="1000" noProof="1">
                <a:latin typeface="+mn-lt"/>
                <a:sym typeface="+mn-ea"/>
              </a:rPr>
              <a:t>下载页面</a:t>
            </a:r>
            <a:r>
              <a:rPr lang="zh-CN" altLang="en-US" sz="1000" noProof="1">
                <a:latin typeface="+mn-lt"/>
                <a:sym typeface="+mn-ea"/>
              </a:rPr>
              <a:t>如下图所示</a:t>
            </a:r>
            <a:r>
              <a:rPr lang="zh-CN" sz="1000" noProof="1">
                <a:latin typeface="+mn-lt"/>
                <a:sym typeface="+mn-ea"/>
              </a:rPr>
              <a:t>：</a:t>
            </a:r>
            <a:endParaRPr lang="en-US" altLang="zh-CN" sz="1400" noProof="1"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zh-CN" sz="1400" noProof="1">
              <a:sym typeface="+mn-ea"/>
            </a:endParaRPr>
          </a:p>
          <a:p>
            <a:pPr indent="457200"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386" name="TextBox 108">
            <a:extLst>
              <a:ext uri="{FF2B5EF4-FFF2-40B4-BE49-F238E27FC236}">
                <a16:creationId xmlns:a16="http://schemas.microsoft.com/office/drawing/2014/main" id="{48D34CFF-D14E-4137-BF74-9B138BA6C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3862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1.2.1 安装JDK</a:t>
            </a:r>
            <a:r>
              <a:rPr lang="en-US" altLang="zh-CN">
                <a:solidFill>
                  <a:schemeClr val="bg1"/>
                </a:solidFill>
                <a:sym typeface="宋体" panose="02010600030101010101" pitchFamily="2" charset="-122"/>
              </a:rPr>
              <a:t>(Java Development Kit)  </a:t>
            </a:r>
          </a:p>
        </p:txBody>
      </p:sp>
      <p:grpSp>
        <p:nvGrpSpPr>
          <p:cNvPr id="16387" name="组合 29">
            <a:extLst>
              <a:ext uri="{FF2B5EF4-FFF2-40B4-BE49-F238E27FC236}">
                <a16:creationId xmlns:a16="http://schemas.microsoft.com/office/drawing/2014/main" id="{76C7AA87-00FB-46AC-999E-E150502497B3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7315AB2-28F7-449F-9BFB-4916567A8E9B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8933552-BC4A-423E-9D98-0D75EC494620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pic>
        <p:nvPicPr>
          <p:cNvPr id="16390" name="图片 258">
            <a:extLst>
              <a:ext uri="{FF2B5EF4-FFF2-40B4-BE49-F238E27FC236}">
                <a16:creationId xmlns:a16="http://schemas.microsoft.com/office/drawing/2014/main" id="{E08B4D5F-9FE1-4E4B-8149-CD77CFC1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785" y="2235198"/>
            <a:ext cx="4654550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A4409E5C-4F63-4D64-A10F-4ECB552B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31" y="987640"/>
            <a:ext cx="7660738" cy="368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zh-CN" altLang="x-none" sz="2000" noProof="1">
                <a:latin typeface="+mn-lt"/>
                <a:sym typeface="+mn-ea"/>
              </a:rPr>
              <a:t>A</a:t>
            </a:r>
            <a:r>
              <a:rPr lang="en-US" altLang="en-US" sz="2000" noProof="1">
                <a:latin typeface="+mn-lt"/>
                <a:sym typeface="+mn-ea"/>
              </a:rPr>
              <a:t>ndroid Studio是一个为Android平台开发程序的集成开发环境。</a:t>
            </a:r>
          </a:p>
          <a:p>
            <a:pPr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2013年05月，Android Studio （Google提出概念）</a:t>
            </a: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2014年12月，Android Studio 1.0（稳定版）</a:t>
            </a: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2015年05月，Android Studio 1.3（支持C++编辑和查错功能）</a:t>
            </a: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2016年04月，Android Studio 2.0</a:t>
            </a: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2017年10月，Android Studio 3.0  </a:t>
            </a: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2018</a:t>
            </a:r>
            <a:r>
              <a:rPr lang="zh-CN" altLang="en-US" sz="1400" noProof="1">
                <a:latin typeface="+mn-lt"/>
                <a:sym typeface="+mn-ea"/>
              </a:rPr>
              <a:t>年</a:t>
            </a:r>
            <a:r>
              <a:rPr lang="en-US" altLang="zh-CN" sz="1400" noProof="1">
                <a:latin typeface="+mn-lt"/>
                <a:sym typeface="+mn-ea"/>
              </a:rPr>
              <a:t>04</a:t>
            </a:r>
            <a:r>
              <a:rPr lang="zh-CN" altLang="en-US" sz="1400" noProof="1">
                <a:latin typeface="+mn-lt"/>
                <a:sym typeface="+mn-ea"/>
              </a:rPr>
              <a:t>月，</a:t>
            </a:r>
            <a:r>
              <a:rPr lang="en-US" altLang="en-US" sz="1400" noProof="1">
                <a:latin typeface="+mn-lt"/>
                <a:sym typeface="+mn-ea"/>
              </a:rPr>
              <a:t>Android Studio </a:t>
            </a:r>
            <a:r>
              <a:rPr lang="en-US" altLang="zh-CN" sz="1400" dirty="0">
                <a:latin typeface="+mn-lt"/>
                <a:sym typeface="+mn-ea"/>
              </a:rPr>
              <a:t>3.1</a:t>
            </a: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2019</a:t>
            </a:r>
            <a:r>
              <a:rPr lang="zh-CN" altLang="en-US" sz="1400" noProof="1">
                <a:latin typeface="+mn-lt"/>
                <a:sym typeface="+mn-ea"/>
              </a:rPr>
              <a:t>年</a:t>
            </a:r>
            <a:r>
              <a:rPr lang="en-US" altLang="zh-CN" sz="1400" noProof="1">
                <a:latin typeface="+mn-lt"/>
                <a:sym typeface="+mn-ea"/>
              </a:rPr>
              <a:t>08</a:t>
            </a:r>
            <a:r>
              <a:rPr lang="zh-CN" altLang="en-US" sz="1400" noProof="1">
                <a:latin typeface="+mn-lt"/>
                <a:sym typeface="+mn-ea"/>
              </a:rPr>
              <a:t>月，</a:t>
            </a:r>
            <a:r>
              <a:rPr lang="en-US" altLang="en-US" sz="1400" noProof="1">
                <a:latin typeface="+mn-lt"/>
                <a:sym typeface="+mn-ea"/>
              </a:rPr>
              <a:t>Android Studio </a:t>
            </a:r>
            <a:r>
              <a:rPr lang="en-US" altLang="zh-CN" sz="1400" dirty="0">
                <a:latin typeface="+mn-lt"/>
                <a:sym typeface="+mn-ea"/>
              </a:rPr>
              <a:t>3.5</a:t>
            </a: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b="1" noProof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+mn-lt"/>
                <a:sym typeface="+mn-ea"/>
              </a:rPr>
              <a:t>2020</a:t>
            </a:r>
            <a:r>
              <a:rPr lang="zh-CN" altLang="en-US" sz="1400" b="1" noProof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+mn-lt"/>
                <a:sym typeface="+mn-ea"/>
              </a:rPr>
              <a:t>年</a:t>
            </a:r>
            <a:r>
              <a:rPr lang="en-US" altLang="zh-CN" sz="1400" b="1" noProof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+mn-lt"/>
                <a:sym typeface="+mn-ea"/>
              </a:rPr>
              <a:t>05</a:t>
            </a:r>
            <a:r>
              <a:rPr lang="zh-CN" altLang="en-US" sz="1400" b="1" noProof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+mn-lt"/>
                <a:sym typeface="+mn-ea"/>
              </a:rPr>
              <a:t>月，</a:t>
            </a:r>
            <a:r>
              <a:rPr lang="en-US" altLang="en-US" sz="1400" b="1" noProof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+mn-lt"/>
                <a:sym typeface="+mn-ea"/>
              </a:rPr>
              <a:t>Android Studio </a:t>
            </a:r>
            <a:r>
              <a:rPr lang="en-US" altLang="zh-CN" sz="14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+mn-lt"/>
                <a:sym typeface="+mn-ea"/>
              </a:rPr>
              <a:t>4.0</a:t>
            </a:r>
            <a:endParaRPr lang="en-US" altLang="en-US" sz="1400" noProof="1">
              <a:latin typeface="+mn-lt"/>
              <a:sym typeface="+mn-ea"/>
            </a:endParaRPr>
          </a:p>
          <a:p>
            <a:pPr marL="171450" indent="-171450" fontAlgn="auto">
              <a:lnSpc>
                <a:spcPct val="125000"/>
              </a:lnSpc>
              <a:buFont typeface="Wingdings" panose="05000000000000000000" charset="0"/>
              <a:buChar char="u"/>
              <a:defRPr/>
            </a:pPr>
            <a:endParaRPr lang="en-US" altLang="en-US" sz="1400" noProof="1">
              <a:sym typeface="+mn-ea"/>
            </a:endParaRPr>
          </a:p>
          <a:p>
            <a:pPr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en-US" sz="1400" noProof="1">
              <a:sym typeface="+mn-ea"/>
            </a:endParaRPr>
          </a:p>
          <a:p>
            <a:pPr marL="171450" indent="-171450" fontAlgn="auto">
              <a:lnSpc>
                <a:spcPct val="125000"/>
              </a:lnSpc>
              <a:buFont typeface="Wingdings" panose="05000000000000000000" charset="0"/>
              <a:buChar char="u"/>
              <a:defRPr/>
            </a:pPr>
            <a:r>
              <a:rPr lang="en-US" altLang="en-US" sz="1400" noProof="1">
                <a:latin typeface="+mn-lt"/>
                <a:sym typeface="+mn-ea"/>
              </a:rPr>
              <a:t>在Windows、Mac OS X和Linux平台上均可运行。</a:t>
            </a:r>
            <a:endParaRPr lang="zh-CN" altLang="en-US" sz="12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434" name="TextBox 108">
            <a:extLst>
              <a:ext uri="{FF2B5EF4-FFF2-40B4-BE49-F238E27FC236}">
                <a16:creationId xmlns:a16="http://schemas.microsoft.com/office/drawing/2014/main" id="{167EE67B-5EAB-4C12-B3AE-F564E7994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28733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1.2.2 安装Android Studio</a:t>
            </a:r>
          </a:p>
        </p:txBody>
      </p:sp>
      <p:grpSp>
        <p:nvGrpSpPr>
          <p:cNvPr id="18435" name="组合 29">
            <a:extLst>
              <a:ext uri="{FF2B5EF4-FFF2-40B4-BE49-F238E27FC236}">
                <a16:creationId xmlns:a16="http://schemas.microsoft.com/office/drawing/2014/main" id="{6362E319-C1EC-4F58-870D-66D33E3D773F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3621ECE-233B-4C84-B26B-CD9D75931694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AD2F195-2A67-4C45-8BEC-6719CCE94445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0DB359C-B296-49E5-8F8D-E459DFB82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065" y="2828528"/>
            <a:ext cx="2540959" cy="10080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Box 108">
            <a:extLst>
              <a:ext uri="{FF2B5EF4-FFF2-40B4-BE49-F238E27FC236}">
                <a16:creationId xmlns:a16="http://schemas.microsoft.com/office/drawing/2014/main" id="{FFC29D78-297C-4110-8094-D9256597D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28733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1.2.2 安装Android Studio</a:t>
            </a:r>
          </a:p>
        </p:txBody>
      </p:sp>
      <p:grpSp>
        <p:nvGrpSpPr>
          <p:cNvPr id="20482" name="组合 29">
            <a:extLst>
              <a:ext uri="{FF2B5EF4-FFF2-40B4-BE49-F238E27FC236}">
                <a16:creationId xmlns:a16="http://schemas.microsoft.com/office/drawing/2014/main" id="{E6B51CCE-B9FD-44A5-BF96-BC093FFF822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108CD1D-5618-4FEF-837E-820E6FB545C0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55389ED-D22A-46F1-9CF9-6AAA48D9196D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20485" name="文本框 1">
            <a:extLst>
              <a:ext uri="{FF2B5EF4-FFF2-40B4-BE49-F238E27FC236}">
                <a16:creationId xmlns:a16="http://schemas.microsoft.com/office/drawing/2014/main" id="{3262C15F-E1FD-411C-9D3B-E09A6D19A017}"/>
              </a:ext>
            </a:extLst>
          </p:cNvPr>
          <p:cNvSpPr txBox="1"/>
          <p:nvPr/>
        </p:nvSpPr>
        <p:spPr>
          <a:xfrm>
            <a:off x="899745" y="656383"/>
            <a:ext cx="552704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b="1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官网下载</a:t>
            </a:r>
            <a:r>
              <a:rPr lang="en-US" altLang="zh-CN" b="1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</a:t>
            </a:r>
            <a:r>
              <a:rPr b="1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https://developer.android.google.cn/studio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E978DE-FC75-40F5-8AA3-B7B673A51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40" y="1161063"/>
            <a:ext cx="3810513" cy="14157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F24F64-9186-4150-8C12-9A284A0CD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755" y="2547857"/>
            <a:ext cx="5831807" cy="25894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85E5512-DEEE-498D-81A9-452AC2E9C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652463"/>
            <a:ext cx="8431213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en-US" altLang="en-US" sz="2000" noProof="1">
                <a:latin typeface="+mn-lt"/>
                <a:sym typeface="+mn-ea"/>
              </a:rPr>
              <a:t>Android SDK (Software Development Kit)</a:t>
            </a:r>
            <a:endParaRPr lang="en-US" altLang="en-US" sz="2000" noProof="1">
              <a:sym typeface="+mn-ea"/>
            </a:endParaRPr>
          </a:p>
          <a:p>
            <a:pPr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提供Windows/Linux/Mac平台上开发Android应用的开发组件。</a:t>
            </a: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包括</a:t>
            </a:r>
            <a:r>
              <a:rPr lang="en-US" altLang="en-US" sz="1400" noProof="1">
                <a:solidFill>
                  <a:srgbClr val="FF0000"/>
                </a:solidFill>
                <a:latin typeface="+mn-lt"/>
                <a:sym typeface="+mn-ea"/>
              </a:rPr>
              <a:t>Android模拟器(Emulator)</a:t>
            </a:r>
            <a:r>
              <a:rPr lang="zh-CN" altLang="en-US" sz="1400" noProof="1">
                <a:latin typeface="+mn-lt"/>
                <a:sym typeface="+mn-ea"/>
              </a:rPr>
              <a:t>。</a:t>
            </a:r>
            <a:endParaRPr lang="zh-CN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包括各种用来</a:t>
            </a:r>
            <a:r>
              <a:rPr lang="zh-CN" altLang="en-US" sz="1400" noProof="1">
                <a:latin typeface="+mn-lt"/>
                <a:sym typeface="+mn-ea"/>
              </a:rPr>
              <a:t>开发、</a:t>
            </a:r>
            <a:r>
              <a:rPr lang="en-US" altLang="en-US" sz="1400" noProof="1">
                <a:latin typeface="+mn-lt"/>
                <a:sym typeface="+mn-ea"/>
              </a:rPr>
              <a:t>调试、打包以及在模拟器上安装应用的工具。</a:t>
            </a: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以Java语言为基础，使用Java语言开发。</a:t>
            </a: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endParaRPr lang="en-US" altLang="en-US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"/>
              <a:defRPr/>
            </a:pPr>
            <a:r>
              <a:rPr lang="en-US" altLang="en-US" sz="1400" noProof="1">
                <a:latin typeface="+mn-lt"/>
                <a:sym typeface="+mn-ea"/>
              </a:rPr>
              <a:t>通过SDK提供的工具打包成Android平台使用的apk文件，用SDK中的模拟器来模拟和测试软件。</a:t>
            </a:r>
            <a:r>
              <a:rPr lang="en-US" altLang="zh-CN" sz="1400" noProof="1">
                <a:latin typeface="+mn-lt"/>
                <a:sym typeface="+mn-ea"/>
              </a:rPr>
              <a:t>      </a:t>
            </a:r>
            <a:endParaRPr lang="en-US" altLang="zh-CN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u"/>
              <a:defRPr/>
            </a:pPr>
            <a:endParaRPr lang="en-US" altLang="zh-CN" sz="1400" noProof="1">
              <a:sym typeface="+mn-ea"/>
            </a:endParaRPr>
          </a:p>
          <a:p>
            <a:pPr marL="285750" indent="-285750" fontAlgn="auto">
              <a:lnSpc>
                <a:spcPct val="125000"/>
              </a:lnSpc>
              <a:buFont typeface="Wingdings" panose="05000000000000000000" charset="0"/>
              <a:buChar char="u"/>
              <a:defRPr/>
            </a:pPr>
            <a:endParaRPr lang="en-US" altLang="zh-CN" sz="1400" noProof="1">
              <a:sym typeface="+mn-ea"/>
            </a:endParaRPr>
          </a:p>
          <a:p>
            <a:pPr fontAlgn="auto">
              <a:lnSpc>
                <a:spcPct val="125000"/>
              </a:lnSpc>
              <a:buFont typeface="Wingdings" panose="05000000000000000000" charset="0"/>
              <a:buNone/>
              <a:defRPr/>
            </a:pPr>
            <a:r>
              <a:rPr lang="zh-CN" altLang="en-US" sz="1400" b="1" noProof="1">
                <a:solidFill>
                  <a:srgbClr val="00B050"/>
                </a:solidFill>
                <a:latin typeface="+mn-lt"/>
                <a:sym typeface="+mn-ea"/>
              </a:rPr>
              <a:t>（如果在下载时选择了包含 Android SDK的安装包，安装完毕后不必再单独安装</a:t>
            </a:r>
            <a:r>
              <a:rPr lang="en-US" altLang="zh-CN" sz="1400" b="1" noProof="1">
                <a:solidFill>
                  <a:srgbClr val="00B050"/>
                </a:solidFill>
                <a:latin typeface="+mn-lt"/>
                <a:sym typeface="+mn-ea"/>
              </a:rPr>
              <a:t>SDK</a:t>
            </a:r>
            <a:r>
              <a:rPr lang="zh-CN" altLang="en-US" sz="1400" b="1" noProof="1">
                <a:solidFill>
                  <a:srgbClr val="00B050"/>
                </a:solidFill>
                <a:latin typeface="+mn-lt"/>
                <a:sym typeface="+mn-ea"/>
              </a:rPr>
              <a:t>）</a:t>
            </a: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530" name="TextBox 108">
            <a:extLst>
              <a:ext uri="{FF2B5EF4-FFF2-40B4-BE49-F238E27FC236}">
                <a16:creationId xmlns:a16="http://schemas.microsoft.com/office/drawing/2014/main" id="{C1564E13-007B-4E4C-860E-CE6218D54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6716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1.2.3 安装SDK</a:t>
            </a:r>
          </a:p>
        </p:txBody>
      </p:sp>
      <p:grpSp>
        <p:nvGrpSpPr>
          <p:cNvPr id="22531" name="组合 29">
            <a:extLst>
              <a:ext uri="{FF2B5EF4-FFF2-40B4-BE49-F238E27FC236}">
                <a16:creationId xmlns:a16="http://schemas.microsoft.com/office/drawing/2014/main" id="{44D4E07D-1C73-4605-B335-6B8E7CF7D06B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73135C9-0E27-4120-9FD6-E71486755B10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BA265BA-8B26-456F-A07E-9EA9AF98FF16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矩形 17">
            <a:extLst>
              <a:ext uri="{FF2B5EF4-FFF2-40B4-BE49-F238E27FC236}">
                <a16:creationId xmlns:a16="http://schemas.microsoft.com/office/drawing/2014/main" id="{E7E6D9FD-E803-4007-8E58-562BB04DF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745" y="592597"/>
            <a:ext cx="7494587" cy="33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en-US" sz="1400" dirty="0" err="1"/>
              <a:t>打开SDK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Manger，会显示出本机当前安装的所有Android版本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4578" name="TextBox 108">
            <a:extLst>
              <a:ext uri="{FF2B5EF4-FFF2-40B4-BE49-F238E27FC236}">
                <a16:creationId xmlns:a16="http://schemas.microsoft.com/office/drawing/2014/main" id="{4DF14D20-1927-4E80-84BF-3E1FB00FB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6716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1.2.3 安装SDK</a:t>
            </a:r>
          </a:p>
        </p:txBody>
      </p:sp>
      <p:grpSp>
        <p:nvGrpSpPr>
          <p:cNvPr id="24579" name="组合 29">
            <a:extLst>
              <a:ext uri="{FF2B5EF4-FFF2-40B4-BE49-F238E27FC236}">
                <a16:creationId xmlns:a16="http://schemas.microsoft.com/office/drawing/2014/main" id="{4AB12BE2-909F-413F-9E8D-061FEA9E44E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688A0B6-AF33-4688-8215-1DD8B334092F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FBA1834-378B-475B-BB2D-4C4ABAEF9EE7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F25579D-CD44-4094-86A7-5D7507100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750" y="915635"/>
            <a:ext cx="5669912" cy="407106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0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5"/>
  <p:tag name="KSO_WM_TEMPLATE_CATEGORY" val="custom"/>
  <p:tag name="KSO_WM_TEMPLATE_INDEX" val="1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heme/theme1.xml><?xml version="1.0" encoding="utf-8"?>
<a:theme xmlns:a="http://schemas.openxmlformats.org/drawingml/2006/main" name="A000120140530A11PPBG">
  <a:themeElements>
    <a:clrScheme name="11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BB4A27"/>
      </a:accent1>
      <a:accent2>
        <a:srgbClr val="C68F2C"/>
      </a:accent2>
      <a:accent3>
        <a:srgbClr val="DCD834"/>
      </a:accent3>
      <a:accent4>
        <a:srgbClr val="8F2578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616</Words>
  <Application>Microsoft Office PowerPoint</Application>
  <PresentationFormat>全屏显示(16:9)</PresentationFormat>
  <Paragraphs>98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Roboto</vt:lpstr>
      <vt:lpstr>黑体</vt:lpstr>
      <vt:lpstr>微软雅黑</vt:lpstr>
      <vt:lpstr>Arial</vt:lpstr>
      <vt:lpstr>Calibri</vt:lpstr>
      <vt:lpstr>Wingdings</vt:lpstr>
      <vt:lpstr>A000120140530A11PPBG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creator>Windows 用户</dc:creator>
  <cp:lastModifiedBy>David yonggang</cp:lastModifiedBy>
  <cp:revision>216</cp:revision>
  <dcterms:created xsi:type="dcterms:W3CDTF">2014-09-01T11:16:00Z</dcterms:created>
  <dcterms:modified xsi:type="dcterms:W3CDTF">2020-09-21T08:07:19Z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