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11"/>
  </p:notesMasterIdLst>
  <p:sldIdLst>
    <p:sldId id="480" r:id="rId2"/>
    <p:sldId id="458" r:id="rId3"/>
    <p:sldId id="363" r:id="rId4"/>
    <p:sldId id="364" r:id="rId5"/>
    <p:sldId id="366" r:id="rId6"/>
    <p:sldId id="367" r:id="rId7"/>
    <p:sldId id="462" r:id="rId8"/>
    <p:sldId id="484" r:id="rId9"/>
    <p:sldId id="294" r:id="rId1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D9DC4"/>
    <a:srgbClr val="414455"/>
    <a:srgbClr val="0E9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18" d="100"/>
          <a:sy n="118" d="100"/>
        </p:scale>
        <p:origin x="610" y="96"/>
      </p:cViewPr>
      <p:guideLst>
        <p:guide orient="horz" pos="20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32" d="100"/>
        <a:sy n="132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EACF021-774F-4625-80D8-141EB507FD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FC3C05-AB10-470F-B53A-70F035BA55E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2" name="幻灯片图像占位符 3">
            <a:extLst>
              <a:ext uri="{FF2B5EF4-FFF2-40B4-BE49-F238E27FC236}">
                <a16:creationId xmlns:a16="http://schemas.microsoft.com/office/drawing/2014/main" id="{E911655E-1920-4A4D-91EA-5996D205551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备注占位符 4">
            <a:extLst>
              <a:ext uri="{FF2B5EF4-FFF2-40B4-BE49-F238E27FC236}">
                <a16:creationId xmlns:a16="http://schemas.microsoft.com/office/drawing/2014/main" id="{E2442807-1D86-475B-B52F-BFBA7209CA57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035BFC-FB18-4119-A554-239B94BD80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C5EE9-5741-4F2A-AAAC-9EE0288795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F1F1593A-AB65-4394-8894-DCAF2D391FE5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>
            <a:extLst>
              <a:ext uri="{FF2B5EF4-FFF2-40B4-BE49-F238E27FC236}">
                <a16:creationId xmlns:a16="http://schemas.microsoft.com/office/drawing/2014/main" id="{0E2F9B6C-C7FD-4A63-A0AB-0B901CAD1B0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218" name="备注占位符 2">
            <a:extLst>
              <a:ext uri="{FF2B5EF4-FFF2-40B4-BE49-F238E27FC236}">
                <a16:creationId xmlns:a16="http://schemas.microsoft.com/office/drawing/2014/main" id="{341D311B-D5E1-4C2F-94BA-100AE24456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22BCB901-2E40-4BD5-BD96-D238065983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99A8367-2E64-45EE-82C8-EB78685D1649}" type="slidenum">
              <a:rPr altLang="en-US" noProof="1"/>
              <a:pPr/>
              <a:t>1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>
            <a:extLst>
              <a:ext uri="{FF2B5EF4-FFF2-40B4-BE49-F238E27FC236}">
                <a16:creationId xmlns:a16="http://schemas.microsoft.com/office/drawing/2014/main" id="{CD4DAE0C-7AEC-4E12-B261-1A32F654256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>
            <a:extLst>
              <a:ext uri="{FF2B5EF4-FFF2-40B4-BE49-F238E27FC236}">
                <a16:creationId xmlns:a16="http://schemas.microsoft.com/office/drawing/2014/main" id="{DC709DF3-1614-4D95-8FAF-BAFD408C37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93CF105D-6E8B-497F-B85E-84D78B4A01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3D11F4F-7B2E-4072-B6A9-69AB9463B88B}" type="slidenum">
              <a:rPr altLang="en-US" noProof="1">
                <a:ea typeface="黑体" panose="02010609060101010101" pitchFamily="49" charset="-122"/>
              </a:rPr>
              <a:pPr/>
              <a:t>2</a:t>
            </a:fld>
            <a:endParaRPr lang="zh-CN" altLang="en-US" noProof="1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>
            <a:extLst>
              <a:ext uri="{FF2B5EF4-FFF2-40B4-BE49-F238E27FC236}">
                <a16:creationId xmlns:a16="http://schemas.microsoft.com/office/drawing/2014/main" id="{D00C004D-83FB-4963-8BED-B2F6D046843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备注占位符 2">
            <a:extLst>
              <a:ext uri="{FF2B5EF4-FFF2-40B4-BE49-F238E27FC236}">
                <a16:creationId xmlns:a16="http://schemas.microsoft.com/office/drawing/2014/main" id="{8D692B48-ABB2-4A84-8336-984BC71D15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C9ACC219-0F05-47F4-9090-A5272D1E04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63AD2C9-2F04-4A31-9762-BD4BDDC68B60}" type="slidenum">
              <a:rPr altLang="en-US" noProof="1">
                <a:ea typeface="黑体" panose="02010609060101010101" pitchFamily="49" charset="-122"/>
              </a:rPr>
              <a:pPr/>
              <a:t>3</a:t>
            </a:fld>
            <a:endParaRPr lang="zh-CN" altLang="en-US" noProof="1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>
            <a:extLst>
              <a:ext uri="{FF2B5EF4-FFF2-40B4-BE49-F238E27FC236}">
                <a16:creationId xmlns:a16="http://schemas.microsoft.com/office/drawing/2014/main" id="{3DFE974F-34F6-46A3-B787-4BAE7C2493E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>
            <a:extLst>
              <a:ext uri="{FF2B5EF4-FFF2-40B4-BE49-F238E27FC236}">
                <a16:creationId xmlns:a16="http://schemas.microsoft.com/office/drawing/2014/main" id="{D75FFC4A-C548-4C3A-98E7-A2B19C881F0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3" name="灯片编号占位符 3">
            <a:extLst>
              <a:ext uri="{FF2B5EF4-FFF2-40B4-BE49-F238E27FC236}">
                <a16:creationId xmlns:a16="http://schemas.microsoft.com/office/drawing/2014/main" id="{5E0DA0AB-C89F-4905-B49B-FC0AFC3441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3EB2A26-BBA6-407B-9D10-2AE29773B1EE}" type="slidenum">
              <a:rPr altLang="en-US" noProof="1">
                <a:ea typeface="黑体" panose="02010609060101010101" pitchFamily="49" charset="-122"/>
              </a:rPr>
              <a:pPr/>
              <a:t>4</a:t>
            </a:fld>
            <a:endParaRPr lang="zh-CN" altLang="en-US" noProof="1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2E937D2C-5709-4F71-B10B-8BDF8750E16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4B95D607-C01A-40DE-AC6B-D8B1B26A91F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99EB8ED7-797B-4DCF-86FD-733DCFA08E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C64A23E-FA07-41B9-B03B-CBAA9A7FC6AC}" type="slidenum">
              <a:rPr altLang="en-US" noProof="1">
                <a:ea typeface="黑体" panose="02010609060101010101" pitchFamily="49" charset="-122"/>
              </a:rPr>
              <a:pPr/>
              <a:t>5</a:t>
            </a:fld>
            <a:endParaRPr lang="zh-CN" altLang="en-US" noProof="1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>
            <a:extLst>
              <a:ext uri="{FF2B5EF4-FFF2-40B4-BE49-F238E27FC236}">
                <a16:creationId xmlns:a16="http://schemas.microsoft.com/office/drawing/2014/main" id="{E8897AB3-F5D7-4975-A61D-60C84EA817E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8" name="备注占位符 2">
            <a:extLst>
              <a:ext uri="{FF2B5EF4-FFF2-40B4-BE49-F238E27FC236}">
                <a16:creationId xmlns:a16="http://schemas.microsoft.com/office/drawing/2014/main" id="{F0D54BBE-97B1-4DD2-8B1B-C5B7D7FA3D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ED374155-B33B-4C58-9A2A-68DB7B2461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AA3B645-141E-4765-AE2E-93F48B76A752}" type="slidenum">
              <a:rPr altLang="en-US" noProof="1">
                <a:ea typeface="黑体" panose="02010609060101010101" pitchFamily="49" charset="-122"/>
              </a:rPr>
              <a:pPr/>
              <a:t>6</a:t>
            </a:fld>
            <a:endParaRPr lang="zh-CN" altLang="en-US" noProof="1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>
            <a:extLst>
              <a:ext uri="{FF2B5EF4-FFF2-40B4-BE49-F238E27FC236}">
                <a16:creationId xmlns:a16="http://schemas.microsoft.com/office/drawing/2014/main" id="{B6217387-B3F0-4A09-BA56-ACBBA377A61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6" name="备注占位符 2">
            <a:extLst>
              <a:ext uri="{FF2B5EF4-FFF2-40B4-BE49-F238E27FC236}">
                <a16:creationId xmlns:a16="http://schemas.microsoft.com/office/drawing/2014/main" id="{920293CA-F387-4C2C-96B7-2C7A3DFDCC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8AB98A70-5505-4843-BF3F-134901DA53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A55CC9-8616-4E36-8919-2B958F136F08}" type="slidenum">
              <a:rPr altLang="en-US" noProof="1">
                <a:ea typeface="黑体" panose="02010609060101010101" pitchFamily="49" charset="-122"/>
              </a:rPr>
              <a:pPr/>
              <a:t>7</a:t>
            </a:fld>
            <a:endParaRPr lang="zh-CN" altLang="en-US" noProof="1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>
            <a:extLst>
              <a:ext uri="{FF2B5EF4-FFF2-40B4-BE49-F238E27FC236}">
                <a16:creationId xmlns:a16="http://schemas.microsoft.com/office/drawing/2014/main" id="{78824EA2-8C4B-476D-ACE8-B76E7D37705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4578" name="备注占位符 2">
            <a:extLst>
              <a:ext uri="{FF2B5EF4-FFF2-40B4-BE49-F238E27FC236}">
                <a16:creationId xmlns:a16="http://schemas.microsoft.com/office/drawing/2014/main" id="{A9455073-8C4D-420A-A49B-F716CB3F10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79" name="灯片编号占位符 3">
            <a:extLst>
              <a:ext uri="{FF2B5EF4-FFF2-40B4-BE49-F238E27FC236}">
                <a16:creationId xmlns:a16="http://schemas.microsoft.com/office/drawing/2014/main" id="{76D57DC3-3ECF-4BB5-AE04-884D0D22C6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01EEA6D-4BA3-4573-8876-FC25E7104A9F}" type="slidenum">
              <a:rPr altLang="en-US" noProof="1">
                <a:ea typeface="黑体" panose="02010609060101010101" pitchFamily="49" charset="-122"/>
              </a:rPr>
              <a:pPr/>
              <a:t>9</a:t>
            </a:fld>
            <a:endParaRPr lang="zh-CN" altLang="en-US" noProof="1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48364E-2FFF-4428-9430-8D0D53681E58}"/>
              </a:ext>
            </a:extLst>
          </p:cNvPr>
          <p:cNvSpPr/>
          <p:nvPr/>
        </p:nvSpPr>
        <p:spPr>
          <a:xfrm>
            <a:off x="0" y="1820863"/>
            <a:ext cx="12192000" cy="25606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E74F71-CF1D-4D69-A94E-5EC014225E58}"/>
              </a:ext>
            </a:extLst>
          </p:cNvPr>
          <p:cNvSpPr/>
          <p:nvPr/>
        </p:nvSpPr>
        <p:spPr>
          <a:xfrm>
            <a:off x="8783638" y="1820863"/>
            <a:ext cx="2970212" cy="256063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469" y="2525485"/>
            <a:ext cx="7080817" cy="698364"/>
          </a:xfrm>
        </p:spPr>
        <p:txBody>
          <a:bodyPr anchor="b">
            <a:normAutofit/>
          </a:bodyPr>
          <a:lstStyle>
            <a:lvl1pPr algn="r">
              <a:defRPr sz="32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468" y="3252877"/>
            <a:ext cx="7080817" cy="484304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8184CD2-7B73-4B94-A2CB-F7356AC9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EC099C-EFBF-4544-ABE8-B5E18E76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216C867-C788-4AF2-9DA1-FC7F6F80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E6E14-928D-4E9C-BC0F-FA59E2C34A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2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1078173"/>
            <a:ext cx="10516800" cy="5140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E2636-F91C-41CF-ADF4-22FB94A7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4C01-A202-4372-A47E-5D41645E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2C308-A5C9-42F0-AFF4-1697DDE0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8AB98-0AEE-46D1-B29D-FDE23AF6E1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93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2F0D5BE-51EF-4614-BFA0-5EB13E04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7DCB806-5650-4CCB-ADFF-F8CB792B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51DBEE7-7981-4624-81B0-050612B2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5A4BB-B612-4FAF-94FA-F39796FAC8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48765-D329-4CC5-8003-3F6B5FAF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5E23F-C97E-4204-829E-35129846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C6358-AFBB-4E0E-8B13-4D37ABEB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275A8-E397-4B43-B716-6E03CF672A8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36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CB67017-FC26-4B23-81D7-5536B5F2C163}"/>
              </a:ext>
            </a:extLst>
          </p:cNvPr>
          <p:cNvSpPr/>
          <p:nvPr/>
        </p:nvSpPr>
        <p:spPr>
          <a:xfrm>
            <a:off x="0" y="2509838"/>
            <a:ext cx="581025" cy="11144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F749BE-111A-4602-885F-4D78ECF02180}"/>
              </a:ext>
            </a:extLst>
          </p:cNvPr>
          <p:cNvSpPr/>
          <p:nvPr/>
        </p:nvSpPr>
        <p:spPr>
          <a:xfrm>
            <a:off x="1323975" y="2509838"/>
            <a:ext cx="10868025" cy="11144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4975" y="2724150"/>
            <a:ext cx="9534525" cy="707119"/>
          </a:xfrm>
        </p:spPr>
        <p:txBody>
          <a:bodyPr anchor="b">
            <a:normAutofit/>
          </a:bodyPr>
          <a:lstStyle>
            <a:lvl1pPr>
              <a:defRPr sz="36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975" y="3675289"/>
            <a:ext cx="9534525" cy="477611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832F652-80FB-48BC-9D15-E0E763DD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1FD62E9-9C0E-432F-80EB-F1AA5BA4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CD9EB1-2344-4C63-979A-6B26FD6E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F8D794-A311-4B3A-9D24-9355A54388E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51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416" y="1120775"/>
            <a:ext cx="5197366" cy="49339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7416" y="1120775"/>
            <a:ext cx="5181600" cy="49339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D4615B5-E9B8-4D49-ADF6-B3DA3E94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A895FF6-7816-4997-BD5B-ADEEB6C2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25406D-FE20-4D59-89BF-44A80703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E9EB4-FFE9-4065-9351-DBBCDCB3D2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5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38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2174"/>
            <a:ext cx="5157787" cy="39147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382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62174"/>
            <a:ext cx="5183188" cy="39147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13416" y="244475"/>
            <a:ext cx="10515600" cy="574676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74B28A9-F597-49FD-91A7-F0FC29E5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2E49CE-B2CC-4BCF-B55F-C41502D1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E3A720-2712-434F-A190-8AB341B2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9F6E7-F53B-4A78-AAB8-887A0674C1F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29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774CDAC9-76D9-4206-A450-B52157844833}"/>
              </a:ext>
            </a:extLst>
          </p:cNvPr>
          <p:cNvSpPr>
            <a:spLocks noChangeArrowheads="1"/>
          </p:cNvSpPr>
          <p:nvPr/>
        </p:nvSpPr>
        <p:spPr bwMode="auto">
          <a:xfrm rot="21210126">
            <a:off x="3522663" y="2325688"/>
            <a:ext cx="898525" cy="1431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6000">
              <a:solidFill>
                <a:srgbClr val="FFFFFF"/>
              </a:solidFill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E0FA70D5-956B-45AE-A2EB-AAE10A913003}"/>
              </a:ext>
            </a:extLst>
          </p:cNvPr>
          <p:cNvSpPr>
            <a:spLocks noChangeArrowheads="1"/>
          </p:cNvSpPr>
          <p:nvPr/>
        </p:nvSpPr>
        <p:spPr bwMode="auto">
          <a:xfrm rot="422379">
            <a:off x="4584700" y="2128838"/>
            <a:ext cx="898525" cy="14319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6000">
              <a:solidFill>
                <a:srgbClr val="FFFFFF"/>
              </a:solidFill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4F23F5B4-4DCE-4F7C-8A57-2CED1BC606A4}"/>
              </a:ext>
            </a:extLst>
          </p:cNvPr>
          <p:cNvSpPr>
            <a:spLocks noChangeArrowheads="1"/>
          </p:cNvSpPr>
          <p:nvPr/>
        </p:nvSpPr>
        <p:spPr bwMode="auto">
          <a:xfrm rot="21179011">
            <a:off x="5646738" y="2325688"/>
            <a:ext cx="898525" cy="1431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6000">
              <a:solidFill>
                <a:srgbClr val="FFFFFF"/>
              </a:solidFill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88B4ED65-802B-47A0-8152-BE236730976D}"/>
              </a:ext>
            </a:extLst>
          </p:cNvPr>
          <p:cNvSpPr>
            <a:spLocks noChangeArrowheads="1"/>
          </p:cNvSpPr>
          <p:nvPr/>
        </p:nvSpPr>
        <p:spPr bwMode="auto">
          <a:xfrm rot="352131">
            <a:off x="6707188" y="2128838"/>
            <a:ext cx="900112" cy="14319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6000">
              <a:solidFill>
                <a:srgbClr val="FFFFFF"/>
              </a:solidFill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6315D4CA-67C0-42A0-A148-3F723D78DC03}"/>
              </a:ext>
            </a:extLst>
          </p:cNvPr>
          <p:cNvSpPr>
            <a:spLocks noChangeArrowheads="1"/>
          </p:cNvSpPr>
          <p:nvPr/>
        </p:nvSpPr>
        <p:spPr bwMode="auto">
          <a:xfrm rot="21112894">
            <a:off x="7767638" y="2325688"/>
            <a:ext cx="901700" cy="1431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en-US" sz="6000">
              <a:solidFill>
                <a:srgbClr val="FFFFFF"/>
              </a:solidFill>
              <a:ea typeface="方正中倩_GBK"/>
              <a:cs typeface="方正中倩_GBK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36404F9E-0D16-4CDC-927E-D6F65509448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08575" y="5576888"/>
            <a:ext cx="168275" cy="112712"/>
          </a:xfrm>
          <a:custGeom>
            <a:avLst/>
            <a:gdLst>
              <a:gd name="T0" fmla="*/ 1897867 w 4974795"/>
              <a:gd name="T1" fmla="*/ 1805825 h 3320682"/>
              <a:gd name="T2" fmla="*/ 2485737 w 4974795"/>
              <a:gd name="T3" fmla="*/ 2315734 h 3320682"/>
              <a:gd name="T4" fmla="*/ 3073607 w 4974795"/>
              <a:gd name="T5" fmla="*/ 1805825 h 3320682"/>
              <a:gd name="T6" fmla="*/ 4820061 w 4974795"/>
              <a:gd name="T7" fmla="*/ 3320682 h 3320682"/>
              <a:gd name="T8" fmla="*/ 151413 w 4974795"/>
              <a:gd name="T9" fmla="*/ 3320682 h 3320682"/>
              <a:gd name="T10" fmla="*/ 1897867 w 4974795"/>
              <a:gd name="T11" fmla="*/ 1805825 h 3320682"/>
              <a:gd name="T12" fmla="*/ 0 w 4974795"/>
              <a:gd name="T13" fmla="*/ 159634 h 3320682"/>
              <a:gd name="T14" fmla="*/ 1788328 w 4974795"/>
              <a:gd name="T15" fmla="*/ 1710812 h 3320682"/>
              <a:gd name="T16" fmla="*/ 0 w 4974795"/>
              <a:gd name="T17" fmla="*/ 3261996 h 3320682"/>
              <a:gd name="T18" fmla="*/ 0 w 4974795"/>
              <a:gd name="T19" fmla="*/ 159634 h 3320682"/>
              <a:gd name="T20" fmla="*/ 4974795 w 4974795"/>
              <a:gd name="T21" fmla="*/ 156753 h 3320682"/>
              <a:gd name="T22" fmla="*/ 4974795 w 4974795"/>
              <a:gd name="T23" fmla="*/ 3264872 h 3320682"/>
              <a:gd name="T24" fmla="*/ 3183146 w 4974795"/>
              <a:gd name="T25" fmla="*/ 1710812 h 3320682"/>
              <a:gd name="T26" fmla="*/ 4974795 w 4974795"/>
              <a:gd name="T27" fmla="*/ 156753 h 3320682"/>
              <a:gd name="T28" fmla="*/ 35040 w 4974795"/>
              <a:gd name="T29" fmla="*/ 0 h 3320682"/>
              <a:gd name="T30" fmla="*/ 4936434 w 4974795"/>
              <a:gd name="T31" fmla="*/ 0 h 3320682"/>
              <a:gd name="T32" fmla="*/ 2485737 w 4974795"/>
              <a:gd name="T33" fmla="*/ 2125709 h 3320682"/>
              <a:gd name="T34" fmla="*/ 35040 w 4974795"/>
              <a:gd name="T35" fmla="*/ 0 h 3320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6C4E2B94-16B3-4D56-927E-DB8D146E769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97463" y="5862638"/>
            <a:ext cx="190500" cy="198437"/>
          </a:xfrm>
          <a:custGeom>
            <a:avLst/>
            <a:gdLst>
              <a:gd name="T0" fmla="*/ 135620 w 1119349"/>
              <a:gd name="T1" fmla="*/ 818456 h 1157433"/>
              <a:gd name="T2" fmla="*/ 108323 w 1119349"/>
              <a:gd name="T3" fmla="*/ 1103729 h 1157433"/>
              <a:gd name="T4" fmla="*/ 437069 w 1119349"/>
              <a:gd name="T5" fmla="*/ 1040437 h 1157433"/>
              <a:gd name="T6" fmla="*/ 135620 w 1119349"/>
              <a:gd name="T7" fmla="*/ 818456 h 1157433"/>
              <a:gd name="T8" fmla="*/ 582086 w 1119349"/>
              <a:gd name="T9" fmla="*/ 345816 h 1157433"/>
              <a:gd name="T10" fmla="*/ 413811 w 1119349"/>
              <a:gd name="T11" fmla="*/ 495363 h 1157433"/>
              <a:gd name="T12" fmla="*/ 750361 w 1119349"/>
              <a:gd name="T13" fmla="*/ 495364 h 1157433"/>
              <a:gd name="T14" fmla="*/ 582086 w 1119349"/>
              <a:gd name="T15" fmla="*/ 345816 h 1157433"/>
              <a:gd name="T16" fmla="*/ 954622 w 1119349"/>
              <a:gd name="T17" fmla="*/ 129 h 1157433"/>
              <a:gd name="T18" fmla="*/ 1081775 w 1119349"/>
              <a:gd name="T19" fmla="*/ 41196 h 1157433"/>
              <a:gd name="T20" fmla="*/ 1119349 w 1119349"/>
              <a:gd name="T21" fmla="*/ 116033 h 1157433"/>
              <a:gd name="T22" fmla="*/ 1093494 w 1119349"/>
              <a:gd name="T23" fmla="*/ 81508 h 1157433"/>
              <a:gd name="T24" fmla="*/ 737350 w 1119349"/>
              <a:gd name="T25" fmla="*/ 130602 h 1157433"/>
              <a:gd name="T26" fmla="*/ 1091569 w 1119349"/>
              <a:gd name="T27" fmla="*/ 582598 h 1157433"/>
              <a:gd name="T28" fmla="*/ 1085273 w 1119349"/>
              <a:gd name="T29" fmla="*/ 640757 h 1157433"/>
              <a:gd name="T30" fmla="*/ 755888 w 1119349"/>
              <a:gd name="T31" fmla="*/ 640756 h 1157433"/>
              <a:gd name="T32" fmla="*/ 719073 w 1119349"/>
              <a:gd name="T33" fmla="*/ 640757 h 1157433"/>
              <a:gd name="T34" fmla="*/ 408284 w 1119349"/>
              <a:gd name="T35" fmla="*/ 640757 h 1157433"/>
              <a:gd name="T36" fmla="*/ 582086 w 1119349"/>
              <a:gd name="T37" fmla="*/ 819383 h 1157433"/>
              <a:gd name="T38" fmla="*/ 725617 w 1119349"/>
              <a:gd name="T39" fmla="*/ 727992 h 1157433"/>
              <a:gd name="T40" fmla="*/ 1064773 w 1119349"/>
              <a:gd name="T41" fmla="*/ 727992 h 1157433"/>
              <a:gd name="T42" fmla="*/ 578539 w 1119349"/>
              <a:gd name="T43" fmla="*/ 1060320 h 1157433"/>
              <a:gd name="T44" fmla="*/ 470646 w 1119349"/>
              <a:gd name="T45" fmla="*/ 1048435 h 1157433"/>
              <a:gd name="T46" fmla="*/ 45670 w 1119349"/>
              <a:gd name="T47" fmla="*/ 1116267 h 1157433"/>
              <a:gd name="T48" fmla="*/ 124297 w 1119349"/>
              <a:gd name="T49" fmla="*/ 645271 h 1157433"/>
              <a:gd name="T50" fmla="*/ 130887 w 1119349"/>
              <a:gd name="T51" fmla="*/ 634433 h 1157433"/>
              <a:gd name="T52" fmla="*/ 163296 w 1119349"/>
              <a:gd name="T53" fmla="*/ 582889 h 1157433"/>
              <a:gd name="T54" fmla="*/ 189707 w 1119349"/>
              <a:gd name="T55" fmla="*/ 547372 h 1157433"/>
              <a:gd name="T56" fmla="*/ 249351 w 1119349"/>
              <a:gd name="T57" fmla="*/ 468810 h 1157433"/>
              <a:gd name="T58" fmla="*/ 288439 w 1119349"/>
              <a:gd name="T59" fmla="*/ 424719 h 1157433"/>
              <a:gd name="T60" fmla="*/ 341644 w 1119349"/>
              <a:gd name="T61" fmla="*/ 364703 h 1157433"/>
              <a:gd name="T62" fmla="*/ 498166 w 1119349"/>
              <a:gd name="T63" fmla="*/ 220924 h 1157433"/>
              <a:gd name="T64" fmla="*/ 65845 w 1119349"/>
              <a:gd name="T65" fmla="*/ 579499 h 1157433"/>
              <a:gd name="T66" fmla="*/ 578538 w 1119349"/>
              <a:gd name="T67" fmla="*/ 104878 h 1157433"/>
              <a:gd name="T68" fmla="*/ 651994 w 1119349"/>
              <a:gd name="T69" fmla="*/ 111773 h 1157433"/>
              <a:gd name="T70" fmla="*/ 954622 w 1119349"/>
              <a:gd name="T71" fmla="*/ 129 h 1157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E479208B-3A93-4077-8093-33A10FF1319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24450" y="5192713"/>
            <a:ext cx="134938" cy="157162"/>
          </a:xfrm>
          <a:custGeom>
            <a:avLst/>
            <a:gdLst>
              <a:gd name="T0" fmla="*/ 327445 w 396520"/>
              <a:gd name="T1" fmla="*/ 314600 h 469210"/>
              <a:gd name="T2" fmla="*/ 394054 w 396520"/>
              <a:gd name="T3" fmla="*/ 381803 h 469210"/>
              <a:gd name="T4" fmla="*/ 376990 w 396520"/>
              <a:gd name="T5" fmla="*/ 440944 h 469210"/>
              <a:gd name="T6" fmla="*/ 352485 w 396520"/>
              <a:gd name="T7" fmla="*/ 383463 h 469210"/>
              <a:gd name="T8" fmla="*/ 287162 w 396520"/>
              <a:gd name="T9" fmla="*/ 338581 h 469210"/>
              <a:gd name="T10" fmla="*/ 327445 w 396520"/>
              <a:gd name="T11" fmla="*/ 314600 h 469210"/>
              <a:gd name="T12" fmla="*/ 44367 w 396520"/>
              <a:gd name="T13" fmla="*/ 9445 h 469210"/>
              <a:gd name="T14" fmla="*/ 98716 w 396520"/>
              <a:gd name="T15" fmla="*/ 103893 h 469210"/>
              <a:gd name="T16" fmla="*/ 102812 w 396520"/>
              <a:gd name="T17" fmla="*/ 172874 h 469210"/>
              <a:gd name="T18" fmla="*/ 93679 w 396520"/>
              <a:gd name="T19" fmla="*/ 191748 h 469210"/>
              <a:gd name="T20" fmla="*/ 240363 w 396520"/>
              <a:gd name="T21" fmla="*/ 349244 h 469210"/>
              <a:gd name="T22" fmla="*/ 275564 w 396520"/>
              <a:gd name="T23" fmla="*/ 347108 h 469210"/>
              <a:gd name="T24" fmla="*/ 275884 w 396520"/>
              <a:gd name="T25" fmla="*/ 347663 h 469210"/>
              <a:gd name="T26" fmla="*/ 347507 w 396520"/>
              <a:gd name="T27" fmla="*/ 388530 h 469210"/>
              <a:gd name="T28" fmla="*/ 371399 w 396520"/>
              <a:gd name="T29" fmla="*/ 448117 h 469210"/>
              <a:gd name="T30" fmla="*/ 288158 w 396520"/>
              <a:gd name="T31" fmla="*/ 468159 h 469210"/>
              <a:gd name="T32" fmla="*/ 664 w 396520"/>
              <a:gd name="T33" fmla="*/ 89829 h 469210"/>
              <a:gd name="T34" fmla="*/ 14299 w 396520"/>
              <a:gd name="T35" fmla="*/ 39550 h 469210"/>
              <a:gd name="T36" fmla="*/ 44367 w 396520"/>
              <a:gd name="T37" fmla="*/ 9445 h 469210"/>
              <a:gd name="T38" fmla="*/ 85842 w 396520"/>
              <a:gd name="T39" fmla="*/ 6 h 469210"/>
              <a:gd name="T40" fmla="*/ 147962 w 396520"/>
              <a:gd name="T41" fmla="*/ 128156 h 469210"/>
              <a:gd name="T42" fmla="*/ 109217 w 396520"/>
              <a:gd name="T43" fmla="*/ 167957 h 469210"/>
              <a:gd name="T44" fmla="*/ 105273 w 396520"/>
              <a:gd name="T45" fmla="*/ 101024 h 469210"/>
              <a:gd name="T46" fmla="*/ 55177 w 396520"/>
              <a:gd name="T47" fmla="*/ 5105 h 469210"/>
              <a:gd name="T48" fmla="*/ 85842 w 396520"/>
              <a:gd name="T49" fmla="*/ 6 h 469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398" y="2061231"/>
            <a:ext cx="7095204" cy="16950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5433600" y="5093800"/>
            <a:ext cx="2294400" cy="356044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5448000" y="5466900"/>
            <a:ext cx="2280000" cy="356044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5448000" y="5803456"/>
            <a:ext cx="2280000" cy="356044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5" name="日期占位符 17">
            <a:extLst>
              <a:ext uri="{FF2B5EF4-FFF2-40B4-BE49-F238E27FC236}">
                <a16:creationId xmlns:a16="http://schemas.microsoft.com/office/drawing/2014/main" id="{C472D0AC-0BA7-4AC7-8999-CFEAFB7D7AE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页脚占位符 18">
            <a:extLst>
              <a:ext uri="{FF2B5EF4-FFF2-40B4-BE49-F238E27FC236}">
                <a16:creationId xmlns:a16="http://schemas.microsoft.com/office/drawing/2014/main" id="{BBBB0787-DB19-4BB2-B63F-2EA853235E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灯片编号占位符 19">
            <a:extLst>
              <a:ext uri="{FF2B5EF4-FFF2-40B4-BE49-F238E27FC236}">
                <a16:creationId xmlns:a16="http://schemas.microsoft.com/office/drawing/2014/main" id="{9106D8D3-B2A4-42B7-B438-4BCA3C46D6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0244F6A-908B-4E80-9B49-DD48E18261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38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B5740-5675-41B1-B5AA-953A29BC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9C9B4-284A-487A-95F8-E14713C5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8367F-496C-4A74-A840-EAB8BB45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F9D82-438B-49FC-862D-FD5D7D7D69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23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554600" y="64460"/>
            <a:ext cx="9082800" cy="9396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554600" y="5651895"/>
            <a:ext cx="9082800" cy="597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554163" y="1056377"/>
            <a:ext cx="9083675" cy="4543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A7C7A6A-1531-438F-BA2B-922D0A17892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DB5DDA-9719-465F-8BD2-21C3582257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3AF91DC-4426-44C9-85A4-C10ED28788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0913D73-524C-430F-A6D4-6B00955FFB7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66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79170" y="379562"/>
            <a:ext cx="1174630" cy="5745641"/>
          </a:xfrm>
        </p:spPr>
        <p:txBody>
          <a:bodyPr vert="eaVert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79562"/>
            <a:ext cx="9220201" cy="574564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CCB5-1D5B-4DE3-B569-CAABFEC0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04D80-5D2B-4BC4-95FC-CEF99B58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19CCC-CD1D-4566-9F01-A167EB74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60659-DCEF-4249-B81E-C290E5E1FA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93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F86BF69-73D6-49B5-A80D-4D570F2F6357}"/>
              </a:ext>
            </a:extLst>
          </p:cNvPr>
          <p:cNvSpPr/>
          <p:nvPr/>
        </p:nvSpPr>
        <p:spPr>
          <a:xfrm>
            <a:off x="0" y="244475"/>
            <a:ext cx="12192000" cy="57467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B4C3F7-3741-4CB0-9D76-47327A36A90E}"/>
              </a:ext>
            </a:extLst>
          </p:cNvPr>
          <p:cNvSpPr/>
          <p:nvPr/>
        </p:nvSpPr>
        <p:spPr>
          <a:xfrm>
            <a:off x="11202988" y="225425"/>
            <a:ext cx="712787" cy="615950"/>
          </a:xfrm>
          <a:prstGeom prst="rect">
            <a:avLst/>
          </a:prstGeom>
          <a:blipFill dpi="0"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491CD3FA-CB55-4E59-8F48-95D2DCE57328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512763" y="244475"/>
            <a:ext cx="105156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FC581D32-A107-4973-A5B8-06E3CEB7F5A4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4"/>
            </p:custDataLst>
          </p:nvPr>
        </p:nvSpPr>
        <p:spPr bwMode="auto">
          <a:xfrm>
            <a:off x="512763" y="1176338"/>
            <a:ext cx="11182350" cy="488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3ED1-0B93-4DD6-8B77-B19069C84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C84E2-52AD-48BA-8F7B-A31693D43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58A2-9399-42CE-B034-DF0A50770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59696"/>
                </a:solidFill>
              </a:defRPr>
            </a:lvl1pPr>
          </a:lstStyle>
          <a:p>
            <a:fld id="{C520E20D-B130-4DAF-A75B-F72F8BEE682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2" r:id="rId2"/>
    <p:sldLayoutId id="2147483804" r:id="rId3"/>
    <p:sldLayoutId id="2147483801" r:id="rId4"/>
    <p:sldLayoutId id="2147483800" r:id="rId5"/>
    <p:sldLayoutId id="2147483805" r:id="rId6"/>
    <p:sldLayoutId id="2147483806" r:id="rId7"/>
    <p:sldLayoutId id="2147483799" r:id="rId8"/>
    <p:sldLayoutId id="2147483807" r:id="rId9"/>
    <p:sldLayoutId id="2147483798" r:id="rId10"/>
    <p:sldLayoutId id="2147483797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5">
            <a:extLst>
              <a:ext uri="{FF2B5EF4-FFF2-40B4-BE49-F238E27FC236}">
                <a16:creationId xmlns:a16="http://schemas.microsoft.com/office/drawing/2014/main" id="{F8787251-F5A3-4268-A201-7BBC5911A61B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95300" y="2030413"/>
            <a:ext cx="8004175" cy="10588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zh-CN" sz="5400">
                <a:latin typeface="Arial" panose="020B0604020202020204" pitchFamily="34" charset="0"/>
                <a:sym typeface="黑体" panose="02010609060101010101" pitchFamily="49" charset="-122"/>
              </a:rPr>
              <a:t>移动终端软件</a:t>
            </a:r>
            <a:r>
              <a:rPr lang="zh-CN" altLang="en-US" sz="5400">
                <a:latin typeface="Arial" panose="020B0604020202020204" pitchFamily="34" charset="0"/>
                <a:sym typeface="黑体" panose="02010609060101010101" pitchFamily="49" charset="-122"/>
              </a:rPr>
              <a:t>开发</a:t>
            </a:r>
          </a:p>
        </p:txBody>
      </p:sp>
      <p:sp>
        <p:nvSpPr>
          <p:cNvPr id="2" name="副标题 6">
            <a:extLst>
              <a:ext uri="{FF2B5EF4-FFF2-40B4-BE49-F238E27FC236}">
                <a16:creationId xmlns:a16="http://schemas.microsoft.com/office/drawing/2014/main" id="{A4D0008A-BC5E-4067-8E08-D0A480BA1D9C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151313" y="3429000"/>
            <a:ext cx="4132262" cy="53657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zh-CN" altLang="en-US" sz="2000" dirty="0">
                <a:latin typeface="Arial" panose="020B0604020202020204" pitchFamily="34" charset="0"/>
                <a:sym typeface="黑体" panose="02010609060101010101" pitchFamily="49" charset="-122"/>
              </a:rPr>
              <a:t>河北大学网络空间安全与计算机学院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>
            <a:extLst>
              <a:ext uri="{FF2B5EF4-FFF2-40B4-BE49-F238E27FC236}">
                <a16:creationId xmlns:a16="http://schemas.microsoft.com/office/drawing/2014/main" id="{797ECD66-F1A5-41C0-9D53-3ED039569807}"/>
              </a:ext>
            </a:extLst>
          </p:cNvPr>
          <p:cNvSpPr txBox="1"/>
          <p:nvPr/>
        </p:nvSpPr>
        <p:spPr>
          <a:xfrm>
            <a:off x="4943920" y="1401763"/>
            <a:ext cx="5854700" cy="4467225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68580" tIns="34290" rIns="68580" bIns="34290">
            <a:spAutoFit/>
          </a:bodyPr>
          <a:lstStyle/>
          <a:p>
            <a:pPr fontAlgn="auto">
              <a:lnSpc>
                <a:spcPct val="170000"/>
              </a:lnSpc>
              <a:defRPr/>
            </a:pPr>
            <a:r>
              <a:rPr lang="en-US" altLang="zh-CN" sz="32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sz="32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移动终端概念</a:t>
            </a:r>
          </a:p>
          <a:p>
            <a:pPr fontAlgn="auto">
              <a:lnSpc>
                <a:spcPct val="170000"/>
              </a:lnSpc>
              <a:defRPr/>
            </a:pPr>
            <a:r>
              <a:rPr lang="en-US" altLang="zh-CN" sz="32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32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移动操作系统</a:t>
            </a:r>
            <a:endParaRPr lang="en-US" altLang="zh-CN" sz="32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70000"/>
              </a:lnSpc>
              <a:defRPr/>
            </a:pPr>
            <a:r>
              <a:rPr lang="en-US" altLang="zh-CN" sz="32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32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移动软件开发类型</a:t>
            </a:r>
          </a:p>
          <a:p>
            <a:pPr fontAlgn="auto">
              <a:lnSpc>
                <a:spcPct val="170000"/>
              </a:lnSpc>
              <a:defRPr/>
            </a:pPr>
            <a:r>
              <a:rPr lang="zh-CN" altLang="en-US" sz="32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en-US" altLang="zh-CN" sz="32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32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移动终端软件开发</a:t>
            </a:r>
            <a:endParaRPr lang="zh-CN" altLang="en-US" sz="3200" noProof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70000"/>
              </a:lnSpc>
              <a:defRPr/>
            </a:pPr>
            <a:r>
              <a:rPr lang="zh-CN" altLang="en-US" sz="32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教学计划</a:t>
            </a:r>
          </a:p>
          <a:p>
            <a:pPr marL="214630" indent="-214630" fontAlgn="auto">
              <a:buFont typeface="Wingdings" panose="05000000000000000000" pitchFamily="2" charset="2"/>
              <a:buChar char="p"/>
              <a:defRPr/>
            </a:pPr>
            <a:endParaRPr lang="zh-CN" altLang="en-US" sz="1400" noProof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242" name="图片 3" descr="201507049031435984001421">
            <a:extLst>
              <a:ext uri="{FF2B5EF4-FFF2-40B4-BE49-F238E27FC236}">
                <a16:creationId xmlns:a16="http://schemas.microsoft.com/office/drawing/2014/main" id="{9119853D-1E2B-43B7-8D44-B62DCCC21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34" y="1401763"/>
            <a:ext cx="2974537" cy="446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文本框 1">
            <a:extLst>
              <a:ext uri="{FF2B5EF4-FFF2-40B4-BE49-F238E27FC236}">
                <a16:creationId xmlns:a16="http://schemas.microsoft.com/office/drawing/2014/main" id="{FFAFF0A5-A55B-4D9F-ABB9-1C7C2FFDF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92100"/>
            <a:ext cx="27447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</a:rPr>
              <a:t>移动开发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矩形 17">
            <a:extLst>
              <a:ext uri="{FF2B5EF4-FFF2-40B4-BE49-F238E27FC236}">
                <a16:creationId xmlns:a16="http://schemas.microsoft.com/office/drawing/2014/main" id="{3FE98FD1-A998-4940-BAA3-E3783BC7BA13}"/>
              </a:ext>
            </a:extLst>
          </p:cNvPr>
          <p:cNvSpPr/>
          <p:nvPr/>
        </p:nvSpPr>
        <p:spPr>
          <a:xfrm>
            <a:off x="4151865" y="1215194"/>
            <a:ext cx="7329192" cy="5030031"/>
          </a:xfrm>
          <a:prstGeom prst="rect">
            <a:avLst/>
          </a:prstGeom>
          <a:gradFill flip="none" rotWithShape="1">
            <a:gsLst>
              <a:gs pos="0">
                <a:srgbClr val="4D9DC4">
                  <a:tint val="66000"/>
                  <a:satMod val="160000"/>
                </a:srgbClr>
              </a:gs>
              <a:gs pos="50000">
                <a:srgbClr val="4D9DC4">
                  <a:tint val="44500"/>
                  <a:satMod val="160000"/>
                </a:srgbClr>
              </a:gs>
              <a:gs pos="100000">
                <a:srgbClr val="4D9DC4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2800" b="1" noProof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移动终端</a:t>
            </a:r>
            <a:r>
              <a:rPr lang="en-US" altLang="en-US" sz="2800" noProof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800" noProof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</a:t>
            </a:r>
            <a:r>
              <a:rPr lang="en-US" altLang="en-US" sz="2800" noProof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obile Terminal</a:t>
            </a:r>
            <a:r>
              <a:rPr lang="zh-CN" altLang="en-US" sz="2800" noProof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，简称</a:t>
            </a:r>
            <a:r>
              <a:rPr lang="en-US" altLang="en-US" sz="2800" noProof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MT）</a:t>
            </a:r>
            <a:endParaRPr lang="en-US" altLang="en-US" sz="2800" noProof="1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2400" b="1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可以</a:t>
            </a:r>
            <a:r>
              <a:rPr lang="en-US" altLang="en-US" sz="2400" b="1" u="sng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在移动中使用</a:t>
            </a:r>
            <a:r>
              <a:rPr lang="en-US" altLang="en-US" sz="2400" b="1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en-US" sz="2400" b="1" i="1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计算机设备</a:t>
            </a:r>
            <a:endParaRPr lang="zh-CN" altLang="en-US" sz="2800" noProof="1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智能</a:t>
            </a:r>
            <a:r>
              <a:rPr lang="en-US" altLang="en-US" b="1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手机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平板电脑</a:t>
            </a:r>
            <a:endParaRPr lang="en-US" altLang="en-US" noProof="1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笔记本</a:t>
            </a:r>
            <a:r>
              <a:rPr lang="zh-CN" altLang="en-US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电脑</a:t>
            </a:r>
            <a:endParaRPr lang="en-US" altLang="en-US" noProof="1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智能手表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智能电视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POS机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车载电脑</a:t>
            </a: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2800" b="1" noProof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移动互联网</a:t>
            </a:r>
            <a:r>
              <a:rPr lang="en-US" altLang="en-US" sz="2800" noProof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(Mobile Internet</a:t>
            </a:r>
            <a:r>
              <a:rPr lang="zh-CN" altLang="en-US" sz="2800" noProof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黑体" panose="02010609060101010101" pitchFamily="49" charset="-122"/>
              </a:rPr>
              <a:t>，</a:t>
            </a:r>
            <a:r>
              <a:rPr lang="en-US" altLang="en-US" sz="2800" noProof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简称MI)</a:t>
            </a:r>
            <a:endParaRPr lang="en-US" altLang="en-US" sz="2800" noProof="1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2400" b="1" noProof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移动通信 + 互联网</a:t>
            </a: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en-US" sz="1400" noProof="1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en-US" sz="1400" noProof="1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290" name="TextBox 108">
            <a:extLst>
              <a:ext uri="{FF2B5EF4-FFF2-40B4-BE49-F238E27FC236}">
                <a16:creationId xmlns:a16="http://schemas.microsoft.com/office/drawing/2014/main" id="{89FA1EEC-8238-4FDD-A283-1C8603B88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75" y="303213"/>
            <a:ext cx="17446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移动终端</a:t>
            </a:r>
          </a:p>
        </p:txBody>
      </p:sp>
      <p:grpSp>
        <p:nvGrpSpPr>
          <p:cNvPr id="12291" name="组合 29">
            <a:extLst>
              <a:ext uri="{FF2B5EF4-FFF2-40B4-BE49-F238E27FC236}">
                <a16:creationId xmlns:a16="http://schemas.microsoft.com/office/drawing/2014/main" id="{2D71DD7C-F56A-442A-9C46-BC474ED0E929}"/>
              </a:ext>
            </a:extLst>
          </p:cNvPr>
          <p:cNvGrpSpPr>
            <a:grpSpLocks/>
          </p:cNvGrpSpPr>
          <p:nvPr/>
        </p:nvGrpSpPr>
        <p:grpSpPr bwMode="auto">
          <a:xfrm>
            <a:off x="527050" y="387350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D995E29-8502-45EC-BDFD-64013332F866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3214B93-10B0-4611-85B8-343744975A9E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12294" name="图片 1" descr="6608733_102848606000_2">
            <a:extLst>
              <a:ext uri="{FF2B5EF4-FFF2-40B4-BE49-F238E27FC236}">
                <a16:creationId xmlns:a16="http://schemas.microsoft.com/office/drawing/2014/main" id="{90DA453C-DE12-4F2D-A86C-372D9ECCF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212850"/>
            <a:ext cx="3579813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组合 29">
            <a:extLst>
              <a:ext uri="{FF2B5EF4-FFF2-40B4-BE49-F238E27FC236}">
                <a16:creationId xmlns:a16="http://schemas.microsoft.com/office/drawing/2014/main" id="{ECAD13B1-136E-4532-8E72-8C64B4D25A68}"/>
              </a:ext>
            </a:extLst>
          </p:cNvPr>
          <p:cNvGrpSpPr>
            <a:grpSpLocks/>
          </p:cNvGrpSpPr>
          <p:nvPr/>
        </p:nvGrpSpPr>
        <p:grpSpPr bwMode="auto">
          <a:xfrm>
            <a:off x="422275" y="41592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C3CFBF9-522E-4379-B4C8-CDAF9335D238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1E91175-7E2B-47D0-966F-3F7F40D87AD7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CA43BD3-F883-4EEA-A2CE-4F41DB22A64A}"/>
              </a:ext>
            </a:extLst>
          </p:cNvPr>
          <p:cNvSpPr txBox="1"/>
          <p:nvPr/>
        </p:nvSpPr>
        <p:spPr>
          <a:xfrm>
            <a:off x="839635" y="1744304"/>
            <a:ext cx="5401426" cy="386573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 fontAlgn="auto">
              <a:lnSpc>
                <a:spcPct val="210000"/>
              </a:lnSpc>
              <a:buFont typeface="Wingdings" panose="05000000000000000000" charset="0"/>
              <a:buChar char=""/>
              <a:defRPr/>
            </a:pPr>
            <a:r>
              <a:rPr lang="zh-CN" altLang="en-US" sz="2000" b="1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ea typeface="+mn-ea"/>
                <a:sym typeface="+mn-ea"/>
              </a:rPr>
              <a:t>iOS（Apple）</a:t>
            </a:r>
          </a:p>
          <a:p>
            <a:pPr marL="342900" indent="-342900" fontAlgn="auto">
              <a:lnSpc>
                <a:spcPct val="210000"/>
              </a:lnSpc>
              <a:buFont typeface="Wingdings" panose="05000000000000000000" charset="0"/>
              <a:buChar char=""/>
              <a:defRPr/>
            </a:pPr>
            <a:r>
              <a:rPr lang="zh-CN" altLang="en-US" sz="2000" b="1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ea typeface="+mn-ea"/>
                <a:sym typeface="+mn-ea"/>
              </a:rPr>
              <a:t>Android（Google）</a:t>
            </a:r>
            <a:endParaRPr lang="zh-CN" altLang="en-US" sz="2400" b="1" noProof="1">
              <a:solidFill>
                <a:srgbClr val="FF000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ea typeface="+mn-ea"/>
              <a:sym typeface="+mn-ea"/>
            </a:endParaRPr>
          </a:p>
          <a:p>
            <a:pPr marL="342900" indent="-342900" fontAlgn="auto">
              <a:lnSpc>
                <a:spcPct val="210000"/>
              </a:lnSpc>
              <a:buFont typeface="Wingdings" panose="05000000000000000000" charset="0"/>
              <a:buChar char=""/>
              <a:defRPr/>
            </a:pPr>
            <a:r>
              <a:rPr lang="zh-CN" altLang="en-US" sz="2000" noProof="1">
                <a:latin typeface="Times New Roman" panose="02020603050405020304" pitchFamily="18" charset="0"/>
                <a:ea typeface="+mn-ea"/>
                <a:sym typeface="+mn-ea"/>
              </a:rPr>
              <a:t>Windows Mobile （Microsoft）</a:t>
            </a:r>
            <a:endParaRPr lang="zh-CN" altLang="en-US" sz="2000" noProof="1">
              <a:latin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210000"/>
              </a:lnSpc>
              <a:buFont typeface="Wingdings" panose="05000000000000000000" charset="0"/>
              <a:buChar char=""/>
              <a:defRPr/>
            </a:pPr>
            <a:r>
              <a:rPr lang="en-US" altLang="zh-CN" sz="2000" noProof="1">
                <a:latin typeface="Times New Roman" panose="02020603050405020304" pitchFamily="18" charset="0"/>
                <a:ea typeface="+mn-ea"/>
                <a:sym typeface="+mn-ea"/>
              </a:rPr>
              <a:t>S</a:t>
            </a:r>
            <a:r>
              <a:rPr lang="zh-CN" altLang="en-US" sz="2000" noProof="1">
                <a:latin typeface="Times New Roman" panose="02020603050405020304" pitchFamily="18" charset="0"/>
                <a:ea typeface="+mn-ea"/>
                <a:sym typeface="+mn-ea"/>
              </a:rPr>
              <a:t>ymbian（Nokia）</a:t>
            </a:r>
            <a:endParaRPr lang="zh-CN" altLang="en-US" sz="2000" noProof="1">
              <a:latin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210000"/>
              </a:lnSpc>
              <a:buFont typeface="Wingdings" panose="05000000000000000000" charset="0"/>
              <a:buChar char=""/>
              <a:defRPr/>
            </a:pPr>
            <a:r>
              <a:rPr lang="zh-CN" altLang="en-US" sz="2000" noProof="1">
                <a:latin typeface="Times New Roman" panose="02020603050405020304" pitchFamily="18" charset="0"/>
                <a:ea typeface="+mn-ea"/>
                <a:sym typeface="+mn-ea"/>
              </a:rPr>
              <a:t>BlackBerry OS （BlackBerry）</a:t>
            </a:r>
          </a:p>
          <a:p>
            <a:pPr marL="342900" indent="-342900" fontAlgn="auto">
              <a:lnSpc>
                <a:spcPct val="210000"/>
              </a:lnSpc>
              <a:buFont typeface="Wingdings" panose="05000000000000000000" charset="0"/>
              <a:buChar char=""/>
              <a:defRPr/>
            </a:pPr>
            <a:r>
              <a:rPr lang="zh-CN" altLang="en-US" sz="2000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HarmonyOS 鸿蒙（华为）</a:t>
            </a:r>
          </a:p>
        </p:txBody>
      </p:sp>
      <p:sp>
        <p:nvSpPr>
          <p:cNvPr id="14341" name="文本框 6">
            <a:extLst>
              <a:ext uri="{FF2B5EF4-FFF2-40B4-BE49-F238E27FC236}">
                <a16:creationId xmlns:a16="http://schemas.microsoft.com/office/drawing/2014/main" id="{05020762-C284-40BA-BD8A-A1F62FF2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377825"/>
            <a:ext cx="26558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2. </a:t>
            </a:r>
            <a:r>
              <a:rPr lang="zh-CN" altLang="en-US" sz="2400">
                <a:solidFill>
                  <a:schemeClr val="bg1"/>
                </a:solidFill>
              </a:rPr>
              <a:t>移动操作系统：</a:t>
            </a:r>
          </a:p>
        </p:txBody>
      </p:sp>
      <p:pic>
        <p:nvPicPr>
          <p:cNvPr id="14342" name="图片 1" descr="hi">
            <a:extLst>
              <a:ext uri="{FF2B5EF4-FFF2-40B4-BE49-F238E27FC236}">
                <a16:creationId xmlns:a16="http://schemas.microsoft.com/office/drawing/2014/main" id="{9F45B039-3E3A-4FC3-BD96-245DDD369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095" y="4293060"/>
            <a:ext cx="23526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图片 3" descr="20140102143634-657056390">
            <a:extLst>
              <a:ext uri="{FF2B5EF4-FFF2-40B4-BE49-F238E27FC236}">
                <a16:creationId xmlns:a16="http://schemas.microsoft.com/office/drawing/2014/main" id="{1AD7A95B-CF33-4333-BB90-0D5AFB70B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30" y="1124840"/>
            <a:ext cx="2462213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图片 3" descr="k30seafxf4yb34xg!1200">
            <a:extLst>
              <a:ext uri="{FF2B5EF4-FFF2-40B4-BE49-F238E27FC236}">
                <a16:creationId xmlns:a16="http://schemas.microsoft.com/office/drawing/2014/main" id="{9073B661-3CAF-4128-9023-DCEA82823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205" y="1579813"/>
            <a:ext cx="2732087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6590A6DE-516D-4E4A-9355-3FEB00E8A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538" y="1509713"/>
            <a:ext cx="7494587" cy="332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lnSpc>
                <a:spcPct val="125000"/>
              </a:lnSpc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25000"/>
              </a:lnSpc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386" name="TextBox 108">
            <a:extLst>
              <a:ext uri="{FF2B5EF4-FFF2-40B4-BE49-F238E27FC236}">
                <a16:creationId xmlns:a16="http://schemas.microsoft.com/office/drawing/2014/main" id="{8CF86296-31F7-4283-9F5D-7A94B10C2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368300"/>
            <a:ext cx="2354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3.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移动软件开发</a:t>
            </a:r>
          </a:p>
        </p:txBody>
      </p:sp>
      <p:grpSp>
        <p:nvGrpSpPr>
          <p:cNvPr id="16387" name="组合 29">
            <a:extLst>
              <a:ext uri="{FF2B5EF4-FFF2-40B4-BE49-F238E27FC236}">
                <a16:creationId xmlns:a16="http://schemas.microsoft.com/office/drawing/2014/main" id="{24F318A8-ADAE-4DD3-B6AC-EBC43325C8A3}"/>
              </a:ext>
            </a:extLst>
          </p:cNvPr>
          <p:cNvGrpSpPr>
            <a:grpSpLocks/>
          </p:cNvGrpSpPr>
          <p:nvPr/>
        </p:nvGrpSpPr>
        <p:grpSpPr bwMode="auto">
          <a:xfrm>
            <a:off x="327025" y="406400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553B99D-DFDA-48FA-A2CC-957413281F41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E3E8C50-F9EE-42CA-B3E4-B16C59907450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16390" name="文本框 1">
            <a:extLst>
              <a:ext uri="{FF2B5EF4-FFF2-40B4-BE49-F238E27FC236}">
                <a16:creationId xmlns:a16="http://schemas.microsoft.com/office/drawing/2014/main" id="{DE2CEE81-4430-4E0B-8DB1-E94A851AB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1198563"/>
            <a:ext cx="8150225" cy="1476375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66000"/>
                  <a:satMod val="160000"/>
                </a:schemeClr>
              </a:gs>
              <a:gs pos="50000">
                <a:schemeClr val="dk1">
                  <a:tint val="44500"/>
                  <a:satMod val="160000"/>
                </a:schemeClr>
              </a:gs>
              <a:gs pos="100000">
                <a:schemeClr val="dk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原生app（native app）：基于操作系统（</a:t>
            </a:r>
            <a:r>
              <a:rPr lang="en-US" altLang="zh-CN" dirty="0"/>
              <a:t>Android</a:t>
            </a:r>
            <a:r>
              <a:rPr lang="zh-CN" altLang="en-US" dirty="0"/>
              <a:t>，i</a:t>
            </a:r>
            <a:r>
              <a:rPr lang="en-US" altLang="zh-CN" dirty="0"/>
              <a:t>OS</a:t>
            </a:r>
            <a:r>
              <a:rPr lang="zh-CN" altLang="en-US" dirty="0"/>
              <a:t>）开发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混合app（Hybrid app）：使用Native app做外壳，里面是HTML5页面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web应用（webApp）：HTML5页面</a:t>
            </a:r>
          </a:p>
        </p:txBody>
      </p:sp>
      <p:pic>
        <p:nvPicPr>
          <p:cNvPr id="16391" name="图片 2" descr="20190816161331128">
            <a:extLst>
              <a:ext uri="{FF2B5EF4-FFF2-40B4-BE49-F238E27FC236}">
                <a16:creationId xmlns:a16="http://schemas.microsoft.com/office/drawing/2014/main" id="{BA18A1C8-D765-428D-A252-DF5F06E14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03550"/>
            <a:ext cx="8418513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CA8054F-5D66-4FC3-A99A-A0C673E60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1408113"/>
            <a:ext cx="10912475" cy="473975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defRPr/>
            </a:pPr>
            <a:r>
              <a:rPr sz="2000" b="1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+mn-ea"/>
              </a:rPr>
              <a:t>Native App</a:t>
            </a:r>
            <a:r>
              <a:rPr lang="zh-CN" sz="2000" b="1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+mn-ea"/>
              </a:rPr>
              <a:t>：</a:t>
            </a:r>
            <a:endParaRPr lang="en-US" altLang="zh-CN" sz="2000" b="1" noProof="1">
              <a:solidFill>
                <a:schemeClr val="tx1"/>
              </a:solidFill>
              <a:latin typeface="+mn-lt"/>
              <a:ea typeface="宋体" panose="02010600030101010101" pitchFamily="2" charset="-122"/>
              <a:sym typeface="+mn-ea"/>
            </a:endParaRPr>
          </a:p>
          <a:p>
            <a:pPr fontAlgn="auto">
              <a:defRPr/>
            </a:pPr>
            <a:r>
              <a:rPr sz="2000" b="1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+mn-ea"/>
              </a:rPr>
              <a:t>基于智能手机本地操作系统如iOS、Android并使用原生程式编写运行的第三方应用程序。</a:t>
            </a:r>
          </a:p>
          <a:p>
            <a:pPr fontAlgn="auto">
              <a:defRPr/>
            </a:pPr>
            <a:endParaRPr sz="1400" noProof="1">
              <a:ea typeface="宋体" panose="02010600030101010101" pitchFamily="2" charset="-122"/>
              <a:sym typeface="+mn-ea"/>
            </a:endParaRPr>
          </a:p>
          <a:p>
            <a:pPr fontAlgn="auto">
              <a:defRPr/>
            </a:pPr>
            <a:endParaRPr sz="1400" noProof="1">
              <a:ea typeface="宋体" panose="02010600030101010101" pitchFamily="2" charset="-122"/>
              <a:sym typeface="+mn-ea"/>
            </a:endParaRPr>
          </a:p>
          <a:p>
            <a:pPr fontAlgn="auto">
              <a:defRPr/>
            </a:pPr>
            <a:r>
              <a:rPr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iOS   ---</a:t>
            </a:r>
            <a:r>
              <a:rPr lang="en-US"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----</a:t>
            </a:r>
            <a:r>
              <a:rPr lang="en-US" altLang="zh-CN"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-----</a:t>
            </a:r>
            <a:r>
              <a:rPr lang="en-US"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---</a:t>
            </a:r>
            <a:r>
              <a:rPr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  Xcode ---</a:t>
            </a:r>
            <a:r>
              <a:rPr lang="en-US"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------</a:t>
            </a:r>
            <a:r>
              <a:rPr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-</a:t>
            </a:r>
            <a:r>
              <a:rPr lang="en-US" altLang="zh-CN"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-</a:t>
            </a:r>
            <a:r>
              <a:rPr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---- object-c / swift </a:t>
            </a:r>
            <a:r>
              <a:rPr lang="en-US"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	</a:t>
            </a:r>
          </a:p>
          <a:p>
            <a:pPr fontAlgn="auto">
              <a:defRPr/>
            </a:pPr>
            <a:endParaRPr sz="2000" noProof="1">
              <a:solidFill>
                <a:srgbClr val="7030A0"/>
              </a:solidFill>
              <a:ea typeface="宋体" panose="02010600030101010101" pitchFamily="2" charset="-122"/>
              <a:sym typeface="+mn-ea"/>
            </a:endParaRPr>
          </a:p>
          <a:p>
            <a:pPr fontAlgn="auto">
              <a:defRPr/>
            </a:pPr>
            <a:r>
              <a:rPr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Android -</a:t>
            </a:r>
            <a:r>
              <a:rPr lang="en-US"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--</a:t>
            </a:r>
            <a:r>
              <a:rPr lang="en-US" altLang="zh-CN"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-----</a:t>
            </a:r>
            <a:r>
              <a:rPr lang="en-US"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-</a:t>
            </a:r>
            <a:r>
              <a:rPr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-  Android Studio --- java</a:t>
            </a:r>
            <a:r>
              <a:rPr lang="en-US" altLang="zh-CN"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 / kotlin</a:t>
            </a:r>
            <a:r>
              <a:rPr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 </a:t>
            </a:r>
            <a:r>
              <a:rPr lang="en-US" sz="2000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		</a:t>
            </a:r>
          </a:p>
          <a:p>
            <a:pPr fontAlgn="auto">
              <a:defRPr/>
            </a:pPr>
            <a:endParaRPr sz="2000" noProof="1">
              <a:solidFill>
                <a:srgbClr val="7030A0"/>
              </a:solidFill>
              <a:ea typeface="宋体" panose="02010600030101010101" pitchFamily="2" charset="-122"/>
              <a:sym typeface="+mn-ea"/>
            </a:endParaRPr>
          </a:p>
          <a:p>
            <a:pPr fontAlgn="auto">
              <a:defRPr/>
            </a:pPr>
            <a:r>
              <a:rPr lang="en-US" altLang="zh-CN" sz="2400" b="1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HarmonyOS</a:t>
            </a:r>
            <a:r>
              <a:rPr lang="sv-SE" altLang="zh-CN"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 ----- </a:t>
            </a:r>
            <a:r>
              <a:rPr lang="en-US" altLang="zh-CN" sz="2400" b="1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DevEco</a:t>
            </a:r>
            <a:r>
              <a:rPr lang="sv-SE" altLang="zh-CN" sz="2400" b="1" noProof="1">
                <a:solidFill>
                  <a:srgbClr val="7030A0"/>
                </a:solidFill>
                <a:latin typeface="+mn-lt"/>
                <a:ea typeface="宋体" panose="02010600030101010101" pitchFamily="2" charset="-122"/>
                <a:sym typeface="+mn-ea"/>
              </a:rPr>
              <a:t> Studio --- java</a:t>
            </a:r>
          </a:p>
          <a:p>
            <a:pPr fontAlgn="auto">
              <a:defRPr/>
            </a:pPr>
            <a:endParaRPr sz="2400" b="1" noProof="1">
              <a:solidFill>
                <a:srgbClr val="7030A0"/>
              </a:solidFill>
              <a:latin typeface="+mn-lt"/>
              <a:ea typeface="宋体" panose="02010600030101010101" pitchFamily="2" charset="-122"/>
              <a:sym typeface="+mn-ea"/>
            </a:endParaRPr>
          </a:p>
          <a:p>
            <a:pPr fontAlgn="auto">
              <a:defRPr/>
            </a:pPr>
            <a:r>
              <a:rPr sz="1400" b="1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+mn-ea"/>
              </a:rPr>
              <a:t>Windows Mobile -------  Visual Studio ----- C# 		</a:t>
            </a:r>
          </a:p>
          <a:p>
            <a:pPr fontAlgn="auto">
              <a:defRPr/>
            </a:pPr>
            <a:endParaRPr sz="1400" b="1" noProof="1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fontAlgn="auto">
              <a:defRPr/>
            </a:pPr>
            <a:r>
              <a:rPr lang="en-US" sz="1400" b="1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+mn-ea"/>
              </a:rPr>
              <a:t>W</a:t>
            </a:r>
            <a:r>
              <a:rPr sz="1400" b="1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+mn-ea"/>
              </a:rPr>
              <a:t>eb app </a:t>
            </a:r>
            <a:r>
              <a:rPr lang="zh-CN" sz="1400" b="1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+mn-ea"/>
              </a:rPr>
              <a:t>：</a:t>
            </a:r>
            <a:r>
              <a:rPr sz="1400" b="1" noProof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HTML5</a:t>
            </a:r>
          </a:p>
          <a:p>
            <a:pPr fontAlgn="auto">
              <a:defRPr/>
            </a:pPr>
            <a:endParaRPr sz="1400" b="1" noProof="1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fontAlgn="auto">
              <a:defRPr/>
            </a:pPr>
            <a:r>
              <a:rPr sz="1400" b="1" noProof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微信小程序</a:t>
            </a:r>
          </a:p>
          <a:p>
            <a:pPr fontAlgn="auto">
              <a:defRPr/>
            </a:pPr>
            <a:endParaRPr sz="1400" noProof="1">
              <a:ea typeface="宋体" panose="02010600030101010101" pitchFamily="2" charset="-122"/>
              <a:sym typeface="+mn-ea"/>
            </a:endParaRPr>
          </a:p>
          <a:p>
            <a:pPr fontAlgn="auto">
              <a:defRPr/>
            </a:pPr>
            <a:endParaRPr sz="1400" noProof="1">
              <a:ea typeface="宋体" panose="02010600030101010101" pitchFamily="2" charset="-122"/>
              <a:sym typeface="+mn-ea"/>
            </a:endParaRPr>
          </a:p>
        </p:txBody>
      </p:sp>
      <p:sp>
        <p:nvSpPr>
          <p:cNvPr id="18434" name="TextBox 108">
            <a:extLst>
              <a:ext uri="{FF2B5EF4-FFF2-40B4-BE49-F238E27FC236}">
                <a16:creationId xmlns:a16="http://schemas.microsoft.com/office/drawing/2014/main" id="{BAF67B8D-B253-4834-9727-027471191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350838"/>
            <a:ext cx="34147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sym typeface="黑体" panose="02010609060101010101" pitchFamily="49" charset="-122"/>
              </a:rPr>
              <a:t>Native app （原生应用）</a:t>
            </a:r>
            <a:endParaRPr lang="zh-CN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grpSp>
        <p:nvGrpSpPr>
          <p:cNvPr id="18435" name="组合 29">
            <a:extLst>
              <a:ext uri="{FF2B5EF4-FFF2-40B4-BE49-F238E27FC236}">
                <a16:creationId xmlns:a16="http://schemas.microsoft.com/office/drawing/2014/main" id="{6D36116F-CD2B-41C2-8D4A-C8EA817B1179}"/>
              </a:ext>
            </a:extLst>
          </p:cNvPr>
          <p:cNvGrpSpPr>
            <a:grpSpLocks/>
          </p:cNvGrpSpPr>
          <p:nvPr/>
        </p:nvGrpSpPr>
        <p:grpSpPr bwMode="auto">
          <a:xfrm>
            <a:off x="593725" y="349250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04B7E03-6807-4291-9A15-80613491D701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987CFEB-3F2E-41BA-B5D3-1AE6A4D076DC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B90B289-32DA-4637-A943-C5C7964A6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170" y="5255588"/>
            <a:ext cx="2489681" cy="7366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ADDFCF-9AF1-4CEE-ADAF-0219682ED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170" y="4208935"/>
            <a:ext cx="2304160" cy="7695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EBC23B-1B5D-4A88-B034-2AF1ABDFC8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8327" y="2491781"/>
            <a:ext cx="1440100" cy="1440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108">
            <a:extLst>
              <a:ext uri="{FF2B5EF4-FFF2-40B4-BE49-F238E27FC236}">
                <a16:creationId xmlns:a16="http://schemas.microsoft.com/office/drawing/2014/main" id="{AC01E222-A50F-4D19-AAC0-9E4625B19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775" y="377825"/>
            <a:ext cx="3279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 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移动终端软件开发</a:t>
            </a:r>
          </a:p>
        </p:txBody>
      </p:sp>
      <p:grpSp>
        <p:nvGrpSpPr>
          <p:cNvPr id="20482" name="组合 29">
            <a:extLst>
              <a:ext uri="{FF2B5EF4-FFF2-40B4-BE49-F238E27FC236}">
                <a16:creationId xmlns:a16="http://schemas.microsoft.com/office/drawing/2014/main" id="{13DC1B2F-33C2-4AE2-8B73-E328EFE9331F}"/>
              </a:ext>
            </a:extLst>
          </p:cNvPr>
          <p:cNvGrpSpPr>
            <a:grpSpLocks/>
          </p:cNvGrpSpPr>
          <p:nvPr/>
        </p:nvGrpSpPr>
        <p:grpSpPr bwMode="auto">
          <a:xfrm>
            <a:off x="317500" y="37782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0A9114F-28ED-4D06-B724-01F95DDE9AAC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7367E80-15BB-418C-9F20-6A0289F6A867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20485" name="文本框 1">
            <a:extLst>
              <a:ext uri="{FF2B5EF4-FFF2-40B4-BE49-F238E27FC236}">
                <a16:creationId xmlns:a16="http://schemas.microsoft.com/office/drawing/2014/main" id="{FA9AF508-E74F-4F7A-9637-066240DF8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1101725"/>
            <a:ext cx="10196513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本学期学习内容：</a:t>
            </a:r>
            <a:r>
              <a:rPr lang="en-US" altLang="zh-CN" sz="2400" dirty="0"/>
              <a:t>Android </a:t>
            </a:r>
            <a:r>
              <a:rPr lang="zh-CN" altLang="en-US" sz="2400" dirty="0"/>
              <a:t>软件设计与开发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教材：《Android移动应用设计与开发（第2版）》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课时：3</a:t>
            </a:r>
            <a:r>
              <a:rPr lang="en-US" altLang="zh-CN" dirty="0"/>
              <a:t>4</a:t>
            </a:r>
            <a:r>
              <a:rPr lang="zh-CN" altLang="en-US" dirty="0"/>
              <a:t>理论 + 3</a:t>
            </a:r>
            <a:r>
              <a:rPr lang="en-US" altLang="zh-CN" dirty="0"/>
              <a:t>4</a:t>
            </a:r>
            <a:r>
              <a:rPr lang="zh-CN" altLang="en-US" dirty="0"/>
              <a:t>实验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基础：Java，XML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软件：</a:t>
            </a:r>
            <a:r>
              <a:rPr lang="zh-CN" altLang="en-US" dirty="0">
                <a:highlight>
                  <a:srgbClr val="FFFF00"/>
                </a:highlight>
              </a:rPr>
              <a:t>Android Studio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实验：独立完成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</a:p>
        </p:txBody>
      </p:sp>
      <p:pic>
        <p:nvPicPr>
          <p:cNvPr id="20486" name="图片 2" descr="timg (10)">
            <a:extLst>
              <a:ext uri="{FF2B5EF4-FFF2-40B4-BE49-F238E27FC236}">
                <a16:creationId xmlns:a16="http://schemas.microsoft.com/office/drawing/2014/main" id="{AEE6A9A5-5726-4C9A-B3C0-033A02C87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1901825"/>
            <a:ext cx="3409950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图片 3" descr="A20161602_网页上传小封面">
            <a:extLst>
              <a:ext uri="{FF2B5EF4-FFF2-40B4-BE49-F238E27FC236}">
                <a16:creationId xmlns:a16="http://schemas.microsoft.com/office/drawing/2014/main" id="{3D01B5E1-9D35-45DA-8D4F-3DCF2225B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425" y="1093788"/>
            <a:ext cx="3425825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6" descr="64965070201304181125484061603230163_000">
            <a:extLst>
              <a:ext uri="{FF2B5EF4-FFF2-40B4-BE49-F238E27FC236}">
                <a16:creationId xmlns:a16="http://schemas.microsoft.com/office/drawing/2014/main" id="{CCC07C63-0B0A-450F-9CE1-4B690B84D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60" y="3451516"/>
            <a:ext cx="46101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文本占位符 1">
            <a:extLst>
              <a:ext uri="{FF2B5EF4-FFF2-40B4-BE49-F238E27FC236}">
                <a16:creationId xmlns:a16="http://schemas.microsoft.com/office/drawing/2014/main" id="{5DAB2649-55DA-444D-8D83-9996C2192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6413" y="290513"/>
            <a:ext cx="5157787" cy="509587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5. </a:t>
            </a:r>
            <a:r>
              <a:rPr lang="zh-CN" altLang="en-US" dirty="0">
                <a:solidFill>
                  <a:schemeClr val="bg1"/>
                </a:solidFill>
              </a:rPr>
              <a:t>教学计划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9626C28-07B5-4660-8A08-BD8C1FE6E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605" y="1700880"/>
            <a:ext cx="7922160" cy="3888270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zh-CN" altLang="en-US" sz="2000" noProof="1">
                <a:latin typeface="Times New Roman" panose="02020603050405020304" pitchFamily="18" charset="0"/>
              </a:rPr>
              <a:t>安装</a:t>
            </a:r>
            <a:r>
              <a:rPr lang="en-US" altLang="zh-CN" sz="2000" noProof="1">
                <a:latin typeface="Times New Roman" panose="02020603050405020304" pitchFamily="18" charset="0"/>
              </a:rPr>
              <a:t>Android Studio</a:t>
            </a:r>
            <a:r>
              <a:rPr lang="zh-CN" altLang="en-US" sz="2000" noProof="1">
                <a:latin typeface="Times New Roman" panose="02020603050405020304" pitchFamily="18" charset="0"/>
              </a:rPr>
              <a:t>。</a:t>
            </a:r>
            <a:endParaRPr lang="en-US" altLang="zh-CN" sz="2000" noProof="1">
              <a:latin typeface="Times New Roman" panose="02020603050405020304" pitchFamily="18" charset="0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000" noProof="1">
                <a:latin typeface="Times New Roman" panose="02020603050405020304" pitchFamily="18" charset="0"/>
              </a:rPr>
              <a:t>打开自己手机的“开发者模式”，尝试在真机上测试</a:t>
            </a:r>
            <a:r>
              <a:rPr lang="en-US" altLang="zh-CN" sz="2000" noProof="1">
                <a:latin typeface="Times New Roman" panose="02020603050405020304" pitchFamily="18" charset="0"/>
              </a:rPr>
              <a:t>APP</a:t>
            </a:r>
            <a:r>
              <a:rPr lang="zh-CN" altLang="en-US" sz="2000" noProof="1">
                <a:latin typeface="Times New Roman" panose="02020603050405020304" pitchFamily="18" charset="0"/>
              </a:rPr>
              <a:t>。</a:t>
            </a:r>
            <a:endParaRPr lang="en-US" altLang="zh-CN" sz="2000" noProof="1">
              <a:latin typeface="Times New Roman" panose="02020603050405020304" pitchFamily="18" charset="0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000" noProof="1">
                <a:latin typeface="Times New Roman" panose="02020603050405020304" pitchFamily="18" charset="0"/>
              </a:rPr>
              <a:t>学习</a:t>
            </a:r>
            <a:r>
              <a:rPr lang="en-US" altLang="zh-CN" sz="2000" noProof="1">
                <a:latin typeface="Times New Roman" panose="02020603050405020304" pitchFamily="18" charset="0"/>
              </a:rPr>
              <a:t>Git</a:t>
            </a:r>
            <a:r>
              <a:rPr lang="zh-CN" altLang="en-US" sz="2000" noProof="1">
                <a:latin typeface="Times New Roman" panose="02020603050405020304" pitchFamily="18" charset="0"/>
              </a:rPr>
              <a:t>；了解GitHub、</a:t>
            </a:r>
            <a:r>
              <a:rPr lang="en-US" altLang="zh-CN" sz="2000" noProof="1">
                <a:latin typeface="Times New Roman" panose="02020603050405020304" pitchFamily="18" charset="0"/>
              </a:rPr>
              <a:t>Gitee</a:t>
            </a:r>
            <a:r>
              <a:rPr lang="zh-CN" altLang="en-US" sz="2000" noProof="1">
                <a:latin typeface="Times New Roman" panose="02020603050405020304" pitchFamily="18" charset="0"/>
              </a:rPr>
              <a:t>。</a:t>
            </a:r>
            <a:endParaRPr lang="en-US" altLang="zh-CN" sz="2000" noProof="1">
              <a:latin typeface="Times New Roman" panose="02020603050405020304" pitchFamily="18" charset="0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000" noProof="1">
                <a:latin typeface="Times New Roman" panose="02020603050405020304" pitchFamily="18" charset="0"/>
              </a:rPr>
              <a:t>实验课：带自己的笔记本电脑上课。</a:t>
            </a:r>
            <a:endParaRPr lang="en-US" altLang="zh-CN" sz="2000" noProof="1">
              <a:latin typeface="Times New Roman" panose="02020603050405020304" pitchFamily="18" charset="0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000" noProof="1">
                <a:latin typeface="Times New Roman" panose="02020603050405020304" pitchFamily="18" charset="0"/>
              </a:rPr>
              <a:t>复习</a:t>
            </a:r>
            <a:r>
              <a:rPr lang="en-US" altLang="zh-CN" sz="2000" noProof="1">
                <a:latin typeface="Times New Roman" panose="02020603050405020304" pitchFamily="18" charset="0"/>
              </a:rPr>
              <a:t>Java</a:t>
            </a:r>
            <a:r>
              <a:rPr lang="zh-CN" altLang="en-US" sz="2000" noProof="1">
                <a:latin typeface="Times New Roman" panose="02020603050405020304" pitchFamily="18" charset="0"/>
              </a:rPr>
              <a:t>、</a:t>
            </a:r>
            <a:r>
              <a:rPr lang="en-US" altLang="zh-CN" sz="2000" noProof="1">
                <a:latin typeface="Times New Roman" panose="02020603050405020304" pitchFamily="18" charset="0"/>
              </a:rPr>
              <a:t>XML</a:t>
            </a:r>
            <a:r>
              <a:rPr lang="zh-CN" altLang="en-US" sz="2000" noProof="1">
                <a:latin typeface="Times New Roman" panose="02020603050405020304" pitchFamily="18" charset="0"/>
              </a:rPr>
              <a:t>。</a:t>
            </a:r>
            <a:endParaRPr lang="zh-CN" altLang="en-US" sz="2000" noProof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>
            <a:extLst>
              <a:ext uri="{FF2B5EF4-FFF2-40B4-BE49-F238E27FC236}">
                <a16:creationId xmlns:a16="http://schemas.microsoft.com/office/drawing/2014/main" id="{5F64B27E-F216-4CED-B384-E3C5FB302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216025"/>
            <a:ext cx="893127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F45E72A-EB3E-4E44-8666-C03DDEE1F4C7}"/>
              </a:ext>
            </a:extLst>
          </p:cNvPr>
          <p:cNvSpPr txBox="1">
            <a:spLocks noChangeArrowheads="1"/>
          </p:cNvSpPr>
          <p:nvPr/>
        </p:nvSpPr>
        <p:spPr bwMode="auto">
          <a:xfrm rot="-420000">
            <a:off x="7381875" y="2168525"/>
            <a:ext cx="203835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6366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rgbClr val="6366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>
              <a:solidFill>
                <a:srgbClr val="6366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  <p:tag name="KSO_WM_TAG_VERSION" val="1.0"/>
  <p:tag name="KSO_WM_SLIDE_ID" val="custom16040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0、22、25、28、29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4"/>
  <p:tag name="KSO_WM_UNIT_TYPE" val="a"/>
  <p:tag name="KSO_WM_UNIT_INDEX" val="1"/>
  <p:tag name="KSO_WM_UNIT_ID" val="custom160404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4"/>
  <p:tag name="KSO_WM_UNIT_TYPE" val="b"/>
  <p:tag name="KSO_WM_UNIT_INDEX" val="1"/>
  <p:tag name="KSO_WM_UNIT_ID" val="custom160404_1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1_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308</Words>
  <Application>Microsoft Office PowerPoint</Application>
  <PresentationFormat>宽屏</PresentationFormat>
  <Paragraphs>90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黑体</vt:lpstr>
      <vt:lpstr>微软雅黑</vt:lpstr>
      <vt:lpstr>Arial</vt:lpstr>
      <vt:lpstr>Calibri</vt:lpstr>
      <vt:lpstr>Times New Roman</vt:lpstr>
      <vt:lpstr>Wingdings</vt:lpstr>
      <vt:lpstr>1_A000120140530A11PPBG</vt:lpstr>
      <vt:lpstr>移动终端软件开发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David yonggang</cp:lastModifiedBy>
  <cp:revision>225</cp:revision>
  <dcterms:created xsi:type="dcterms:W3CDTF">2014-09-01T11:16:00Z</dcterms:created>
  <dcterms:modified xsi:type="dcterms:W3CDTF">2021-08-22T14:48:17Z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