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46"/>
  </p:notesMasterIdLst>
  <p:sldIdLst>
    <p:sldId id="617" r:id="rId2"/>
    <p:sldId id="626" r:id="rId3"/>
    <p:sldId id="627" r:id="rId4"/>
    <p:sldId id="366" r:id="rId5"/>
    <p:sldId id="576" r:id="rId6"/>
    <p:sldId id="624" r:id="rId7"/>
    <p:sldId id="577" r:id="rId8"/>
    <p:sldId id="578" r:id="rId9"/>
    <p:sldId id="580" r:id="rId10"/>
    <p:sldId id="581" r:id="rId11"/>
    <p:sldId id="582" r:id="rId12"/>
    <p:sldId id="583" r:id="rId13"/>
    <p:sldId id="584" r:id="rId14"/>
    <p:sldId id="618" r:id="rId15"/>
    <p:sldId id="620" r:id="rId16"/>
    <p:sldId id="621" r:id="rId17"/>
    <p:sldId id="622" r:id="rId18"/>
    <p:sldId id="623" r:id="rId19"/>
    <p:sldId id="625" r:id="rId20"/>
    <p:sldId id="598" r:id="rId21"/>
    <p:sldId id="599" r:id="rId22"/>
    <p:sldId id="600" r:id="rId23"/>
    <p:sldId id="601" r:id="rId24"/>
    <p:sldId id="602" r:id="rId25"/>
    <p:sldId id="608" r:id="rId26"/>
    <p:sldId id="603" r:id="rId27"/>
    <p:sldId id="604" r:id="rId28"/>
    <p:sldId id="605" r:id="rId29"/>
    <p:sldId id="606" r:id="rId30"/>
    <p:sldId id="607" r:id="rId31"/>
    <p:sldId id="596" r:id="rId32"/>
    <p:sldId id="561" r:id="rId33"/>
    <p:sldId id="563" r:id="rId34"/>
    <p:sldId id="564" r:id="rId35"/>
    <p:sldId id="565" r:id="rId36"/>
    <p:sldId id="566" r:id="rId37"/>
    <p:sldId id="567" r:id="rId38"/>
    <p:sldId id="609" r:id="rId39"/>
    <p:sldId id="573" r:id="rId40"/>
    <p:sldId id="612" r:id="rId41"/>
    <p:sldId id="613" r:id="rId42"/>
    <p:sldId id="614" r:id="rId43"/>
    <p:sldId id="615" r:id="rId44"/>
    <p:sldId id="616"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009900"/>
    <a:srgbClr val="CC0000"/>
    <a:srgbClr val="FF3300"/>
    <a:srgbClr val="FF9900"/>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13" d="100"/>
          <a:sy n="113" d="100"/>
        </p:scale>
        <p:origin x="153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8863D86-3B0D-4B78-AAE9-B19DC18F0D1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defRPr>
            </a:lvl1pPr>
          </a:lstStyle>
          <a:p>
            <a:pPr>
              <a:defRPr/>
            </a:pPr>
            <a:endParaRPr lang="zh-CN" altLang="en-US"/>
          </a:p>
        </p:txBody>
      </p:sp>
      <p:sp>
        <p:nvSpPr>
          <p:cNvPr id="10243" name="Rectangle 3">
            <a:extLst>
              <a:ext uri="{FF2B5EF4-FFF2-40B4-BE49-F238E27FC236}">
                <a16:creationId xmlns:a16="http://schemas.microsoft.com/office/drawing/2014/main" id="{467231D8-DCE0-4C2C-B2C1-0DEF7BDC3A3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defRPr>
            </a:lvl1pPr>
          </a:lstStyle>
          <a:p>
            <a:pPr>
              <a:defRPr/>
            </a:pPr>
            <a:endParaRPr lang="en-US" altLang="zh-CN"/>
          </a:p>
        </p:txBody>
      </p:sp>
      <p:sp>
        <p:nvSpPr>
          <p:cNvPr id="24580" name="Rectangle 4">
            <a:extLst>
              <a:ext uri="{FF2B5EF4-FFF2-40B4-BE49-F238E27FC236}">
                <a16:creationId xmlns:a16="http://schemas.microsoft.com/office/drawing/2014/main" id="{AC630BB3-0803-4671-8003-E564D5C1C0B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C2484B30-024E-469B-92E6-089350280A2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a:extLst>
              <a:ext uri="{FF2B5EF4-FFF2-40B4-BE49-F238E27FC236}">
                <a16:creationId xmlns:a16="http://schemas.microsoft.com/office/drawing/2014/main" id="{A2B3067A-8D39-4BBD-84C8-1840CC8D7F1C}"/>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defRPr>
            </a:lvl1pPr>
          </a:lstStyle>
          <a:p>
            <a:pPr>
              <a:defRPr/>
            </a:pPr>
            <a:endParaRPr lang="en-US" altLang="zh-CN"/>
          </a:p>
        </p:txBody>
      </p:sp>
      <p:sp>
        <p:nvSpPr>
          <p:cNvPr id="10247" name="Rectangle 7">
            <a:extLst>
              <a:ext uri="{FF2B5EF4-FFF2-40B4-BE49-F238E27FC236}">
                <a16:creationId xmlns:a16="http://schemas.microsoft.com/office/drawing/2014/main" id="{0FC99968-772E-4A72-951F-ECEE4D51325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ea typeface="+mn-ea"/>
              </a:defRPr>
            </a:lvl1pPr>
          </a:lstStyle>
          <a:p>
            <a:pPr>
              <a:defRPr/>
            </a:pPr>
            <a:fld id="{A429C782-A3C1-4994-9FFD-FA14F60E809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0E5BB0A-93ED-488F-8634-99A03FF1E5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40E0296-960D-4629-9922-34E065A591CD}" type="slidenum">
              <a:rPr lang="zh-CN" altLang="en-US" sz="1200" smtClean="0">
                <a:latin typeface="Times New Roman" panose="02020603050405020304" pitchFamily="18" charset="0"/>
              </a:rPr>
              <a:pPr/>
              <a:t>1</a:t>
            </a:fld>
            <a:endParaRPr lang="en-US" altLang="zh-CN" sz="1200">
              <a:latin typeface="Times New Roman" panose="02020603050405020304" pitchFamily="18" charset="0"/>
            </a:endParaRPr>
          </a:p>
        </p:txBody>
      </p:sp>
      <p:sp>
        <p:nvSpPr>
          <p:cNvPr id="26627" name="Rectangle 2">
            <a:extLst>
              <a:ext uri="{FF2B5EF4-FFF2-40B4-BE49-F238E27FC236}">
                <a16:creationId xmlns:a16="http://schemas.microsoft.com/office/drawing/2014/main" id="{25D80355-313F-4981-87A5-014044BD0481}"/>
              </a:ext>
            </a:extLst>
          </p:cNvPr>
          <p:cNvSpPr>
            <a:spLocks noGrp="1" noRot="1" noChangeAspect="1" noChangeArrowheads="1" noTextEdit="1"/>
          </p:cNvSpPr>
          <p:nvPr>
            <p:ph type="sldImg"/>
          </p:nvPr>
        </p:nvSpPr>
        <p:spPr>
          <a:xfrm>
            <a:off x="1144588" y="685800"/>
            <a:ext cx="4568825" cy="3427413"/>
          </a:xfrm>
          <a:ln/>
        </p:spPr>
      </p:sp>
      <p:sp>
        <p:nvSpPr>
          <p:cNvPr id="26628" name="Rectangle 3">
            <a:extLst>
              <a:ext uri="{FF2B5EF4-FFF2-40B4-BE49-F238E27FC236}">
                <a16:creationId xmlns:a16="http://schemas.microsoft.com/office/drawing/2014/main" id="{B8469512-57D4-44C9-A8D9-ED13104B424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3025672-27AB-4B25-882E-3D78552DB9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1B91CBD-7C68-4768-AC6D-D0C1FEA1708C}" type="slidenum">
              <a:rPr lang="zh-CN" altLang="en-US" sz="1200" smtClean="0">
                <a:latin typeface="Times New Roman" panose="02020603050405020304" pitchFamily="18" charset="0"/>
              </a:rPr>
              <a:pPr/>
              <a:t>20</a:t>
            </a:fld>
            <a:endParaRPr lang="en-US" altLang="zh-CN" sz="1200">
              <a:latin typeface="Times New Roman" panose="02020603050405020304" pitchFamily="18" charset="0"/>
            </a:endParaRPr>
          </a:p>
        </p:txBody>
      </p:sp>
      <p:sp>
        <p:nvSpPr>
          <p:cNvPr id="53251" name="Rectangle 2">
            <a:extLst>
              <a:ext uri="{FF2B5EF4-FFF2-40B4-BE49-F238E27FC236}">
                <a16:creationId xmlns:a16="http://schemas.microsoft.com/office/drawing/2014/main" id="{92F11798-5853-4CE7-B873-F62E405D781C}"/>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F89D3D0B-FC38-43CF-85FE-8C12016BE8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73A4D9F-7498-40F1-B0E3-C8150E872F04}"/>
              </a:ext>
            </a:extLst>
          </p:cNvPr>
          <p:cNvSpPr>
            <a:spLocks noGrp="1" noRot="1" noChangeAspect="1" noChangeArrowheads="1" noTextEdit="1"/>
          </p:cNvSpPr>
          <p:nvPr>
            <p:ph type="sldImg"/>
          </p:nvPr>
        </p:nvSpPr>
        <p:spPr>
          <a:xfrm>
            <a:off x="1203325" y="631825"/>
            <a:ext cx="4498975" cy="3375025"/>
          </a:xfrm>
          <a:ln/>
        </p:spPr>
      </p:sp>
      <p:sp>
        <p:nvSpPr>
          <p:cNvPr id="55299" name="Rectangle 3">
            <a:extLst>
              <a:ext uri="{FF2B5EF4-FFF2-40B4-BE49-F238E27FC236}">
                <a16:creationId xmlns:a16="http://schemas.microsoft.com/office/drawing/2014/main" id="{1DF50D83-1EA8-4112-B6E3-474B854AB9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7A762B0-70DC-4E52-9F13-E90B239F5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6F3007F-D417-401F-A49E-B6F1E3AF093F}" type="slidenum">
              <a:rPr lang="zh-CN" altLang="en-US" sz="1200" smtClean="0">
                <a:latin typeface="Times New Roman" panose="02020603050405020304" pitchFamily="18" charset="0"/>
              </a:rPr>
              <a:pPr/>
              <a:t>31</a:t>
            </a:fld>
            <a:endParaRPr lang="en-US" altLang="zh-CN" sz="1200">
              <a:latin typeface="Times New Roman" panose="02020603050405020304" pitchFamily="18" charset="0"/>
            </a:endParaRPr>
          </a:p>
        </p:txBody>
      </p:sp>
      <p:sp>
        <p:nvSpPr>
          <p:cNvPr id="66563" name="Rectangle 2">
            <a:extLst>
              <a:ext uri="{FF2B5EF4-FFF2-40B4-BE49-F238E27FC236}">
                <a16:creationId xmlns:a16="http://schemas.microsoft.com/office/drawing/2014/main" id="{6180C107-9BC4-4F43-AA1D-5487C308FBEB}"/>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6B4F396-35BB-45E2-BA88-C07C1C1464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C587AA7-C735-4CBC-AA9B-D87BB8EA065C}"/>
              </a:ext>
            </a:extLst>
          </p:cNvPr>
          <p:cNvSpPr>
            <a:spLocks noGrp="1" noRot="1" noChangeAspect="1" noChangeArrowheads="1" noTextEdit="1"/>
          </p:cNvSpPr>
          <p:nvPr>
            <p:ph type="sldImg"/>
          </p:nvPr>
        </p:nvSpPr>
        <p:spPr>
          <a:xfrm>
            <a:off x="1203325" y="631825"/>
            <a:ext cx="4498975" cy="3375025"/>
          </a:xfrm>
          <a:ln/>
        </p:spPr>
      </p:sp>
      <p:sp>
        <p:nvSpPr>
          <p:cNvPr id="68611" name="Rectangle 3">
            <a:extLst>
              <a:ext uri="{FF2B5EF4-FFF2-40B4-BE49-F238E27FC236}">
                <a16:creationId xmlns:a16="http://schemas.microsoft.com/office/drawing/2014/main" id="{5FCBED92-69F1-4032-843F-4D9FD355D7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24C0A41-AF1B-433C-96CF-2B6848ABBE7F}"/>
              </a:ext>
            </a:extLst>
          </p:cNvPr>
          <p:cNvSpPr>
            <a:spLocks noGrp="1" noRot="1" noChangeAspect="1" noChangeArrowheads="1" noTextEdit="1"/>
          </p:cNvSpPr>
          <p:nvPr>
            <p:ph type="sldImg"/>
          </p:nvPr>
        </p:nvSpPr>
        <p:spPr>
          <a:xfrm>
            <a:off x="1203325" y="631825"/>
            <a:ext cx="4498975" cy="3375025"/>
          </a:xfrm>
          <a:ln/>
        </p:spPr>
      </p:sp>
      <p:sp>
        <p:nvSpPr>
          <p:cNvPr id="70659" name="Rectangle 3">
            <a:extLst>
              <a:ext uri="{FF2B5EF4-FFF2-40B4-BE49-F238E27FC236}">
                <a16:creationId xmlns:a16="http://schemas.microsoft.com/office/drawing/2014/main" id="{9C09010E-8F44-4571-9BA4-270A1D0654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F5E3044-29DD-452B-A57F-07F14F62DDA9}"/>
              </a:ext>
            </a:extLst>
          </p:cNvPr>
          <p:cNvSpPr>
            <a:spLocks noGrp="1" noRot="1" noChangeAspect="1" noChangeArrowheads="1" noTextEdit="1"/>
          </p:cNvSpPr>
          <p:nvPr>
            <p:ph type="sldImg"/>
          </p:nvPr>
        </p:nvSpPr>
        <p:spPr>
          <a:xfrm>
            <a:off x="1203325" y="631825"/>
            <a:ext cx="4498975" cy="3375025"/>
          </a:xfrm>
          <a:ln/>
        </p:spPr>
      </p:sp>
      <p:sp>
        <p:nvSpPr>
          <p:cNvPr id="72707" name="Rectangle 3">
            <a:extLst>
              <a:ext uri="{FF2B5EF4-FFF2-40B4-BE49-F238E27FC236}">
                <a16:creationId xmlns:a16="http://schemas.microsoft.com/office/drawing/2014/main" id="{21DF3164-7D82-4EA7-BBD1-63FB351F09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EFA9257-5EA1-48DF-9D54-D867C9878727}"/>
              </a:ext>
            </a:extLst>
          </p:cNvPr>
          <p:cNvSpPr>
            <a:spLocks noGrp="1" noRot="1" noChangeAspect="1" noChangeArrowheads="1" noTextEdit="1"/>
          </p:cNvSpPr>
          <p:nvPr>
            <p:ph type="sldImg"/>
          </p:nvPr>
        </p:nvSpPr>
        <p:spPr>
          <a:xfrm>
            <a:off x="1203325" y="631825"/>
            <a:ext cx="4498975" cy="3375025"/>
          </a:xfrm>
          <a:ln/>
        </p:spPr>
      </p:sp>
      <p:sp>
        <p:nvSpPr>
          <p:cNvPr id="74755" name="Rectangle 3">
            <a:extLst>
              <a:ext uri="{FF2B5EF4-FFF2-40B4-BE49-F238E27FC236}">
                <a16:creationId xmlns:a16="http://schemas.microsoft.com/office/drawing/2014/main" id="{4478FB93-1BC9-4F91-B3A9-6708F8F356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B8EA598-E1DE-4F21-9300-86451B957E26}"/>
              </a:ext>
            </a:extLst>
          </p:cNvPr>
          <p:cNvSpPr>
            <a:spLocks noGrp="1" noRot="1" noChangeAspect="1" noChangeArrowheads="1" noTextEdit="1"/>
          </p:cNvSpPr>
          <p:nvPr>
            <p:ph type="sldImg"/>
          </p:nvPr>
        </p:nvSpPr>
        <p:spPr>
          <a:xfrm>
            <a:off x="1203325" y="631825"/>
            <a:ext cx="4498975" cy="3375025"/>
          </a:xfrm>
          <a:ln/>
        </p:spPr>
      </p:sp>
      <p:sp>
        <p:nvSpPr>
          <p:cNvPr id="76803" name="Rectangle 3">
            <a:extLst>
              <a:ext uri="{FF2B5EF4-FFF2-40B4-BE49-F238E27FC236}">
                <a16:creationId xmlns:a16="http://schemas.microsoft.com/office/drawing/2014/main" id="{BD71AD49-9130-4520-B68E-D88FDA4831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C3D3891-45DC-4152-A350-416906D2EAF1}"/>
              </a:ext>
            </a:extLst>
          </p:cNvPr>
          <p:cNvSpPr>
            <a:spLocks noGrp="1" noRot="1" noChangeAspect="1" noChangeArrowheads="1" noTextEdit="1"/>
          </p:cNvSpPr>
          <p:nvPr>
            <p:ph type="sldImg"/>
          </p:nvPr>
        </p:nvSpPr>
        <p:spPr>
          <a:xfrm>
            <a:off x="1203325" y="631825"/>
            <a:ext cx="4498975" cy="3375025"/>
          </a:xfrm>
          <a:ln/>
        </p:spPr>
      </p:sp>
      <p:sp>
        <p:nvSpPr>
          <p:cNvPr id="78851" name="Rectangle 3">
            <a:extLst>
              <a:ext uri="{FF2B5EF4-FFF2-40B4-BE49-F238E27FC236}">
                <a16:creationId xmlns:a16="http://schemas.microsoft.com/office/drawing/2014/main" id="{3A2D5D68-BB0C-4F14-A23A-BB321CE88E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7EE7A3F-C97E-44DB-9C2B-1A5DFB1DAC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75D71C3-4A1D-4C13-B8ED-6D9DB33877B8}" type="slidenum">
              <a:rPr lang="zh-CN" altLang="en-US" sz="1200" smtClean="0">
                <a:latin typeface="Times New Roman" panose="02020603050405020304" pitchFamily="18" charset="0"/>
              </a:rPr>
              <a:pPr/>
              <a:t>38</a:t>
            </a:fld>
            <a:endParaRPr lang="en-US" altLang="zh-CN" sz="1200">
              <a:latin typeface="Times New Roman" panose="02020603050405020304" pitchFamily="18" charset="0"/>
            </a:endParaRPr>
          </a:p>
        </p:txBody>
      </p:sp>
      <p:sp>
        <p:nvSpPr>
          <p:cNvPr id="80899" name="Rectangle 2">
            <a:extLst>
              <a:ext uri="{FF2B5EF4-FFF2-40B4-BE49-F238E27FC236}">
                <a16:creationId xmlns:a16="http://schemas.microsoft.com/office/drawing/2014/main" id="{D6F731AC-2C88-42FA-B302-AAF8AA0F7C68}"/>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1DE8DE63-4255-4D05-B2D6-B40FAC11BE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0B157F75-8FE4-4888-8CC8-5F065D7FD1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BDC44AA-365A-41A1-8813-2EE4A53C61CA}" type="slidenum">
              <a:rPr lang="zh-CN" altLang="en-US" sz="1200" smtClean="0">
                <a:latin typeface="Times New Roman" panose="02020603050405020304" pitchFamily="18" charset="0"/>
              </a:rPr>
              <a:pPr/>
              <a:t>4</a:t>
            </a:fld>
            <a:endParaRPr lang="en-US" altLang="zh-CN" sz="1200">
              <a:latin typeface="Times New Roman" panose="02020603050405020304" pitchFamily="18" charset="0"/>
            </a:endParaRPr>
          </a:p>
        </p:txBody>
      </p:sp>
      <p:sp>
        <p:nvSpPr>
          <p:cNvPr id="28675" name="Rectangle 2">
            <a:extLst>
              <a:ext uri="{FF2B5EF4-FFF2-40B4-BE49-F238E27FC236}">
                <a16:creationId xmlns:a16="http://schemas.microsoft.com/office/drawing/2014/main" id="{7F2789F4-4E44-4BF4-807A-24887C69F5CD}"/>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C7811300-E1E7-44C1-A46C-7DE1FDF644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CA08E96-A289-4A48-A369-907BB2443CE9}"/>
              </a:ext>
            </a:extLst>
          </p:cNvPr>
          <p:cNvSpPr>
            <a:spLocks noGrp="1" noRot="1" noChangeAspect="1" noChangeArrowheads="1" noTextEdit="1"/>
          </p:cNvSpPr>
          <p:nvPr>
            <p:ph type="sldImg"/>
          </p:nvPr>
        </p:nvSpPr>
        <p:spPr>
          <a:xfrm>
            <a:off x="1203325" y="631825"/>
            <a:ext cx="4498975" cy="3375025"/>
          </a:xfrm>
          <a:ln/>
        </p:spPr>
      </p:sp>
      <p:sp>
        <p:nvSpPr>
          <p:cNvPr id="82947" name="Rectangle 3">
            <a:extLst>
              <a:ext uri="{FF2B5EF4-FFF2-40B4-BE49-F238E27FC236}">
                <a16:creationId xmlns:a16="http://schemas.microsoft.com/office/drawing/2014/main" id="{59B7CA48-7E18-4034-ABF8-B14AFB0DE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BC65551-E045-4C0F-A14A-63226BC8CF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6E9BEE6-1A97-4798-9B09-D7EF0B8C8037}" type="slidenum">
              <a:rPr lang="zh-CN" altLang="en-US" sz="1200" smtClean="0">
                <a:latin typeface="Times New Roman" panose="02020603050405020304" pitchFamily="18" charset="0"/>
              </a:rPr>
              <a:pPr/>
              <a:t>40</a:t>
            </a:fld>
            <a:endParaRPr lang="en-US" altLang="zh-CN" sz="1200">
              <a:latin typeface="Times New Roman" panose="02020603050405020304" pitchFamily="18" charset="0"/>
            </a:endParaRPr>
          </a:p>
        </p:txBody>
      </p:sp>
      <p:sp>
        <p:nvSpPr>
          <p:cNvPr id="84995" name="Rectangle 2">
            <a:extLst>
              <a:ext uri="{FF2B5EF4-FFF2-40B4-BE49-F238E27FC236}">
                <a16:creationId xmlns:a16="http://schemas.microsoft.com/office/drawing/2014/main" id="{19DD5629-616F-483F-BE3B-376B6C2F31A0}"/>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42489245-5137-4572-A12D-7950CED891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CD6F719-91A9-406A-96B6-A44615E1EE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5814AA4-95C9-4CF0-9B64-12471DD85AF0}" type="slidenum">
              <a:rPr lang="zh-CN" altLang="en-US" sz="1200" smtClean="0">
                <a:latin typeface="Times New Roman" panose="02020603050405020304" pitchFamily="18" charset="0"/>
              </a:rPr>
              <a:pPr/>
              <a:t>41</a:t>
            </a:fld>
            <a:endParaRPr lang="en-US" altLang="zh-CN" sz="1200">
              <a:latin typeface="Times New Roman" panose="02020603050405020304" pitchFamily="18" charset="0"/>
            </a:endParaRPr>
          </a:p>
        </p:txBody>
      </p:sp>
      <p:sp>
        <p:nvSpPr>
          <p:cNvPr id="87043" name="Rectangle 2">
            <a:extLst>
              <a:ext uri="{FF2B5EF4-FFF2-40B4-BE49-F238E27FC236}">
                <a16:creationId xmlns:a16="http://schemas.microsoft.com/office/drawing/2014/main" id="{A1BDD912-3412-4CEC-ACEA-B1CE6E6920C5}"/>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7B67061B-CB4B-4853-AD92-A6E39EEB64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6EEF3D3-E9AB-457B-BFDF-EF2EE9C8B4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20F1442-1E9D-4833-8C6C-566D4EC43094}" type="slidenum">
              <a:rPr lang="zh-CN" altLang="en-US" sz="1200" smtClean="0">
                <a:latin typeface="Times New Roman" panose="02020603050405020304" pitchFamily="18" charset="0"/>
              </a:rPr>
              <a:pPr/>
              <a:t>42</a:t>
            </a:fld>
            <a:endParaRPr lang="en-US" altLang="zh-CN" sz="1200">
              <a:latin typeface="Times New Roman" panose="02020603050405020304" pitchFamily="18" charset="0"/>
            </a:endParaRPr>
          </a:p>
        </p:txBody>
      </p:sp>
      <p:sp>
        <p:nvSpPr>
          <p:cNvPr id="89091" name="Rectangle 2">
            <a:extLst>
              <a:ext uri="{FF2B5EF4-FFF2-40B4-BE49-F238E27FC236}">
                <a16:creationId xmlns:a16="http://schemas.microsoft.com/office/drawing/2014/main" id="{B7B81BAB-A060-46A3-A793-47DA8FCAD66B}"/>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C6B8FDD-1BA5-4ABD-93E7-50C38C3CB6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DF82556-E836-4222-8289-0E9C838EEE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51799A4-C8F5-4517-AA58-4AC22F4D767E}" type="slidenum">
              <a:rPr lang="zh-CN" altLang="en-US" sz="1200" smtClean="0">
                <a:latin typeface="Times New Roman" panose="02020603050405020304" pitchFamily="18" charset="0"/>
              </a:rPr>
              <a:pPr/>
              <a:t>43</a:t>
            </a:fld>
            <a:endParaRPr lang="en-US" altLang="zh-CN" sz="1200">
              <a:latin typeface="Times New Roman" panose="02020603050405020304" pitchFamily="18" charset="0"/>
            </a:endParaRPr>
          </a:p>
        </p:txBody>
      </p:sp>
      <p:sp>
        <p:nvSpPr>
          <p:cNvPr id="91139" name="Rectangle 2">
            <a:extLst>
              <a:ext uri="{FF2B5EF4-FFF2-40B4-BE49-F238E27FC236}">
                <a16:creationId xmlns:a16="http://schemas.microsoft.com/office/drawing/2014/main" id="{58C29C56-B4AA-40F2-847C-F04724230AD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0095B264-34A3-46EC-8C59-3B4AA2598F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2657D47-AD74-49F5-A3C8-3849035155F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NN 1</a:t>
            </a:r>
          </a:p>
        </p:txBody>
      </p:sp>
      <p:sp>
        <p:nvSpPr>
          <p:cNvPr id="93187" name="Rectangle 3">
            <a:extLst>
              <a:ext uri="{FF2B5EF4-FFF2-40B4-BE49-F238E27FC236}">
                <a16:creationId xmlns:a16="http://schemas.microsoft.com/office/drawing/2014/main" id="{EB62F9A0-86EA-4996-B9AD-534824DA0A4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10-00</a:t>
            </a:r>
            <a:endParaRPr lang="en-US" altLang="zh-CN" sz="1200">
              <a:latin typeface="Times New Roman" panose="02020603050405020304" pitchFamily="18" charset="0"/>
            </a:endParaRPr>
          </a:p>
        </p:txBody>
      </p:sp>
      <p:sp>
        <p:nvSpPr>
          <p:cNvPr id="93188" name="Rectangle 6">
            <a:extLst>
              <a:ext uri="{FF2B5EF4-FFF2-40B4-BE49-F238E27FC236}">
                <a16:creationId xmlns:a16="http://schemas.microsoft.com/office/drawing/2014/main" id="{5C1C33CC-A9B0-4F7C-A399-8BCFF9A970E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Elene Marchiori</a:t>
            </a:r>
            <a:endParaRPr lang="en-US" altLang="zh-CN" sz="1200">
              <a:latin typeface="Times New Roman" panose="02020603050405020304" pitchFamily="18" charset="0"/>
            </a:endParaRPr>
          </a:p>
        </p:txBody>
      </p:sp>
      <p:sp>
        <p:nvSpPr>
          <p:cNvPr id="93189" name="Rectangle 7">
            <a:extLst>
              <a:ext uri="{FF2B5EF4-FFF2-40B4-BE49-F238E27FC236}">
                <a16:creationId xmlns:a16="http://schemas.microsoft.com/office/drawing/2014/main" id="{3274C12D-1B9F-449C-9F87-F641E2EC5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78D2BF3-F533-4C77-8E1E-F66FA350FF66}" type="slidenum">
              <a:rPr lang="zh-CN" altLang="en-US" sz="1200" smtClean="0">
                <a:latin typeface="Times New Roman" panose="02020603050405020304" pitchFamily="18" charset="0"/>
              </a:rPr>
              <a:pPr/>
              <a:t>44</a:t>
            </a:fld>
            <a:endParaRPr lang="en-US" altLang="zh-CN" sz="1200">
              <a:latin typeface="Times New Roman" panose="02020603050405020304" pitchFamily="18" charset="0"/>
            </a:endParaRPr>
          </a:p>
        </p:txBody>
      </p:sp>
      <p:sp>
        <p:nvSpPr>
          <p:cNvPr id="93190" name="Rectangle 2">
            <a:extLst>
              <a:ext uri="{FF2B5EF4-FFF2-40B4-BE49-F238E27FC236}">
                <a16:creationId xmlns:a16="http://schemas.microsoft.com/office/drawing/2014/main" id="{615FF3DF-D4FC-47AA-9AB5-648573248DD3}"/>
              </a:ext>
            </a:extLst>
          </p:cNvPr>
          <p:cNvSpPr>
            <a:spLocks noGrp="1" noRot="1" noChangeAspect="1" noChangeArrowheads="1" noTextEdit="1"/>
          </p:cNvSpPr>
          <p:nvPr>
            <p:ph type="sldImg"/>
          </p:nvPr>
        </p:nvSpPr>
        <p:spPr>
          <a:ln/>
        </p:spPr>
      </p:sp>
      <p:sp>
        <p:nvSpPr>
          <p:cNvPr id="93191" name="Rectangle 3">
            <a:extLst>
              <a:ext uri="{FF2B5EF4-FFF2-40B4-BE49-F238E27FC236}">
                <a16:creationId xmlns:a16="http://schemas.microsoft.com/office/drawing/2014/main" id="{0795CAA3-8B12-4356-98EE-58AF50C23B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88DECF3-95EB-4604-AC59-B8C9166402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A225EAF-7621-4DBF-81CD-5290649545D9}" type="slidenum">
              <a:rPr lang="zh-CN" altLang="en-US" sz="1200" smtClean="0">
                <a:latin typeface="Times New Roman" panose="02020603050405020304" pitchFamily="18" charset="0"/>
              </a:rPr>
              <a:pPr/>
              <a:t>13</a:t>
            </a:fld>
            <a:endParaRPr lang="en-US" altLang="zh-CN" sz="1200">
              <a:latin typeface="Times New Roman" panose="02020603050405020304" pitchFamily="18" charset="0"/>
            </a:endParaRPr>
          </a:p>
        </p:txBody>
      </p:sp>
      <p:sp>
        <p:nvSpPr>
          <p:cNvPr id="38915" name="Rectangle 2">
            <a:extLst>
              <a:ext uri="{FF2B5EF4-FFF2-40B4-BE49-F238E27FC236}">
                <a16:creationId xmlns:a16="http://schemas.microsoft.com/office/drawing/2014/main" id="{12167F39-4F0C-4EA8-A842-73DD0408C05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28F595FC-80D3-46CF-AC7D-C0C866879F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33F008B-09A4-410C-AA01-8BB88CC018B7}"/>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0676F8E3-3F12-4BD6-A2F1-8BB2E23404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71BDFF7-A2CE-4465-BF58-E8942DD5A23F}"/>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8AD000E8-4B2A-4034-8AE1-2E9572C9B4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56C6740-3349-419D-A385-4AF106337C83}"/>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0015EA35-C486-4DD0-B0FC-E7228367EC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C1B9D5B-7308-4181-BB35-CE078DDBE251}"/>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E6A753D9-446C-4CC6-86C8-30759B93E4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59C1EC6-D93E-48FA-900E-40C8C0899F11}"/>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1174738-71C0-4F28-B348-8647E7C5CA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2649C26-2E65-400D-ABAF-F0FFDDA04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1E4A52B-5FB6-4055-B195-79D1F64B582F}" type="slidenum">
              <a:rPr lang="zh-CN" altLang="en-US" sz="1200" smtClean="0">
                <a:latin typeface="Times New Roman" panose="02020603050405020304" pitchFamily="18" charset="0"/>
              </a:rPr>
              <a:pPr/>
              <a:t>19</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AC152F82-11B5-43D1-ADD9-23724B20EBD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8155BA-8D71-48CF-AFFC-4E9AC22F44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Droplets-SD-Title-R1d.png">
            <a:extLst>
              <a:ext uri="{FF2B5EF4-FFF2-40B4-BE49-F238E27FC236}">
                <a16:creationId xmlns:a16="http://schemas.microsoft.com/office/drawing/2014/main" id="{22292856-C239-4181-B55A-B96145841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a:extLst>
              <a:ext uri="{FF2B5EF4-FFF2-40B4-BE49-F238E27FC236}">
                <a16:creationId xmlns:a16="http://schemas.microsoft.com/office/drawing/2014/main" id="{6589A8E4-2FD3-478E-9CE9-BA2F6E70B496}"/>
              </a:ext>
            </a:extLst>
          </p:cNvPr>
          <p:cNvSpPr>
            <a:spLocks noChangeShapeType="1"/>
          </p:cNvSpPr>
          <p:nvPr userDrawn="1"/>
        </p:nvSpPr>
        <p:spPr bwMode="auto">
          <a:xfrm>
            <a:off x="468313" y="6165850"/>
            <a:ext cx="8207375"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Title 1"/>
          <p:cNvSpPr>
            <a:spLocks noGrp="1"/>
          </p:cNvSpPr>
          <p:nvPr>
            <p:ph type="ctrTitle"/>
          </p:nvPr>
        </p:nvSpPr>
        <p:spPr>
          <a:xfrm>
            <a:off x="1313259" y="1300786"/>
            <a:ext cx="6517482" cy="2509213"/>
          </a:xfrm>
        </p:spPr>
        <p:txBody>
          <a:bodyPr anchor="b"/>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Date Placeholder 3">
            <a:extLst>
              <a:ext uri="{FF2B5EF4-FFF2-40B4-BE49-F238E27FC236}">
                <a16:creationId xmlns:a16="http://schemas.microsoft.com/office/drawing/2014/main" id="{BC7B81AD-BD26-40D9-AE58-0C53C3490927}"/>
              </a:ext>
            </a:extLst>
          </p:cNvPr>
          <p:cNvSpPr>
            <a:spLocks noGrp="1"/>
          </p:cNvSpPr>
          <p:nvPr>
            <p:ph type="dt" sz="half" idx="10"/>
          </p:nvPr>
        </p:nvSpPr>
        <p:spPr/>
        <p:txBody>
          <a:bodyPr/>
          <a:lstStyle>
            <a:lvl1pPr>
              <a:defRPr/>
            </a:lvl1pPr>
          </a:lstStyle>
          <a:p>
            <a:pPr>
              <a:defRPr/>
            </a:pPr>
            <a:fld id="{B3996CA7-28BC-4632-8E4E-7C52E2986AF8}" type="datetime1">
              <a:rPr lang="zh-CN" altLang="en-US"/>
              <a:pPr>
                <a:defRPr/>
              </a:pPr>
              <a:t>2021/11/3</a:t>
            </a:fld>
            <a:endParaRPr lang="en-US" altLang="zh-CN"/>
          </a:p>
        </p:txBody>
      </p:sp>
      <p:sp>
        <p:nvSpPr>
          <p:cNvPr id="8" name="Slide Number Placeholder 5">
            <a:extLst>
              <a:ext uri="{FF2B5EF4-FFF2-40B4-BE49-F238E27FC236}">
                <a16:creationId xmlns:a16="http://schemas.microsoft.com/office/drawing/2014/main" id="{EAEAAC0A-F6FB-4C75-B8E9-22A469CE8CFF}"/>
              </a:ext>
            </a:extLst>
          </p:cNvPr>
          <p:cNvSpPr>
            <a:spLocks noGrp="1"/>
          </p:cNvSpPr>
          <p:nvPr>
            <p:ph type="sldNum" sz="quarter" idx="12"/>
          </p:nvPr>
        </p:nvSpPr>
        <p:spPr/>
        <p:txBody>
          <a:bodyPr/>
          <a:lstStyle>
            <a:lvl1pPr>
              <a:defRPr/>
            </a:lvl1pPr>
          </a:lstStyle>
          <a:p>
            <a:pPr>
              <a:defRPr/>
            </a:pPr>
            <a:fld id="{8BDB5508-526E-4BCB-B487-76ED99F3F70B}" type="slidenum">
              <a:rPr lang="zh-CN" altLang="en-US"/>
              <a:pPr>
                <a:defRPr/>
              </a:pPr>
              <a:t>‹#›</a:t>
            </a:fld>
            <a:endParaRPr lang="en-US" altLang="zh-CN"/>
          </a:p>
        </p:txBody>
      </p:sp>
    </p:spTree>
    <p:extLst>
      <p:ext uri="{BB962C8B-B14F-4D97-AF65-F5344CB8AC3E}">
        <p14:creationId xmlns:p14="http://schemas.microsoft.com/office/powerpoint/2010/main" val="406094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A399A6F4-57D3-4D35-B74A-92246FCF7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C661A343-7E9D-4BE6-9E03-BEEC76BF82D4}"/>
              </a:ext>
            </a:extLst>
          </p:cNvPr>
          <p:cNvSpPr>
            <a:spLocks noGrp="1"/>
          </p:cNvSpPr>
          <p:nvPr>
            <p:ph type="dt" sz="half" idx="10"/>
          </p:nvPr>
        </p:nvSpPr>
        <p:spPr/>
        <p:txBody>
          <a:bodyPr/>
          <a:lstStyle>
            <a:lvl1pPr>
              <a:defRPr/>
            </a:lvl1pPr>
          </a:lstStyle>
          <a:p>
            <a:pPr>
              <a:defRPr/>
            </a:pPr>
            <a:fld id="{B86820A9-C2BC-4A58-95AD-8873F3374EB8}"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903F45A5-5BC7-4FAB-9369-5586D93D9D35}"/>
              </a:ext>
            </a:extLst>
          </p:cNvPr>
          <p:cNvSpPr>
            <a:spLocks noGrp="1"/>
          </p:cNvSpPr>
          <p:nvPr>
            <p:ph type="ftr" sz="quarter" idx="11"/>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800AD7FC-1B31-46B8-AB4E-11DF86EBE33F}"/>
              </a:ext>
            </a:extLst>
          </p:cNvPr>
          <p:cNvSpPr>
            <a:spLocks noGrp="1"/>
          </p:cNvSpPr>
          <p:nvPr>
            <p:ph type="sldNum" sz="quarter" idx="12"/>
          </p:nvPr>
        </p:nvSpPr>
        <p:spPr/>
        <p:txBody>
          <a:bodyPr/>
          <a:lstStyle>
            <a:lvl1pPr>
              <a:defRPr/>
            </a:lvl1pPr>
          </a:lstStyle>
          <a:p>
            <a:pPr>
              <a:defRPr/>
            </a:pPr>
            <a:fld id="{EBBF4A48-D950-4664-BD78-BF9DC2BA2148}" type="slidenum">
              <a:rPr lang="zh-CN" altLang="en-US"/>
              <a:pPr>
                <a:defRPr/>
              </a:pPr>
              <a:t>‹#›</a:t>
            </a:fld>
            <a:endParaRPr lang="en-US" altLang="zh-CN"/>
          </a:p>
        </p:txBody>
      </p:sp>
    </p:spTree>
    <p:extLst>
      <p:ext uri="{BB962C8B-B14F-4D97-AF65-F5344CB8AC3E}">
        <p14:creationId xmlns:p14="http://schemas.microsoft.com/office/powerpoint/2010/main" val="123328428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69669157-C4C6-4411-8530-EEAD35AD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0EF59DCF-DF9D-403C-B266-B58C687ACAE3}"/>
              </a:ext>
            </a:extLst>
          </p:cNvPr>
          <p:cNvSpPr>
            <a:spLocks noGrp="1"/>
          </p:cNvSpPr>
          <p:nvPr>
            <p:ph type="dt" sz="half" idx="10"/>
          </p:nvPr>
        </p:nvSpPr>
        <p:spPr/>
        <p:txBody>
          <a:bodyPr/>
          <a:lstStyle>
            <a:lvl1pPr>
              <a:defRPr/>
            </a:lvl1pPr>
          </a:lstStyle>
          <a:p>
            <a:pPr>
              <a:defRPr/>
            </a:pPr>
            <a:fld id="{5953C7FB-3649-44A4-AB5F-DA248270BF8F}"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50B1A4CB-BDA0-439E-A4B7-7F8C7D4727AF}"/>
              </a:ext>
            </a:extLst>
          </p:cNvPr>
          <p:cNvSpPr>
            <a:spLocks noGrp="1"/>
          </p:cNvSpPr>
          <p:nvPr>
            <p:ph type="ftr" sz="quarter" idx="11"/>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E34BCC23-EBD3-4B20-B1B9-7768767EFC71}"/>
              </a:ext>
            </a:extLst>
          </p:cNvPr>
          <p:cNvSpPr>
            <a:spLocks noGrp="1"/>
          </p:cNvSpPr>
          <p:nvPr>
            <p:ph type="sldNum" sz="quarter" idx="12"/>
          </p:nvPr>
        </p:nvSpPr>
        <p:spPr/>
        <p:txBody>
          <a:bodyPr/>
          <a:lstStyle>
            <a:lvl1pPr>
              <a:defRPr/>
            </a:lvl1pPr>
          </a:lstStyle>
          <a:p>
            <a:pPr>
              <a:defRPr/>
            </a:pPr>
            <a:fld id="{4F812793-408E-4E40-B25F-014B8DA55A25}" type="slidenum">
              <a:rPr lang="zh-CN" altLang="en-US"/>
              <a:pPr>
                <a:defRPr/>
              </a:pPr>
              <a:t>‹#›</a:t>
            </a:fld>
            <a:endParaRPr lang="en-US" altLang="zh-CN"/>
          </a:p>
        </p:txBody>
      </p:sp>
    </p:spTree>
    <p:extLst>
      <p:ext uri="{BB962C8B-B14F-4D97-AF65-F5344CB8AC3E}">
        <p14:creationId xmlns:p14="http://schemas.microsoft.com/office/powerpoint/2010/main" val="244265282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5" name="Picture 12" descr="Droplets-SD-Content-R1d.png">
            <a:extLst>
              <a:ext uri="{FF2B5EF4-FFF2-40B4-BE49-F238E27FC236}">
                <a16:creationId xmlns:a16="http://schemas.microsoft.com/office/drawing/2014/main" id="{4F043353-23B9-4E4B-871C-52FE29A7E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a:extLst>
              <a:ext uri="{FF2B5EF4-FFF2-40B4-BE49-F238E27FC236}">
                <a16:creationId xmlns:a16="http://schemas.microsoft.com/office/drawing/2014/main" id="{F506788A-FC4F-4605-8744-5979076C938E}"/>
              </a:ext>
            </a:extLst>
          </p:cNvPr>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ea typeface="+mn-ea"/>
              </a:rPr>
              <a:t>“</a:t>
            </a:r>
          </a:p>
        </p:txBody>
      </p:sp>
      <p:sp>
        <p:nvSpPr>
          <p:cNvPr id="7" name="TextBox 13">
            <a:extLst>
              <a:ext uri="{FF2B5EF4-FFF2-40B4-BE49-F238E27FC236}">
                <a16:creationId xmlns:a16="http://schemas.microsoft.com/office/drawing/2014/main" id="{F1E6F95F-17ED-40F9-BC9F-AE78A0F9DA35}"/>
              </a:ext>
            </a:extLst>
          </p:cNvPr>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ea typeface="+mn-ea"/>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4">
            <a:extLst>
              <a:ext uri="{FF2B5EF4-FFF2-40B4-BE49-F238E27FC236}">
                <a16:creationId xmlns:a16="http://schemas.microsoft.com/office/drawing/2014/main" id="{D4579CCF-2781-464B-AB36-7CF87B895B77}"/>
              </a:ext>
            </a:extLst>
          </p:cNvPr>
          <p:cNvSpPr>
            <a:spLocks noGrp="1"/>
          </p:cNvSpPr>
          <p:nvPr>
            <p:ph type="dt" sz="half" idx="14"/>
          </p:nvPr>
        </p:nvSpPr>
        <p:spPr/>
        <p:txBody>
          <a:bodyPr/>
          <a:lstStyle>
            <a:lvl1pPr>
              <a:defRPr/>
            </a:lvl1pPr>
          </a:lstStyle>
          <a:p>
            <a:pPr>
              <a:defRPr/>
            </a:pPr>
            <a:fld id="{052E58EC-2C37-4342-9A49-38EB12D43602}" type="datetime1">
              <a:rPr lang="zh-CN" altLang="en-US"/>
              <a:pPr>
                <a:defRPr/>
              </a:pPr>
              <a:t>2021/11/3</a:t>
            </a:fld>
            <a:endParaRPr lang="en-US" altLang="zh-CN"/>
          </a:p>
        </p:txBody>
      </p:sp>
      <p:sp>
        <p:nvSpPr>
          <p:cNvPr id="9" name="Footer Placeholder 5">
            <a:extLst>
              <a:ext uri="{FF2B5EF4-FFF2-40B4-BE49-F238E27FC236}">
                <a16:creationId xmlns:a16="http://schemas.microsoft.com/office/drawing/2014/main" id="{4BA925D2-9245-4FBE-B5E9-6AD30FFFFBBB}"/>
              </a:ext>
            </a:extLst>
          </p:cNvPr>
          <p:cNvSpPr>
            <a:spLocks noGrp="1"/>
          </p:cNvSpPr>
          <p:nvPr>
            <p:ph type="ftr" sz="quarter" idx="15"/>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10" name="Slide Number Placeholder 6">
            <a:extLst>
              <a:ext uri="{FF2B5EF4-FFF2-40B4-BE49-F238E27FC236}">
                <a16:creationId xmlns:a16="http://schemas.microsoft.com/office/drawing/2014/main" id="{5CA3F336-4446-416A-A62D-CDB9513ACD3D}"/>
              </a:ext>
            </a:extLst>
          </p:cNvPr>
          <p:cNvSpPr>
            <a:spLocks noGrp="1"/>
          </p:cNvSpPr>
          <p:nvPr>
            <p:ph type="sldNum" sz="quarter" idx="16"/>
          </p:nvPr>
        </p:nvSpPr>
        <p:spPr/>
        <p:txBody>
          <a:bodyPr/>
          <a:lstStyle>
            <a:lvl1pPr>
              <a:defRPr/>
            </a:lvl1pPr>
          </a:lstStyle>
          <a:p>
            <a:pPr>
              <a:defRPr/>
            </a:pPr>
            <a:fld id="{6757EB6E-7D01-49C6-BEC7-CCD606C5A246}" type="slidenum">
              <a:rPr lang="zh-CN" altLang="en-US"/>
              <a:pPr>
                <a:defRPr/>
              </a:pPr>
              <a:t>‹#›</a:t>
            </a:fld>
            <a:endParaRPr lang="en-US" altLang="zh-CN"/>
          </a:p>
        </p:txBody>
      </p:sp>
    </p:spTree>
    <p:extLst>
      <p:ext uri="{BB962C8B-B14F-4D97-AF65-F5344CB8AC3E}">
        <p14:creationId xmlns:p14="http://schemas.microsoft.com/office/powerpoint/2010/main" val="316959265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C9B68872-EA5F-4B3C-8EF3-4C8DAF104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6FC0232F-4C0C-456D-A1B0-718F324071CA}"/>
              </a:ext>
            </a:extLst>
          </p:cNvPr>
          <p:cNvSpPr>
            <a:spLocks noGrp="1"/>
          </p:cNvSpPr>
          <p:nvPr>
            <p:ph type="dt" sz="half" idx="10"/>
          </p:nvPr>
        </p:nvSpPr>
        <p:spPr/>
        <p:txBody>
          <a:bodyPr/>
          <a:lstStyle>
            <a:lvl1pPr>
              <a:defRPr/>
            </a:lvl1pPr>
          </a:lstStyle>
          <a:p>
            <a:pPr>
              <a:defRPr/>
            </a:pPr>
            <a:fld id="{3648EBF0-E422-4AA2-8033-E90D7FA45463}"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2A100C6C-0B99-4070-8E47-5F8A0E3261ED}"/>
              </a:ext>
            </a:extLst>
          </p:cNvPr>
          <p:cNvSpPr>
            <a:spLocks noGrp="1"/>
          </p:cNvSpPr>
          <p:nvPr>
            <p:ph type="ftr" sz="quarter" idx="11"/>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EE49AFBB-9345-4547-9568-B1E98C73E3FA}"/>
              </a:ext>
            </a:extLst>
          </p:cNvPr>
          <p:cNvSpPr>
            <a:spLocks noGrp="1"/>
          </p:cNvSpPr>
          <p:nvPr>
            <p:ph type="sldNum" sz="quarter" idx="12"/>
          </p:nvPr>
        </p:nvSpPr>
        <p:spPr/>
        <p:txBody>
          <a:bodyPr/>
          <a:lstStyle>
            <a:lvl1pPr>
              <a:defRPr/>
            </a:lvl1pPr>
          </a:lstStyle>
          <a:p>
            <a:pPr>
              <a:defRPr/>
            </a:pPr>
            <a:fld id="{426C19A4-D954-40C3-A2AA-16B91129535A}" type="slidenum">
              <a:rPr lang="zh-CN" altLang="en-US"/>
              <a:pPr>
                <a:defRPr/>
              </a:pPr>
              <a:t>‹#›</a:t>
            </a:fld>
            <a:endParaRPr lang="en-US" altLang="zh-CN"/>
          </a:p>
        </p:txBody>
      </p:sp>
    </p:spTree>
    <p:extLst>
      <p:ext uri="{BB962C8B-B14F-4D97-AF65-F5344CB8AC3E}">
        <p14:creationId xmlns:p14="http://schemas.microsoft.com/office/powerpoint/2010/main" val="373904074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3" descr="Droplets-SD-Content-R1d.png">
            <a:extLst>
              <a:ext uri="{FF2B5EF4-FFF2-40B4-BE49-F238E27FC236}">
                <a16:creationId xmlns:a16="http://schemas.microsoft.com/office/drawing/2014/main" id="{C42851AF-99BF-4BA2-8EB2-F3D1C2338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Date Placeholder 2">
            <a:extLst>
              <a:ext uri="{FF2B5EF4-FFF2-40B4-BE49-F238E27FC236}">
                <a16:creationId xmlns:a16="http://schemas.microsoft.com/office/drawing/2014/main" id="{8B7C4CB8-8D7A-42B3-ADB0-AFF74A91EF2E}"/>
              </a:ext>
            </a:extLst>
          </p:cNvPr>
          <p:cNvSpPr>
            <a:spLocks noGrp="1"/>
          </p:cNvSpPr>
          <p:nvPr>
            <p:ph type="dt" sz="half" idx="18"/>
          </p:nvPr>
        </p:nvSpPr>
        <p:spPr/>
        <p:txBody>
          <a:bodyPr/>
          <a:lstStyle>
            <a:lvl1pPr>
              <a:defRPr/>
            </a:lvl1pPr>
          </a:lstStyle>
          <a:p>
            <a:pPr>
              <a:defRPr/>
            </a:pPr>
            <a:fld id="{E1DE208C-4788-4205-B56B-E698A2A679AC}" type="datetime1">
              <a:rPr lang="zh-CN" altLang="en-US"/>
              <a:pPr>
                <a:defRPr/>
              </a:pPr>
              <a:t>2021/11/3</a:t>
            </a:fld>
            <a:endParaRPr lang="en-US" altLang="zh-CN"/>
          </a:p>
        </p:txBody>
      </p:sp>
      <p:sp>
        <p:nvSpPr>
          <p:cNvPr id="16" name="Footer Placeholder 3">
            <a:extLst>
              <a:ext uri="{FF2B5EF4-FFF2-40B4-BE49-F238E27FC236}">
                <a16:creationId xmlns:a16="http://schemas.microsoft.com/office/drawing/2014/main" id="{50B376AF-CEB7-4DA2-BF9A-CC5C24FF37C7}"/>
              </a:ext>
            </a:extLst>
          </p:cNvPr>
          <p:cNvSpPr>
            <a:spLocks noGrp="1"/>
          </p:cNvSpPr>
          <p:nvPr>
            <p:ph type="ftr" sz="quarter" idx="19"/>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17" name="Slide Number Placeholder 4">
            <a:extLst>
              <a:ext uri="{FF2B5EF4-FFF2-40B4-BE49-F238E27FC236}">
                <a16:creationId xmlns:a16="http://schemas.microsoft.com/office/drawing/2014/main" id="{F03BA278-B880-4E54-B4D7-3863449B2F9C}"/>
              </a:ext>
            </a:extLst>
          </p:cNvPr>
          <p:cNvSpPr>
            <a:spLocks noGrp="1"/>
          </p:cNvSpPr>
          <p:nvPr>
            <p:ph type="sldNum" sz="quarter" idx="20"/>
          </p:nvPr>
        </p:nvSpPr>
        <p:spPr/>
        <p:txBody>
          <a:bodyPr/>
          <a:lstStyle>
            <a:lvl1pPr>
              <a:defRPr/>
            </a:lvl1pPr>
          </a:lstStyle>
          <a:p>
            <a:pPr>
              <a:defRPr/>
            </a:pPr>
            <a:fld id="{389F5207-B939-4168-8168-FABEBE02210D}" type="slidenum">
              <a:rPr lang="zh-CN" altLang="en-US"/>
              <a:pPr>
                <a:defRPr/>
              </a:pPr>
              <a:t>‹#›</a:t>
            </a:fld>
            <a:endParaRPr lang="en-US" altLang="zh-CN"/>
          </a:p>
        </p:txBody>
      </p:sp>
    </p:spTree>
    <p:extLst>
      <p:ext uri="{BB962C8B-B14F-4D97-AF65-F5344CB8AC3E}">
        <p14:creationId xmlns:p14="http://schemas.microsoft.com/office/powerpoint/2010/main" val="169635341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2" name="Picture 16" descr="Droplets-SD-Content-R1d.png">
            <a:extLst>
              <a:ext uri="{FF2B5EF4-FFF2-40B4-BE49-F238E27FC236}">
                <a16:creationId xmlns:a16="http://schemas.microsoft.com/office/drawing/2014/main" id="{CDED1115-1054-4763-AF09-B50499FC0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3" name="Date Placeholder 2">
            <a:extLst>
              <a:ext uri="{FF2B5EF4-FFF2-40B4-BE49-F238E27FC236}">
                <a16:creationId xmlns:a16="http://schemas.microsoft.com/office/drawing/2014/main" id="{DE3B1449-15F0-4CAD-B988-FD59127DE4E8}"/>
              </a:ext>
            </a:extLst>
          </p:cNvPr>
          <p:cNvSpPr>
            <a:spLocks noGrp="1"/>
          </p:cNvSpPr>
          <p:nvPr>
            <p:ph type="dt" sz="half" idx="23"/>
          </p:nvPr>
        </p:nvSpPr>
        <p:spPr/>
        <p:txBody>
          <a:bodyPr/>
          <a:lstStyle>
            <a:lvl1pPr>
              <a:defRPr/>
            </a:lvl1pPr>
          </a:lstStyle>
          <a:p>
            <a:pPr>
              <a:defRPr/>
            </a:pPr>
            <a:fld id="{2C463C83-BAB0-42DB-A477-9BBCA05E20AB}" type="datetime1">
              <a:rPr lang="zh-CN" altLang="en-US"/>
              <a:pPr>
                <a:defRPr/>
              </a:pPr>
              <a:t>2021/11/3</a:t>
            </a:fld>
            <a:endParaRPr lang="en-US" altLang="zh-CN"/>
          </a:p>
        </p:txBody>
      </p:sp>
      <p:sp>
        <p:nvSpPr>
          <p:cNvPr id="14" name="Footer Placeholder 3">
            <a:extLst>
              <a:ext uri="{FF2B5EF4-FFF2-40B4-BE49-F238E27FC236}">
                <a16:creationId xmlns:a16="http://schemas.microsoft.com/office/drawing/2014/main" id="{2561005C-12B4-48D9-BC7E-109ADDFE70F1}"/>
              </a:ext>
            </a:extLst>
          </p:cNvPr>
          <p:cNvSpPr>
            <a:spLocks noGrp="1"/>
          </p:cNvSpPr>
          <p:nvPr>
            <p:ph type="ftr" sz="quarter" idx="24"/>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15" name="Slide Number Placeholder 4">
            <a:extLst>
              <a:ext uri="{FF2B5EF4-FFF2-40B4-BE49-F238E27FC236}">
                <a16:creationId xmlns:a16="http://schemas.microsoft.com/office/drawing/2014/main" id="{857E2C65-155D-45AC-B4AF-65E43B111F04}"/>
              </a:ext>
            </a:extLst>
          </p:cNvPr>
          <p:cNvSpPr>
            <a:spLocks noGrp="1"/>
          </p:cNvSpPr>
          <p:nvPr>
            <p:ph type="sldNum" sz="quarter" idx="25"/>
          </p:nvPr>
        </p:nvSpPr>
        <p:spPr/>
        <p:txBody>
          <a:bodyPr/>
          <a:lstStyle>
            <a:lvl1pPr>
              <a:defRPr/>
            </a:lvl1pPr>
          </a:lstStyle>
          <a:p>
            <a:pPr>
              <a:defRPr/>
            </a:pPr>
            <a:fld id="{00646F92-488E-4F62-B4DB-A658170D398D}" type="slidenum">
              <a:rPr lang="zh-CN" altLang="en-US"/>
              <a:pPr>
                <a:defRPr/>
              </a:pPr>
              <a:t>‹#›</a:t>
            </a:fld>
            <a:endParaRPr lang="en-US" altLang="zh-CN"/>
          </a:p>
        </p:txBody>
      </p:sp>
    </p:spTree>
    <p:extLst>
      <p:ext uri="{BB962C8B-B14F-4D97-AF65-F5344CB8AC3E}">
        <p14:creationId xmlns:p14="http://schemas.microsoft.com/office/powerpoint/2010/main" val="297114901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8" descr="Droplets-SD-Content-R1d.png">
            <a:extLst>
              <a:ext uri="{FF2B5EF4-FFF2-40B4-BE49-F238E27FC236}">
                <a16:creationId xmlns:a16="http://schemas.microsoft.com/office/drawing/2014/main" id="{5C6DDF18-1E37-45AF-A611-0DC5737D5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1D9CF0BF-71B0-49BA-A0D8-EB1B3C8B2AB2}"/>
              </a:ext>
            </a:extLst>
          </p:cNvPr>
          <p:cNvSpPr>
            <a:spLocks noGrp="1"/>
          </p:cNvSpPr>
          <p:nvPr>
            <p:ph type="dt" sz="half" idx="14"/>
          </p:nvPr>
        </p:nvSpPr>
        <p:spPr/>
        <p:txBody>
          <a:bodyPr/>
          <a:lstStyle>
            <a:lvl1pPr>
              <a:defRPr/>
            </a:lvl1pPr>
          </a:lstStyle>
          <a:p>
            <a:pPr>
              <a:defRPr/>
            </a:pPr>
            <a:fld id="{D1BECA39-732F-4DA7-9F71-56136258C7A7}"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811EC30A-64D5-425D-8D21-6DF2DADE309D}"/>
              </a:ext>
            </a:extLst>
          </p:cNvPr>
          <p:cNvSpPr>
            <a:spLocks noGrp="1"/>
          </p:cNvSpPr>
          <p:nvPr>
            <p:ph type="ftr" sz="quarter" idx="15"/>
          </p:nvPr>
        </p:nvSpPr>
        <p:spPr>
          <a:xfrm>
            <a:off x="685800" y="5883275"/>
            <a:ext cx="5003800" cy="365125"/>
          </a:xfrm>
          <a:prstGeom prst="rect">
            <a:avLst/>
          </a:prstGeom>
        </p:spPr>
        <p:txBody>
          <a:bodyPr/>
          <a:lstStyle>
            <a:lvl1pPr>
              <a:defRPr/>
            </a:lvl1pPr>
          </a:lstStyle>
          <a:p>
            <a:pPr>
              <a:defRPr/>
            </a:pPr>
            <a:r>
              <a:rPr lang="zh-CN" altLang="en-US" dirty="0"/>
              <a:t>人工智能导论：绪论 </a:t>
            </a:r>
            <a:endParaRPr lang="en-US" altLang="zh-CN" dirty="0"/>
          </a:p>
        </p:txBody>
      </p:sp>
      <p:sp>
        <p:nvSpPr>
          <p:cNvPr id="7" name="Slide Number Placeholder 5">
            <a:extLst>
              <a:ext uri="{FF2B5EF4-FFF2-40B4-BE49-F238E27FC236}">
                <a16:creationId xmlns:a16="http://schemas.microsoft.com/office/drawing/2014/main" id="{05D79493-6D12-42FB-829C-D8495DE3BA0A}"/>
              </a:ext>
            </a:extLst>
          </p:cNvPr>
          <p:cNvSpPr>
            <a:spLocks noGrp="1"/>
          </p:cNvSpPr>
          <p:nvPr>
            <p:ph type="sldNum" sz="quarter" idx="16"/>
          </p:nvPr>
        </p:nvSpPr>
        <p:spPr/>
        <p:txBody>
          <a:bodyPr/>
          <a:lstStyle>
            <a:lvl1pPr>
              <a:defRPr/>
            </a:lvl1pPr>
          </a:lstStyle>
          <a:p>
            <a:pPr>
              <a:defRPr/>
            </a:pPr>
            <a:fld id="{B71B2C42-BF6F-45F3-BCCE-15DDEBA9D2B7}" type="slidenum">
              <a:rPr lang="zh-CN" altLang="en-US"/>
              <a:pPr>
                <a:defRPr/>
              </a:pPr>
              <a:t>‹#›</a:t>
            </a:fld>
            <a:endParaRPr lang="en-US" altLang="zh-CN"/>
          </a:p>
        </p:txBody>
      </p:sp>
    </p:spTree>
    <p:extLst>
      <p:ext uri="{BB962C8B-B14F-4D97-AF65-F5344CB8AC3E}">
        <p14:creationId xmlns:p14="http://schemas.microsoft.com/office/powerpoint/2010/main" val="377637439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4" name="Picture 9" descr="Droplets-SD-Content-R1d.png">
            <a:extLst>
              <a:ext uri="{FF2B5EF4-FFF2-40B4-BE49-F238E27FC236}">
                <a16:creationId xmlns:a16="http://schemas.microsoft.com/office/drawing/2014/main" id="{DDC08DD8-3F27-4FEC-AE7A-7443C2761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ED33F9D0-9040-4B39-922E-C3AE37F6293A}"/>
              </a:ext>
            </a:extLst>
          </p:cNvPr>
          <p:cNvSpPr>
            <a:spLocks noGrp="1"/>
          </p:cNvSpPr>
          <p:nvPr>
            <p:ph type="dt" sz="half" idx="14"/>
          </p:nvPr>
        </p:nvSpPr>
        <p:spPr/>
        <p:txBody>
          <a:bodyPr/>
          <a:lstStyle>
            <a:lvl1pPr>
              <a:defRPr/>
            </a:lvl1pPr>
          </a:lstStyle>
          <a:p>
            <a:pPr>
              <a:defRPr/>
            </a:pPr>
            <a:fld id="{D68C2361-3017-466D-A5C3-6625ED246468}"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0F6A280A-2BE8-4BC2-A8C0-6691BDF5D664}"/>
              </a:ext>
            </a:extLst>
          </p:cNvPr>
          <p:cNvSpPr>
            <a:spLocks noGrp="1"/>
          </p:cNvSpPr>
          <p:nvPr>
            <p:ph type="ftr" sz="quarter" idx="15"/>
          </p:nvPr>
        </p:nvSpPr>
        <p:spPr>
          <a:xfrm>
            <a:off x="685800" y="5883275"/>
            <a:ext cx="5003800" cy="365125"/>
          </a:xfrm>
          <a:prstGeom prst="rect">
            <a:avLst/>
          </a:prstGeom>
        </p:spPr>
        <p:txBody>
          <a:bodyPr/>
          <a:lstStyle>
            <a:lvl1pPr>
              <a:defRPr/>
            </a:lvl1pPr>
          </a:lstStyle>
          <a:p>
            <a:pPr>
              <a:defRPr/>
            </a:pPr>
            <a:r>
              <a:rPr lang="zh-CN" altLang="en-US" dirty="0"/>
              <a:t>人工智能导论：绪论 </a:t>
            </a:r>
            <a:endParaRPr lang="en-US" altLang="zh-CN" dirty="0"/>
          </a:p>
        </p:txBody>
      </p:sp>
      <p:sp>
        <p:nvSpPr>
          <p:cNvPr id="7" name="Slide Number Placeholder 5">
            <a:extLst>
              <a:ext uri="{FF2B5EF4-FFF2-40B4-BE49-F238E27FC236}">
                <a16:creationId xmlns:a16="http://schemas.microsoft.com/office/drawing/2014/main" id="{A907C2CC-8B47-425F-B2EE-146CE66C3831}"/>
              </a:ext>
            </a:extLst>
          </p:cNvPr>
          <p:cNvSpPr>
            <a:spLocks noGrp="1"/>
          </p:cNvSpPr>
          <p:nvPr>
            <p:ph type="sldNum" sz="quarter" idx="16"/>
          </p:nvPr>
        </p:nvSpPr>
        <p:spPr/>
        <p:txBody>
          <a:bodyPr/>
          <a:lstStyle>
            <a:lvl1pPr>
              <a:defRPr/>
            </a:lvl1pPr>
          </a:lstStyle>
          <a:p>
            <a:pPr>
              <a:defRPr/>
            </a:pPr>
            <a:fld id="{16A81E5B-AFC1-4902-A229-5A5FA13A2853}" type="slidenum">
              <a:rPr lang="zh-CN" altLang="en-US"/>
              <a:pPr>
                <a:defRPr/>
              </a:pPr>
              <a:t>‹#›</a:t>
            </a:fld>
            <a:endParaRPr lang="en-US" altLang="zh-CN"/>
          </a:p>
        </p:txBody>
      </p:sp>
    </p:spTree>
    <p:extLst>
      <p:ext uri="{BB962C8B-B14F-4D97-AF65-F5344CB8AC3E}">
        <p14:creationId xmlns:p14="http://schemas.microsoft.com/office/powerpoint/2010/main" val="209580876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744F354E-26B6-420B-B135-79D919FBD04A}"/>
              </a:ext>
            </a:extLst>
          </p:cNvPr>
          <p:cNvSpPr>
            <a:spLocks noGrp="1"/>
          </p:cNvSpPr>
          <p:nvPr>
            <p:ph type="dt" sz="half" idx="10"/>
          </p:nvPr>
        </p:nvSpPr>
        <p:spPr/>
        <p:txBody>
          <a:bodyPr/>
          <a:lstStyle>
            <a:lvl1pPr>
              <a:defRPr/>
            </a:lvl1pPr>
          </a:lstStyle>
          <a:p>
            <a:pPr>
              <a:defRPr/>
            </a:pPr>
            <a:fld id="{F13EC868-A933-45F9-AFEB-AEAE0D183852}" type="datetime1">
              <a:rPr lang="zh-CN" altLang="en-US"/>
              <a:pPr>
                <a:defRPr/>
              </a:pPr>
              <a:t>2021/11/3</a:t>
            </a:fld>
            <a:endParaRPr lang="en-US" altLang="zh-CN"/>
          </a:p>
        </p:txBody>
      </p:sp>
      <p:sp>
        <p:nvSpPr>
          <p:cNvPr id="5" name="Footer Placeholder 4">
            <a:extLst>
              <a:ext uri="{FF2B5EF4-FFF2-40B4-BE49-F238E27FC236}">
                <a16:creationId xmlns:a16="http://schemas.microsoft.com/office/drawing/2014/main" id="{D26858F7-2802-4813-95A9-A70B53359817}"/>
              </a:ext>
            </a:extLst>
          </p:cNvPr>
          <p:cNvSpPr>
            <a:spLocks noGrp="1"/>
          </p:cNvSpPr>
          <p:nvPr>
            <p:ph type="ftr" sz="quarter" idx="11"/>
          </p:nvPr>
        </p:nvSpPr>
        <p:spPr>
          <a:xfrm>
            <a:off x="685800" y="5883275"/>
            <a:ext cx="5003800" cy="365125"/>
          </a:xfrm>
          <a:prstGeom prst="rect">
            <a:avLst/>
          </a:prstGeom>
        </p:spPr>
        <p:txBody>
          <a:bodyPr/>
          <a:lstStyle>
            <a:lvl1pPr>
              <a:defRPr/>
            </a:lvl1pPr>
          </a:lstStyle>
          <a:p>
            <a:pPr>
              <a:defRPr/>
            </a:pPr>
            <a:r>
              <a:rPr lang="zh-CN" altLang="en-US" dirty="0"/>
              <a:t>人工智能导论：绪论 </a:t>
            </a:r>
            <a:endParaRPr lang="en-US" altLang="zh-CN" dirty="0"/>
          </a:p>
        </p:txBody>
      </p:sp>
      <p:sp>
        <p:nvSpPr>
          <p:cNvPr id="6" name="Slide Number Placeholder 5">
            <a:extLst>
              <a:ext uri="{FF2B5EF4-FFF2-40B4-BE49-F238E27FC236}">
                <a16:creationId xmlns:a16="http://schemas.microsoft.com/office/drawing/2014/main" id="{F96F7F58-6AF6-4D32-BD12-9AAB21A0EE54}"/>
              </a:ext>
            </a:extLst>
          </p:cNvPr>
          <p:cNvSpPr>
            <a:spLocks noGrp="1"/>
          </p:cNvSpPr>
          <p:nvPr>
            <p:ph type="sldNum" sz="quarter" idx="12"/>
          </p:nvPr>
        </p:nvSpPr>
        <p:spPr/>
        <p:txBody>
          <a:bodyPr/>
          <a:lstStyle>
            <a:lvl1pPr>
              <a:defRPr/>
            </a:lvl1pPr>
          </a:lstStyle>
          <a:p>
            <a:pPr>
              <a:defRPr/>
            </a:pPr>
            <a:fld id="{DD348E7A-21CB-4A41-89B4-1C674632DA27}" type="slidenum">
              <a:rPr lang="zh-CN" altLang="en-US"/>
              <a:pPr>
                <a:defRPr/>
              </a:pPr>
              <a:t>‹#›</a:t>
            </a:fld>
            <a:endParaRPr lang="en-US" altLang="zh-CN"/>
          </a:p>
        </p:txBody>
      </p:sp>
    </p:spTree>
    <p:extLst>
      <p:ext uri="{BB962C8B-B14F-4D97-AF65-F5344CB8AC3E}">
        <p14:creationId xmlns:p14="http://schemas.microsoft.com/office/powerpoint/2010/main" val="2899538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a:extLst>
              <a:ext uri="{FF2B5EF4-FFF2-40B4-BE49-F238E27FC236}">
                <a16:creationId xmlns:a16="http://schemas.microsoft.com/office/drawing/2014/main" id="{A0F65119-9E1F-46A7-A029-BCAE3AF16006}"/>
              </a:ext>
            </a:extLst>
          </p:cNvPr>
          <p:cNvSpPr>
            <a:spLocks noGrp="1"/>
          </p:cNvSpPr>
          <p:nvPr>
            <p:ph type="dt" sz="half" idx="10"/>
          </p:nvPr>
        </p:nvSpPr>
        <p:spPr/>
        <p:txBody>
          <a:bodyPr/>
          <a:lstStyle>
            <a:lvl1pPr>
              <a:defRPr/>
            </a:lvl1pPr>
          </a:lstStyle>
          <a:p>
            <a:pPr>
              <a:defRPr/>
            </a:pPr>
            <a:fld id="{99E2B695-71F3-4D56-9ED6-C4554EFC4DDE}" type="datetime1">
              <a:rPr lang="zh-CN" altLang="en-US"/>
              <a:pPr>
                <a:defRPr/>
              </a:pPr>
              <a:t>2021/11/3</a:t>
            </a:fld>
            <a:endParaRPr lang="en-US" altLang="zh-CN"/>
          </a:p>
        </p:txBody>
      </p:sp>
      <p:sp>
        <p:nvSpPr>
          <p:cNvPr id="6" name="Footer Placeholder 5">
            <a:extLst>
              <a:ext uri="{FF2B5EF4-FFF2-40B4-BE49-F238E27FC236}">
                <a16:creationId xmlns:a16="http://schemas.microsoft.com/office/drawing/2014/main" id="{881580EB-7C2A-494D-8565-F62C26DF9596}"/>
              </a:ext>
            </a:extLst>
          </p:cNvPr>
          <p:cNvSpPr>
            <a:spLocks noGrp="1"/>
          </p:cNvSpPr>
          <p:nvPr>
            <p:ph type="ftr" sz="quarter" idx="11"/>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7" name="Slide Number Placeholder 6">
            <a:extLst>
              <a:ext uri="{FF2B5EF4-FFF2-40B4-BE49-F238E27FC236}">
                <a16:creationId xmlns:a16="http://schemas.microsoft.com/office/drawing/2014/main" id="{72514029-5AEC-4F1D-A6AE-4BF06C54AE5A}"/>
              </a:ext>
            </a:extLst>
          </p:cNvPr>
          <p:cNvSpPr>
            <a:spLocks noGrp="1"/>
          </p:cNvSpPr>
          <p:nvPr>
            <p:ph type="sldNum" sz="quarter" idx="12"/>
          </p:nvPr>
        </p:nvSpPr>
        <p:spPr/>
        <p:txBody>
          <a:bodyPr/>
          <a:lstStyle>
            <a:lvl1pPr>
              <a:defRPr/>
            </a:lvl1pPr>
          </a:lstStyle>
          <a:p>
            <a:pPr>
              <a:defRPr/>
            </a:pPr>
            <a:fld id="{197E3524-E64E-4135-9C5A-116AE52AB100}" type="slidenum">
              <a:rPr lang="zh-CN" altLang="en-US"/>
              <a:pPr>
                <a:defRPr/>
              </a:pPr>
              <a:t>‹#›</a:t>
            </a:fld>
            <a:endParaRPr lang="en-US" altLang="zh-CN"/>
          </a:p>
        </p:txBody>
      </p:sp>
    </p:spTree>
    <p:extLst>
      <p:ext uri="{BB962C8B-B14F-4D97-AF65-F5344CB8AC3E}">
        <p14:creationId xmlns:p14="http://schemas.microsoft.com/office/powerpoint/2010/main" val="90296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117CF565-3F10-49D2-8F8B-2526F30D0C12}"/>
              </a:ext>
            </a:extLst>
          </p:cNvPr>
          <p:cNvSpPr>
            <a:spLocks noGrp="1"/>
          </p:cNvSpPr>
          <p:nvPr>
            <p:ph type="dt" sz="half" idx="14"/>
          </p:nvPr>
        </p:nvSpPr>
        <p:spPr/>
        <p:txBody>
          <a:bodyPr/>
          <a:lstStyle>
            <a:lvl1pPr>
              <a:defRPr/>
            </a:lvl1pPr>
          </a:lstStyle>
          <a:p>
            <a:pPr>
              <a:defRPr/>
            </a:pPr>
            <a:fld id="{BA5C7F79-76C9-4750-80EE-38A24C25529C}" type="datetime1">
              <a:rPr lang="zh-CN" altLang="en-US"/>
              <a:pPr>
                <a:defRPr/>
              </a:pPr>
              <a:t>2021/11/3</a:t>
            </a:fld>
            <a:endParaRPr lang="en-US" altLang="zh-CN"/>
          </a:p>
        </p:txBody>
      </p:sp>
      <p:sp>
        <p:nvSpPr>
          <p:cNvPr id="7" name="Slide Number Placeholder 5">
            <a:extLst>
              <a:ext uri="{FF2B5EF4-FFF2-40B4-BE49-F238E27FC236}">
                <a16:creationId xmlns:a16="http://schemas.microsoft.com/office/drawing/2014/main" id="{DF86D24F-8B09-4BAF-9D17-6F3F9E5BEA6A}"/>
              </a:ext>
            </a:extLst>
          </p:cNvPr>
          <p:cNvSpPr>
            <a:spLocks noGrp="1"/>
          </p:cNvSpPr>
          <p:nvPr>
            <p:ph type="sldNum" sz="quarter" idx="16"/>
          </p:nvPr>
        </p:nvSpPr>
        <p:spPr/>
        <p:txBody>
          <a:bodyPr/>
          <a:lstStyle>
            <a:lvl1pPr>
              <a:defRPr/>
            </a:lvl1pPr>
          </a:lstStyle>
          <a:p>
            <a:pPr>
              <a:defRPr/>
            </a:pPr>
            <a:fld id="{0469FC80-F125-4B18-B66F-0865FF5083D7}" type="slidenum">
              <a:rPr lang="zh-CN" altLang="en-US"/>
              <a:pPr>
                <a:defRPr/>
              </a:pPr>
              <a:t>‹#›</a:t>
            </a:fld>
            <a:endParaRPr lang="en-US" altLang="zh-CN"/>
          </a:p>
        </p:txBody>
      </p:sp>
    </p:spTree>
    <p:extLst>
      <p:ext uri="{BB962C8B-B14F-4D97-AF65-F5344CB8AC3E}">
        <p14:creationId xmlns:p14="http://schemas.microsoft.com/office/powerpoint/2010/main" val="37084872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142AFEF-EFD2-45D6-B6AD-ADA2527ED0A1}"/>
              </a:ext>
            </a:extLst>
          </p:cNvPr>
          <p:cNvSpPr>
            <a:spLocks noGrp="1" noChangeArrowheads="1"/>
          </p:cNvSpPr>
          <p:nvPr>
            <p:ph type="dt" sz="half" idx="10"/>
          </p:nvPr>
        </p:nvSpPr>
        <p:spPr/>
        <p:txBody>
          <a:bodyPr/>
          <a:lstStyle>
            <a:lvl1pPr>
              <a:defRPr/>
            </a:lvl1pPr>
          </a:lstStyle>
          <a:p>
            <a:pPr>
              <a:defRPr/>
            </a:pPr>
            <a:fld id="{F5DCCD2C-7911-4136-8D3F-18837C58AA50}"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408EEB04-9289-49A6-9178-0A710836E9BF}"/>
              </a:ext>
            </a:extLst>
          </p:cNvPr>
          <p:cNvSpPr>
            <a:spLocks noGrp="1" noChangeArrowheads="1"/>
          </p:cNvSpPr>
          <p:nvPr>
            <p:ph type="ftr" sz="quarter" idx="11"/>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7" name="Rectangle 6">
            <a:extLst>
              <a:ext uri="{FF2B5EF4-FFF2-40B4-BE49-F238E27FC236}">
                <a16:creationId xmlns:a16="http://schemas.microsoft.com/office/drawing/2014/main" id="{3D0811EF-8DED-43B1-A096-DF24FAC4BF95}"/>
              </a:ext>
            </a:extLst>
          </p:cNvPr>
          <p:cNvSpPr>
            <a:spLocks noGrp="1" noChangeArrowheads="1"/>
          </p:cNvSpPr>
          <p:nvPr>
            <p:ph type="sldNum" sz="quarter" idx="12"/>
          </p:nvPr>
        </p:nvSpPr>
        <p:spPr/>
        <p:txBody>
          <a:bodyPr/>
          <a:lstStyle>
            <a:lvl1pPr>
              <a:defRPr/>
            </a:lvl1pPr>
          </a:lstStyle>
          <a:p>
            <a:pPr>
              <a:defRPr/>
            </a:pPr>
            <a:fld id="{89E378A2-DA48-4064-B573-7B5D71BE252D}" type="slidenum">
              <a:rPr lang="zh-CN" altLang="en-US"/>
              <a:pPr>
                <a:defRPr/>
              </a:pPr>
              <a:t>‹#›</a:t>
            </a:fld>
            <a:endParaRPr lang="en-US" altLang="zh-CN"/>
          </a:p>
        </p:txBody>
      </p:sp>
    </p:spTree>
    <p:extLst>
      <p:ext uri="{BB962C8B-B14F-4D97-AF65-F5344CB8AC3E}">
        <p14:creationId xmlns:p14="http://schemas.microsoft.com/office/powerpoint/2010/main" val="1829986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7C50D-C898-45B5-A53C-A18247C277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193E779-FD07-44E2-A344-198A7034F527}"/>
              </a:ext>
            </a:extLst>
          </p:cNvPr>
          <p:cNvSpPr>
            <a:spLocks noGrp="1"/>
          </p:cNvSpPr>
          <p:nvPr>
            <p:ph type="dt" sz="half" idx="10"/>
          </p:nvPr>
        </p:nvSpPr>
        <p:spPr/>
        <p:txBody>
          <a:bodyPr/>
          <a:lstStyle/>
          <a:p>
            <a:pPr>
              <a:defRPr/>
            </a:pPr>
            <a:fld id="{B7E6F693-710C-4B50-A8F6-6ADD512AA84A}" type="datetime1">
              <a:rPr lang="zh-CN" altLang="en-US" smtClean="0"/>
              <a:pPr>
                <a:defRPr/>
              </a:pPr>
              <a:t>2021/11/3</a:t>
            </a:fld>
            <a:endParaRPr lang="en-US" altLang="zh-CN"/>
          </a:p>
        </p:txBody>
      </p:sp>
      <p:sp>
        <p:nvSpPr>
          <p:cNvPr id="4" name="灯片编号占位符 3">
            <a:extLst>
              <a:ext uri="{FF2B5EF4-FFF2-40B4-BE49-F238E27FC236}">
                <a16:creationId xmlns:a16="http://schemas.microsoft.com/office/drawing/2014/main" id="{9975B9B8-001A-46BC-B6AA-C3A4297A91BA}"/>
              </a:ext>
            </a:extLst>
          </p:cNvPr>
          <p:cNvSpPr>
            <a:spLocks noGrp="1"/>
          </p:cNvSpPr>
          <p:nvPr>
            <p:ph type="sldNum" sz="quarter" idx="11"/>
          </p:nvPr>
        </p:nvSpPr>
        <p:spPr/>
        <p:txBody>
          <a:bodyPr/>
          <a:lstStyle/>
          <a:p>
            <a:pPr>
              <a:defRPr/>
            </a:pPr>
            <a:fld id="{797E7231-40E8-464B-8557-9CC071EB8E56}" type="slidenum">
              <a:rPr lang="zh-CN" altLang="en-US" smtClean="0"/>
              <a:pPr>
                <a:defRPr/>
              </a:pPr>
              <a:t>‹#›</a:t>
            </a:fld>
            <a:endParaRPr lang="en-US" altLang="zh-CN"/>
          </a:p>
        </p:txBody>
      </p:sp>
    </p:spTree>
    <p:extLst>
      <p:ext uri="{BB962C8B-B14F-4D97-AF65-F5344CB8AC3E}">
        <p14:creationId xmlns:p14="http://schemas.microsoft.com/office/powerpoint/2010/main" val="3286569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A622E-03CF-48C6-AC6B-88DE43BC9F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7AAB97-5F72-45B1-9DD8-496272899380}"/>
              </a:ext>
            </a:extLst>
          </p:cNvPr>
          <p:cNvSpPr>
            <a:spLocks noGrp="1"/>
          </p:cNvSpPr>
          <p:nvPr>
            <p:ph type="dt" sz="half" idx="10"/>
          </p:nvPr>
        </p:nvSpPr>
        <p:spPr/>
        <p:txBody>
          <a:bodyPr/>
          <a:lstStyle/>
          <a:p>
            <a:pPr>
              <a:defRPr/>
            </a:pPr>
            <a:fld id="{B7E6F693-710C-4B50-A8F6-6ADD512AA84A}" type="datetime1">
              <a:rPr lang="zh-CN" altLang="en-US" smtClean="0"/>
              <a:pPr>
                <a:defRPr/>
              </a:pPr>
              <a:t>2021/11/3</a:t>
            </a:fld>
            <a:endParaRPr lang="en-US" altLang="zh-CN"/>
          </a:p>
        </p:txBody>
      </p:sp>
      <p:sp>
        <p:nvSpPr>
          <p:cNvPr id="4" name="灯片编号占位符 3">
            <a:extLst>
              <a:ext uri="{FF2B5EF4-FFF2-40B4-BE49-F238E27FC236}">
                <a16:creationId xmlns:a16="http://schemas.microsoft.com/office/drawing/2014/main" id="{47988EFB-ED41-49CD-887F-3D4CB6F23087}"/>
              </a:ext>
            </a:extLst>
          </p:cNvPr>
          <p:cNvSpPr>
            <a:spLocks noGrp="1"/>
          </p:cNvSpPr>
          <p:nvPr>
            <p:ph type="sldNum" sz="quarter" idx="11"/>
          </p:nvPr>
        </p:nvSpPr>
        <p:spPr/>
        <p:txBody>
          <a:bodyPr/>
          <a:lstStyle/>
          <a:p>
            <a:pPr>
              <a:defRPr/>
            </a:pPr>
            <a:fld id="{797E7231-40E8-464B-8557-9CC071EB8E56}" type="slidenum">
              <a:rPr lang="zh-CN" altLang="en-US" smtClean="0"/>
              <a:pPr>
                <a:defRPr/>
              </a:pPr>
              <a:t>‹#›</a:t>
            </a:fld>
            <a:endParaRPr lang="en-US" altLang="zh-CN"/>
          </a:p>
        </p:txBody>
      </p:sp>
    </p:spTree>
    <p:extLst>
      <p:ext uri="{BB962C8B-B14F-4D97-AF65-F5344CB8AC3E}">
        <p14:creationId xmlns:p14="http://schemas.microsoft.com/office/powerpoint/2010/main" val="314143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FEE3C464-2DBE-4F84-A34B-9882FF433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D8B731EA-8F2D-4FD3-AC0A-2B60A76682CF}"/>
              </a:ext>
            </a:extLst>
          </p:cNvPr>
          <p:cNvSpPr>
            <a:spLocks noGrp="1"/>
          </p:cNvSpPr>
          <p:nvPr>
            <p:ph type="dt" sz="half" idx="10"/>
          </p:nvPr>
        </p:nvSpPr>
        <p:spPr/>
        <p:txBody>
          <a:bodyPr/>
          <a:lstStyle>
            <a:lvl1pPr>
              <a:defRPr/>
            </a:lvl1pPr>
          </a:lstStyle>
          <a:p>
            <a:pPr>
              <a:defRPr/>
            </a:pPr>
            <a:fld id="{CADDBBE1-C190-4784-AF53-054602E74E6E}" type="datetime1">
              <a:rPr lang="zh-CN" altLang="en-US"/>
              <a:pPr>
                <a:defRPr/>
              </a:pPr>
              <a:t>2021/11/3</a:t>
            </a:fld>
            <a:endParaRPr lang="en-US" altLang="zh-CN"/>
          </a:p>
        </p:txBody>
      </p:sp>
      <p:sp>
        <p:nvSpPr>
          <p:cNvPr id="7" name="Slide Number Placeholder 5">
            <a:extLst>
              <a:ext uri="{FF2B5EF4-FFF2-40B4-BE49-F238E27FC236}">
                <a16:creationId xmlns:a16="http://schemas.microsoft.com/office/drawing/2014/main" id="{27846C2F-AB14-486C-A611-D04D26066CFE}"/>
              </a:ext>
            </a:extLst>
          </p:cNvPr>
          <p:cNvSpPr>
            <a:spLocks noGrp="1"/>
          </p:cNvSpPr>
          <p:nvPr>
            <p:ph type="sldNum" sz="quarter" idx="12"/>
          </p:nvPr>
        </p:nvSpPr>
        <p:spPr/>
        <p:txBody>
          <a:bodyPr/>
          <a:lstStyle>
            <a:lvl1pPr>
              <a:defRPr/>
            </a:lvl1pPr>
          </a:lstStyle>
          <a:p>
            <a:pPr>
              <a:defRPr/>
            </a:pPr>
            <a:fld id="{DB012E2B-3BC8-44C0-9D92-A07728FE7C11}" type="slidenum">
              <a:rPr lang="zh-CN" altLang="en-US"/>
              <a:pPr>
                <a:defRPr/>
              </a:pPr>
              <a:t>‹#›</a:t>
            </a:fld>
            <a:endParaRPr lang="en-US" altLang="zh-CN"/>
          </a:p>
        </p:txBody>
      </p:sp>
    </p:spTree>
    <p:extLst>
      <p:ext uri="{BB962C8B-B14F-4D97-AF65-F5344CB8AC3E}">
        <p14:creationId xmlns:p14="http://schemas.microsoft.com/office/powerpoint/2010/main" val="277222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580CB871-AF62-4BCC-BDFA-B71E1D1CA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Date Placeholder 4">
            <a:extLst>
              <a:ext uri="{FF2B5EF4-FFF2-40B4-BE49-F238E27FC236}">
                <a16:creationId xmlns:a16="http://schemas.microsoft.com/office/drawing/2014/main" id="{1FACE9A9-4BD5-4961-A856-46689BDCAB9A}"/>
              </a:ext>
            </a:extLst>
          </p:cNvPr>
          <p:cNvSpPr>
            <a:spLocks noGrp="1"/>
          </p:cNvSpPr>
          <p:nvPr>
            <p:ph type="dt" sz="half" idx="15"/>
          </p:nvPr>
        </p:nvSpPr>
        <p:spPr/>
        <p:txBody>
          <a:bodyPr/>
          <a:lstStyle>
            <a:lvl1pPr>
              <a:defRPr/>
            </a:lvl1pPr>
          </a:lstStyle>
          <a:p>
            <a:pPr>
              <a:defRPr/>
            </a:pPr>
            <a:fld id="{02E1D3AF-5C96-4422-9675-480AD3129D8D}" type="datetime1">
              <a:rPr lang="zh-CN" altLang="en-US"/>
              <a:pPr>
                <a:defRPr/>
              </a:pPr>
              <a:t>2021/11/3</a:t>
            </a:fld>
            <a:endParaRPr lang="en-US" altLang="zh-CN"/>
          </a:p>
        </p:txBody>
      </p:sp>
      <p:sp>
        <p:nvSpPr>
          <p:cNvPr id="8" name="Slide Number Placeholder 6">
            <a:extLst>
              <a:ext uri="{FF2B5EF4-FFF2-40B4-BE49-F238E27FC236}">
                <a16:creationId xmlns:a16="http://schemas.microsoft.com/office/drawing/2014/main" id="{40BEC454-7F35-41B0-BE52-F1190D0DE139}"/>
              </a:ext>
            </a:extLst>
          </p:cNvPr>
          <p:cNvSpPr>
            <a:spLocks noGrp="1"/>
          </p:cNvSpPr>
          <p:nvPr>
            <p:ph type="sldNum" sz="quarter" idx="17"/>
          </p:nvPr>
        </p:nvSpPr>
        <p:spPr/>
        <p:txBody>
          <a:bodyPr/>
          <a:lstStyle>
            <a:lvl1pPr>
              <a:defRPr/>
            </a:lvl1pPr>
          </a:lstStyle>
          <a:p>
            <a:pPr>
              <a:defRPr/>
            </a:pPr>
            <a:fld id="{E04F38FE-FEA3-4BE1-B87D-444572ADBE9D}" type="slidenum">
              <a:rPr lang="zh-CN" altLang="en-US"/>
              <a:pPr>
                <a:defRPr/>
              </a:pPr>
              <a:t>‹#›</a:t>
            </a:fld>
            <a:endParaRPr lang="en-US" altLang="zh-CN"/>
          </a:p>
        </p:txBody>
      </p:sp>
    </p:spTree>
    <p:extLst>
      <p:ext uri="{BB962C8B-B14F-4D97-AF65-F5344CB8AC3E}">
        <p14:creationId xmlns:p14="http://schemas.microsoft.com/office/powerpoint/2010/main" val="195917849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0" descr="Droplets-SD-Content-R1d.png">
            <a:extLst>
              <a:ext uri="{FF2B5EF4-FFF2-40B4-BE49-F238E27FC236}">
                <a16:creationId xmlns:a16="http://schemas.microsoft.com/office/drawing/2014/main" id="{5D92FD47-69D9-41F1-98BA-A065C45B5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6">
            <a:extLst>
              <a:ext uri="{FF2B5EF4-FFF2-40B4-BE49-F238E27FC236}">
                <a16:creationId xmlns:a16="http://schemas.microsoft.com/office/drawing/2014/main" id="{96F93B20-68DE-4E08-8EC0-4788904B21A0}"/>
              </a:ext>
            </a:extLst>
          </p:cNvPr>
          <p:cNvSpPr>
            <a:spLocks noGrp="1"/>
          </p:cNvSpPr>
          <p:nvPr>
            <p:ph type="dt" sz="half" idx="15"/>
          </p:nvPr>
        </p:nvSpPr>
        <p:spPr/>
        <p:txBody>
          <a:bodyPr/>
          <a:lstStyle>
            <a:lvl1pPr>
              <a:defRPr/>
            </a:lvl1pPr>
          </a:lstStyle>
          <a:p>
            <a:pPr>
              <a:defRPr/>
            </a:pPr>
            <a:fld id="{527A8CBC-02D4-4A18-81D1-ED666FE11394}" type="datetime1">
              <a:rPr lang="zh-CN" altLang="en-US"/>
              <a:pPr>
                <a:defRPr/>
              </a:pPr>
              <a:t>2021/11/3</a:t>
            </a:fld>
            <a:endParaRPr lang="en-US" altLang="zh-CN"/>
          </a:p>
        </p:txBody>
      </p:sp>
      <p:sp>
        <p:nvSpPr>
          <p:cNvPr id="9" name="Footer Placeholder 7">
            <a:extLst>
              <a:ext uri="{FF2B5EF4-FFF2-40B4-BE49-F238E27FC236}">
                <a16:creationId xmlns:a16="http://schemas.microsoft.com/office/drawing/2014/main" id="{34551E3A-25DE-401B-AB25-CE4DA5820762}"/>
              </a:ext>
            </a:extLst>
          </p:cNvPr>
          <p:cNvSpPr>
            <a:spLocks noGrp="1"/>
          </p:cNvSpPr>
          <p:nvPr>
            <p:ph type="ftr" sz="quarter" idx="16"/>
          </p:nvPr>
        </p:nvSpPr>
        <p:spPr>
          <a:xfrm>
            <a:off x="685800" y="5883275"/>
            <a:ext cx="5003800" cy="365125"/>
          </a:xfrm>
          <a:prstGeom prst="rect">
            <a:avLst/>
          </a:prstGeom>
        </p:spPr>
        <p:txBody>
          <a:bodyPr/>
          <a:lstStyle>
            <a:lvl1pPr>
              <a:defRPr/>
            </a:lvl1pPr>
          </a:lstStyle>
          <a:p>
            <a:pPr>
              <a:defRPr/>
            </a:pPr>
            <a:r>
              <a:rPr lang="zh-CN" altLang="en-US" dirty="0"/>
              <a:t>人工智能导论：绪论 </a:t>
            </a:r>
            <a:endParaRPr lang="en-US" altLang="zh-CN" dirty="0"/>
          </a:p>
        </p:txBody>
      </p:sp>
      <p:sp>
        <p:nvSpPr>
          <p:cNvPr id="10" name="Slide Number Placeholder 8">
            <a:extLst>
              <a:ext uri="{FF2B5EF4-FFF2-40B4-BE49-F238E27FC236}">
                <a16:creationId xmlns:a16="http://schemas.microsoft.com/office/drawing/2014/main" id="{AF3B5BB2-CB0A-4F7A-A557-A4B9610DDF3A}"/>
              </a:ext>
            </a:extLst>
          </p:cNvPr>
          <p:cNvSpPr>
            <a:spLocks noGrp="1"/>
          </p:cNvSpPr>
          <p:nvPr>
            <p:ph type="sldNum" sz="quarter" idx="17"/>
          </p:nvPr>
        </p:nvSpPr>
        <p:spPr/>
        <p:txBody>
          <a:bodyPr/>
          <a:lstStyle>
            <a:lvl1pPr>
              <a:defRPr/>
            </a:lvl1pPr>
          </a:lstStyle>
          <a:p>
            <a:pPr>
              <a:defRPr/>
            </a:pPr>
            <a:fld id="{91C6E140-E0CC-4A72-856E-8D1702BDD9B6}" type="slidenum">
              <a:rPr lang="zh-CN" altLang="en-US"/>
              <a:pPr>
                <a:defRPr/>
              </a:pPr>
              <a:t>‹#›</a:t>
            </a:fld>
            <a:endParaRPr lang="en-US" altLang="zh-CN"/>
          </a:p>
        </p:txBody>
      </p:sp>
    </p:spTree>
    <p:extLst>
      <p:ext uri="{BB962C8B-B14F-4D97-AF65-F5344CB8AC3E}">
        <p14:creationId xmlns:p14="http://schemas.microsoft.com/office/powerpoint/2010/main" val="161367391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6" descr="Droplets-SD-Content-R1d.png">
            <a:extLst>
              <a:ext uri="{FF2B5EF4-FFF2-40B4-BE49-F238E27FC236}">
                <a16:creationId xmlns:a16="http://schemas.microsoft.com/office/drawing/2014/main" id="{6186E442-6A29-49EB-A425-97EF25266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156F891A-F4B5-4827-8D16-C85886F55718}"/>
              </a:ext>
            </a:extLst>
          </p:cNvPr>
          <p:cNvSpPr>
            <a:spLocks noGrp="1"/>
          </p:cNvSpPr>
          <p:nvPr>
            <p:ph type="dt" sz="half" idx="10"/>
          </p:nvPr>
        </p:nvSpPr>
        <p:spPr/>
        <p:txBody>
          <a:bodyPr/>
          <a:lstStyle>
            <a:lvl1pPr>
              <a:defRPr/>
            </a:lvl1pPr>
          </a:lstStyle>
          <a:p>
            <a:pPr>
              <a:defRPr/>
            </a:pPr>
            <a:fld id="{96122EFD-EFE7-4BC4-BF50-B4BC6D27EF3E}" type="datetime1">
              <a:rPr lang="zh-CN" altLang="en-US"/>
              <a:pPr>
                <a:defRPr/>
              </a:pPr>
              <a:t>2021/11/3</a:t>
            </a:fld>
            <a:endParaRPr lang="en-US" altLang="zh-CN"/>
          </a:p>
        </p:txBody>
      </p:sp>
      <p:sp>
        <p:nvSpPr>
          <p:cNvPr id="6" name="Slide Number Placeholder 4">
            <a:extLst>
              <a:ext uri="{FF2B5EF4-FFF2-40B4-BE49-F238E27FC236}">
                <a16:creationId xmlns:a16="http://schemas.microsoft.com/office/drawing/2014/main" id="{341CE62E-E22E-4A2C-95F9-E9C7A55F8331}"/>
              </a:ext>
            </a:extLst>
          </p:cNvPr>
          <p:cNvSpPr>
            <a:spLocks noGrp="1"/>
          </p:cNvSpPr>
          <p:nvPr>
            <p:ph type="sldNum" sz="quarter" idx="12"/>
          </p:nvPr>
        </p:nvSpPr>
        <p:spPr/>
        <p:txBody>
          <a:bodyPr/>
          <a:lstStyle>
            <a:lvl1pPr>
              <a:defRPr/>
            </a:lvl1pPr>
          </a:lstStyle>
          <a:p>
            <a:pPr>
              <a:defRPr/>
            </a:pPr>
            <a:fld id="{5E7600B8-D5BB-4C3C-8896-A5D0BC65A856}" type="slidenum">
              <a:rPr lang="zh-CN" altLang="en-US"/>
              <a:pPr>
                <a:defRPr/>
              </a:pPr>
              <a:t>‹#›</a:t>
            </a:fld>
            <a:endParaRPr lang="en-US" altLang="zh-CN"/>
          </a:p>
        </p:txBody>
      </p:sp>
    </p:spTree>
    <p:extLst>
      <p:ext uri="{BB962C8B-B14F-4D97-AF65-F5344CB8AC3E}">
        <p14:creationId xmlns:p14="http://schemas.microsoft.com/office/powerpoint/2010/main" val="380947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5" descr="Droplets-SD-Content-R1d.png">
            <a:extLst>
              <a:ext uri="{FF2B5EF4-FFF2-40B4-BE49-F238E27FC236}">
                <a16:creationId xmlns:a16="http://schemas.microsoft.com/office/drawing/2014/main" id="{15EC34F0-87F6-4A99-8CAD-CF3D313DC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832DF982-9606-40D5-BA41-335AD6B61FD6}"/>
              </a:ext>
            </a:extLst>
          </p:cNvPr>
          <p:cNvSpPr>
            <a:spLocks noGrp="1"/>
          </p:cNvSpPr>
          <p:nvPr>
            <p:ph type="dt" sz="half" idx="10"/>
          </p:nvPr>
        </p:nvSpPr>
        <p:spPr/>
        <p:txBody>
          <a:bodyPr/>
          <a:lstStyle>
            <a:lvl1pPr>
              <a:defRPr/>
            </a:lvl1pPr>
          </a:lstStyle>
          <a:p>
            <a:pPr>
              <a:defRPr/>
            </a:pPr>
            <a:fld id="{B5F3754A-A0D1-4171-934D-448D01F78351}" type="datetime1">
              <a:rPr lang="zh-CN" altLang="en-US"/>
              <a:pPr>
                <a:defRPr/>
              </a:pPr>
              <a:t>2021/11/3</a:t>
            </a:fld>
            <a:endParaRPr lang="en-US" altLang="zh-CN"/>
          </a:p>
        </p:txBody>
      </p:sp>
      <p:sp>
        <p:nvSpPr>
          <p:cNvPr id="4" name="Footer Placeholder 2">
            <a:extLst>
              <a:ext uri="{FF2B5EF4-FFF2-40B4-BE49-F238E27FC236}">
                <a16:creationId xmlns:a16="http://schemas.microsoft.com/office/drawing/2014/main" id="{E3ECC575-7101-4AAF-8851-AAF86F76B04E}"/>
              </a:ext>
            </a:extLst>
          </p:cNvPr>
          <p:cNvSpPr>
            <a:spLocks noGrp="1"/>
          </p:cNvSpPr>
          <p:nvPr>
            <p:ph type="ftr" sz="quarter" idx="11"/>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5" name="Slide Number Placeholder 3">
            <a:extLst>
              <a:ext uri="{FF2B5EF4-FFF2-40B4-BE49-F238E27FC236}">
                <a16:creationId xmlns:a16="http://schemas.microsoft.com/office/drawing/2014/main" id="{14CDB040-1CBF-4AC2-887C-5849DADBFA27}"/>
              </a:ext>
            </a:extLst>
          </p:cNvPr>
          <p:cNvSpPr>
            <a:spLocks noGrp="1"/>
          </p:cNvSpPr>
          <p:nvPr>
            <p:ph type="sldNum" sz="quarter" idx="12"/>
          </p:nvPr>
        </p:nvSpPr>
        <p:spPr/>
        <p:txBody>
          <a:bodyPr/>
          <a:lstStyle>
            <a:lvl1pPr>
              <a:defRPr/>
            </a:lvl1pPr>
          </a:lstStyle>
          <a:p>
            <a:pPr>
              <a:defRPr/>
            </a:pPr>
            <a:fld id="{61199CEB-4088-49BC-BDD1-3974A1F94172}" type="slidenum">
              <a:rPr lang="zh-CN" altLang="en-US"/>
              <a:pPr>
                <a:defRPr/>
              </a:pPr>
              <a:t>‹#›</a:t>
            </a:fld>
            <a:endParaRPr lang="en-US" altLang="zh-CN"/>
          </a:p>
        </p:txBody>
      </p:sp>
    </p:spTree>
    <p:extLst>
      <p:ext uri="{BB962C8B-B14F-4D97-AF65-F5344CB8AC3E}">
        <p14:creationId xmlns:p14="http://schemas.microsoft.com/office/powerpoint/2010/main" val="185663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5AA89413-0B3D-4819-8E8D-4578242F5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901A69C1-C5E8-468A-9C8D-F105E3AFA4E6}"/>
              </a:ext>
            </a:extLst>
          </p:cNvPr>
          <p:cNvSpPr>
            <a:spLocks noGrp="1"/>
          </p:cNvSpPr>
          <p:nvPr>
            <p:ph type="dt" sz="half" idx="14"/>
          </p:nvPr>
        </p:nvSpPr>
        <p:spPr/>
        <p:txBody>
          <a:bodyPr/>
          <a:lstStyle>
            <a:lvl1pPr>
              <a:defRPr/>
            </a:lvl1pPr>
          </a:lstStyle>
          <a:p>
            <a:pPr>
              <a:defRPr/>
            </a:pPr>
            <a:fld id="{E8CC17BF-1A71-49EE-8956-6EB173B8AED5}"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D5F81EF7-FAB3-4387-9694-6F3E81864509}"/>
              </a:ext>
            </a:extLst>
          </p:cNvPr>
          <p:cNvSpPr>
            <a:spLocks noGrp="1"/>
          </p:cNvSpPr>
          <p:nvPr>
            <p:ph type="ftr" sz="quarter" idx="15"/>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C4CECA9F-A321-42E1-AC56-5C54A141F904}"/>
              </a:ext>
            </a:extLst>
          </p:cNvPr>
          <p:cNvSpPr>
            <a:spLocks noGrp="1"/>
          </p:cNvSpPr>
          <p:nvPr>
            <p:ph type="sldNum" sz="quarter" idx="16"/>
          </p:nvPr>
        </p:nvSpPr>
        <p:spPr/>
        <p:txBody>
          <a:bodyPr/>
          <a:lstStyle>
            <a:lvl1pPr>
              <a:defRPr/>
            </a:lvl1pPr>
          </a:lstStyle>
          <a:p>
            <a:pPr>
              <a:defRPr/>
            </a:pPr>
            <a:fld id="{205C299B-EF2B-4453-8914-FBBE39F9DE85}" type="slidenum">
              <a:rPr lang="zh-CN" altLang="en-US"/>
              <a:pPr>
                <a:defRPr/>
              </a:pPr>
              <a:t>‹#›</a:t>
            </a:fld>
            <a:endParaRPr lang="en-US" altLang="zh-CN"/>
          </a:p>
        </p:txBody>
      </p:sp>
    </p:spTree>
    <p:extLst>
      <p:ext uri="{BB962C8B-B14F-4D97-AF65-F5344CB8AC3E}">
        <p14:creationId xmlns:p14="http://schemas.microsoft.com/office/powerpoint/2010/main" val="3873915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DE0F5A74-299E-4192-ABB6-FAD86ABCE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3E34E980-C251-4582-BC7D-43DB422CE24F}"/>
              </a:ext>
            </a:extLst>
          </p:cNvPr>
          <p:cNvSpPr>
            <a:spLocks noGrp="1"/>
          </p:cNvSpPr>
          <p:nvPr>
            <p:ph type="dt" sz="half" idx="10"/>
          </p:nvPr>
        </p:nvSpPr>
        <p:spPr/>
        <p:txBody>
          <a:bodyPr/>
          <a:lstStyle>
            <a:lvl1pPr>
              <a:defRPr/>
            </a:lvl1pPr>
          </a:lstStyle>
          <a:p>
            <a:pPr>
              <a:defRPr/>
            </a:pPr>
            <a:fld id="{BCA39B0D-7D0D-4BB7-B24C-A47861C2BBA3}"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81F6AAA9-6B7B-4A37-B1E9-C033B7340BEE}"/>
              </a:ext>
            </a:extLst>
          </p:cNvPr>
          <p:cNvSpPr>
            <a:spLocks noGrp="1"/>
          </p:cNvSpPr>
          <p:nvPr>
            <p:ph type="ftr" sz="quarter" idx="11"/>
          </p:nvPr>
        </p:nvSpPr>
        <p:spPr>
          <a:xfrm>
            <a:off x="685800" y="5883275"/>
            <a:ext cx="5003800" cy="365125"/>
          </a:xfrm>
          <a:prstGeom prst="rect">
            <a:avLst/>
          </a:prstGeom>
        </p:spPr>
        <p:txBody>
          <a:bodyPr/>
          <a:lstStyle>
            <a:lvl1pPr>
              <a:defRPr/>
            </a:lvl1pPr>
          </a:lstStyle>
          <a:p>
            <a:pPr>
              <a:defRPr/>
            </a:pPr>
            <a:r>
              <a:rPr lang="zh-CN" altLang="en-US"/>
              <a:t>人工智能导论：绪论 </a:t>
            </a:r>
            <a:endParaRPr lang="en-US" altLang="zh-CN"/>
          </a:p>
        </p:txBody>
      </p:sp>
      <p:sp>
        <p:nvSpPr>
          <p:cNvPr id="8" name="Slide Number Placeholder 6">
            <a:extLst>
              <a:ext uri="{FF2B5EF4-FFF2-40B4-BE49-F238E27FC236}">
                <a16:creationId xmlns:a16="http://schemas.microsoft.com/office/drawing/2014/main" id="{17FDF6D3-C148-4591-8A5F-40C8552CEB38}"/>
              </a:ext>
            </a:extLst>
          </p:cNvPr>
          <p:cNvSpPr>
            <a:spLocks noGrp="1"/>
          </p:cNvSpPr>
          <p:nvPr>
            <p:ph type="sldNum" sz="quarter" idx="12"/>
          </p:nvPr>
        </p:nvSpPr>
        <p:spPr/>
        <p:txBody>
          <a:bodyPr/>
          <a:lstStyle>
            <a:lvl1pPr>
              <a:defRPr/>
            </a:lvl1pPr>
          </a:lstStyle>
          <a:p>
            <a:pPr>
              <a:defRPr/>
            </a:pPr>
            <a:fld id="{0238CEBF-48C3-4729-99C8-3A9222660BD9}" type="slidenum">
              <a:rPr lang="zh-CN" altLang="en-US"/>
              <a:pPr>
                <a:defRPr/>
              </a:pPr>
              <a:t>‹#›</a:t>
            </a:fld>
            <a:endParaRPr lang="en-US" altLang="zh-CN"/>
          </a:p>
        </p:txBody>
      </p:sp>
    </p:spTree>
    <p:extLst>
      <p:ext uri="{BB962C8B-B14F-4D97-AF65-F5344CB8AC3E}">
        <p14:creationId xmlns:p14="http://schemas.microsoft.com/office/powerpoint/2010/main" val="54892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050" name="Picture 2" descr="\\DROBO-FS\QuickDrops\JB\PPTX NG\Droplets\LightingOverlay.png">
            <a:extLst>
              <a:ext uri="{FF2B5EF4-FFF2-40B4-BE49-F238E27FC236}">
                <a16:creationId xmlns:a16="http://schemas.microsoft.com/office/drawing/2014/main" id="{CCB64059-47DB-460D-A5CB-3E21FE4236C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10B5CCCF-B5B5-4921-A9D9-D47626CEAC59}"/>
              </a:ext>
            </a:extLst>
          </p:cNvPr>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F19E7993-8FC8-4EAE-A835-06672D5F07D2}"/>
              </a:ext>
            </a:extLst>
          </p:cNvPr>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7360C3E9-D269-401F-BEF9-FFF80E16A4B1}"/>
              </a:ext>
            </a:extLst>
          </p:cNvPr>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a:defRPr sz="1000">
                <a:solidFill>
                  <a:schemeClr val="tx1"/>
                </a:solidFill>
                <a:ea typeface="+mn-ea"/>
              </a:defRPr>
            </a:lvl1pPr>
          </a:lstStyle>
          <a:p>
            <a:pPr>
              <a:defRPr/>
            </a:pPr>
            <a:fld id="{B7E6F693-710C-4B50-A8F6-6ADD512AA84A}" type="datetime1">
              <a:rPr lang="zh-CN" altLang="en-US"/>
              <a:pPr>
                <a:defRPr/>
              </a:pPr>
              <a:t>2021/11/3</a:t>
            </a:fld>
            <a:endParaRPr lang="en-US" altLang="zh-CN"/>
          </a:p>
        </p:txBody>
      </p:sp>
      <p:sp>
        <p:nvSpPr>
          <p:cNvPr id="6" name="Slide Number Placeholder 5">
            <a:extLst>
              <a:ext uri="{FF2B5EF4-FFF2-40B4-BE49-F238E27FC236}">
                <a16:creationId xmlns:a16="http://schemas.microsoft.com/office/drawing/2014/main" id="{A40C59A3-D154-4ED3-BCF6-7A183BB1164D}"/>
              </a:ext>
            </a:extLst>
          </p:cNvPr>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a:defRPr sz="1000">
                <a:solidFill>
                  <a:schemeClr val="tx1"/>
                </a:solidFill>
                <a:ea typeface="+mn-ea"/>
              </a:defRPr>
            </a:lvl1pPr>
          </a:lstStyle>
          <a:p>
            <a:pPr>
              <a:defRPr/>
            </a:pPr>
            <a:fld id="{797E7231-40E8-464B-8557-9CC071EB8E56}" type="slidenum">
              <a:rPr lang="zh-CN" altLang="en-US"/>
              <a:pPr>
                <a:defRPr/>
              </a:pPr>
              <a:t>‹#›</a:t>
            </a:fld>
            <a:endParaRPr lang="en-US" altLang="zh-CN"/>
          </a:p>
        </p:txBody>
      </p:sp>
      <p:sp>
        <p:nvSpPr>
          <p:cNvPr id="8" name="Rectangle 7">
            <a:extLst>
              <a:ext uri="{FF2B5EF4-FFF2-40B4-BE49-F238E27FC236}">
                <a16:creationId xmlns:a16="http://schemas.microsoft.com/office/drawing/2014/main" id="{DCB0D3F2-6576-4652-98E1-1B2989E1B84E}"/>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057" name="Line 8">
            <a:extLst>
              <a:ext uri="{FF2B5EF4-FFF2-40B4-BE49-F238E27FC236}">
                <a16:creationId xmlns:a16="http://schemas.microsoft.com/office/drawing/2014/main" id="{BA12544B-21D2-43C8-B272-5A688D8203CF}"/>
              </a:ext>
            </a:extLst>
          </p:cNvPr>
          <p:cNvSpPr>
            <a:spLocks noChangeShapeType="1"/>
          </p:cNvSpPr>
          <p:nvPr userDrawn="1"/>
        </p:nvSpPr>
        <p:spPr bwMode="auto">
          <a:xfrm>
            <a:off x="468313" y="6165850"/>
            <a:ext cx="8280400"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 id="2147484369" r:id="rId12"/>
    <p:sldLayoutId id="2147484370" r:id="rId13"/>
    <p:sldLayoutId id="2147484371" r:id="rId14"/>
    <p:sldLayoutId id="2147484372" r:id="rId15"/>
    <p:sldLayoutId id="2147484373" r:id="rId16"/>
    <p:sldLayoutId id="2147484374" r:id="rId17"/>
    <p:sldLayoutId id="2147484375" r:id="rId18"/>
    <p:sldLayoutId id="2147484376" r:id="rId19"/>
    <p:sldLayoutId id="2147484377" r:id="rId20"/>
    <p:sldLayoutId id="2147484378" r:id="rId21"/>
    <p:sldLayoutId id="2147484379" r:id="rId22"/>
  </p:sldLayoutIdLst>
  <p:hf hdr="0"/>
  <p:txStyles>
    <p:titleStyle>
      <a:lvl1pPr algn="ctr"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www.anu.edu.au/"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hyperlink" Target="http://www.hutter1.net/private/index.htm"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F001581-D227-4FEB-893A-80B913B3AA6E}"/>
              </a:ext>
            </a:extLst>
          </p:cNvPr>
          <p:cNvSpPr>
            <a:spLocks noGrp="1" noChangeArrowheads="1"/>
          </p:cNvSpPr>
          <p:nvPr>
            <p:ph type="ctrTitle"/>
          </p:nvPr>
        </p:nvSpPr>
        <p:spPr>
          <a:xfrm>
            <a:off x="592138" y="663575"/>
            <a:ext cx="7908925" cy="1285875"/>
          </a:xfrm>
        </p:spPr>
        <p:txBody>
          <a:bodyPr/>
          <a:lstStyle/>
          <a:p>
            <a:pPr eaLnBrk="1" fontAlgn="auto" hangingPunct="1">
              <a:spcAft>
                <a:spcPts val="0"/>
              </a:spcAft>
              <a:defRPr/>
            </a:pPr>
            <a:r>
              <a:rPr lang="zh-CN" altLang="en-US" dirty="0">
                <a:solidFill>
                  <a:srgbClr val="002060"/>
                </a:solidFill>
                <a:latin typeface="华文新魏" panose="02010800040101010101" pitchFamily="2" charset="-122"/>
                <a:ea typeface="华文新魏" panose="02010800040101010101" pitchFamily="2" charset="-122"/>
              </a:rPr>
              <a:t>人工智能导论</a:t>
            </a:r>
            <a:br>
              <a:rPr lang="zh-CN" altLang="en-US" dirty="0">
                <a:solidFill>
                  <a:srgbClr val="002060"/>
                </a:solidFill>
                <a:latin typeface="华文新魏" panose="02010800040101010101" pitchFamily="2" charset="-122"/>
                <a:ea typeface="华文新魏" panose="02010800040101010101" pitchFamily="2" charset="-122"/>
              </a:rPr>
            </a:br>
            <a:r>
              <a:rPr lang="en-US" altLang="zh-CN" sz="2800" dirty="0">
                <a:solidFill>
                  <a:srgbClr val="002060"/>
                </a:solidFill>
                <a:latin typeface="Yu Gothic UI Light" panose="020B0300000000000000" pitchFamily="34" charset="-128"/>
                <a:ea typeface="Yu Gothic UI Light" panose="020B0300000000000000" pitchFamily="34" charset="-128"/>
              </a:rPr>
              <a:t>Introduction</a:t>
            </a:r>
            <a:r>
              <a:rPr lang="zh-CN" altLang="en-US" sz="2800" dirty="0">
                <a:solidFill>
                  <a:srgbClr val="002060"/>
                </a:solidFill>
                <a:latin typeface="Yu Gothic UI Light" panose="020B0300000000000000" pitchFamily="34" charset="-128"/>
                <a:ea typeface="Yu Gothic UI Light" panose="020B0300000000000000" pitchFamily="34" charset="-128"/>
              </a:rPr>
              <a:t> </a:t>
            </a:r>
            <a:r>
              <a:rPr lang="en-US" altLang="zh-CN" sz="2800" dirty="0">
                <a:solidFill>
                  <a:srgbClr val="002060"/>
                </a:solidFill>
                <a:latin typeface="Yu Gothic UI Light" panose="020B0300000000000000" pitchFamily="34" charset="-128"/>
                <a:ea typeface="Yu Gothic UI Light" panose="020B0300000000000000" pitchFamily="34" charset="-128"/>
              </a:rPr>
              <a:t>to Artificial Intelligence</a:t>
            </a:r>
            <a:endParaRPr kumimoji="1" lang="en-US" altLang="zh-CN" dirty="0">
              <a:solidFill>
                <a:srgbClr val="002060"/>
              </a:solidFill>
              <a:latin typeface="Yu Gothic UI Light" panose="020B0300000000000000" pitchFamily="34" charset="-128"/>
              <a:ea typeface="Yu Gothic UI Light" panose="020B0300000000000000" pitchFamily="34" charset="-128"/>
            </a:endParaRPr>
          </a:p>
        </p:txBody>
      </p:sp>
      <p:sp>
        <p:nvSpPr>
          <p:cNvPr id="25606" name="Rectangle 4">
            <a:extLst>
              <a:ext uri="{FF2B5EF4-FFF2-40B4-BE49-F238E27FC236}">
                <a16:creationId xmlns:a16="http://schemas.microsoft.com/office/drawing/2014/main" id="{D4C3E314-AF14-4AFA-960C-AE538B0F0075}"/>
              </a:ext>
            </a:extLst>
          </p:cNvPr>
          <p:cNvSpPr>
            <a:spLocks noChangeArrowheads="1"/>
          </p:cNvSpPr>
          <p:nvPr/>
        </p:nvSpPr>
        <p:spPr bwMode="auto">
          <a:xfrm>
            <a:off x="592138" y="3068638"/>
            <a:ext cx="7642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kumimoji="1" lang="zh-CN" altLang="en-US" sz="5400" b="1">
                <a:solidFill>
                  <a:srgbClr val="002060"/>
                </a:solidFill>
                <a:latin typeface="华文细黑" panose="02010600040101010101" pitchFamily="2" charset="-122"/>
                <a:ea typeface="华文细黑" panose="02010600040101010101" pitchFamily="2" charset="-122"/>
              </a:rPr>
              <a:t>第一章 绪  论   </a:t>
            </a:r>
            <a:endParaRPr kumimoji="1" lang="en-US" altLang="zh-CN" sz="5400" b="1">
              <a:solidFill>
                <a:srgbClr val="002060"/>
              </a:solidFill>
              <a:latin typeface="华文细黑" panose="02010600040101010101" pitchFamily="2" charset="-122"/>
              <a:ea typeface="华文细黑" panose="02010600040101010101" pitchFamily="2" charset="-122"/>
            </a:endParaRPr>
          </a:p>
        </p:txBody>
      </p:sp>
      <p:sp>
        <p:nvSpPr>
          <p:cNvPr id="25607" name="文本框 10">
            <a:extLst>
              <a:ext uri="{FF2B5EF4-FFF2-40B4-BE49-F238E27FC236}">
                <a16:creationId xmlns:a16="http://schemas.microsoft.com/office/drawing/2014/main" id="{79ACE868-6907-487E-9BC7-F2C14974560C}"/>
              </a:ext>
            </a:extLst>
          </p:cNvPr>
          <p:cNvSpPr txBox="1">
            <a:spLocks noChangeArrowheads="1"/>
          </p:cNvSpPr>
          <p:nvPr/>
        </p:nvSpPr>
        <p:spPr bwMode="auto">
          <a:xfrm>
            <a:off x="685800" y="6230938"/>
            <a:ext cx="4572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100">
                <a:latin typeface="Arial" panose="020B0604020202020204" pitchFamily="34" charset="0"/>
              </a:rPr>
              <a:t>http://www.intsci.ac.cn/</a:t>
            </a:r>
            <a:endParaRPr lang="zh-CN" altLang="en-US" sz="1100">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a:extLst>
              <a:ext uri="{FF2B5EF4-FFF2-40B4-BE49-F238E27FC236}">
                <a16:creationId xmlns:a16="http://schemas.microsoft.com/office/drawing/2014/main" id="{1235D632-2EAD-4F4C-8B8F-DE7CBB8C1373}"/>
              </a:ext>
            </a:extLst>
          </p:cNvPr>
          <p:cNvSpPr>
            <a:spLocks noGrp="1" noChangeArrowheads="1"/>
          </p:cNvSpPr>
          <p:nvPr>
            <p:ph type="title"/>
          </p:nvPr>
        </p:nvSpPr>
        <p:spPr>
          <a:xfrm>
            <a:off x="685800" y="333375"/>
            <a:ext cx="7772400" cy="1595438"/>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类人思维方法</a:t>
            </a:r>
          </a:p>
        </p:txBody>
      </p:sp>
      <p:sp>
        <p:nvSpPr>
          <p:cNvPr id="14342" name="Rectangle 3">
            <a:extLst>
              <a:ext uri="{FF2B5EF4-FFF2-40B4-BE49-F238E27FC236}">
                <a16:creationId xmlns:a16="http://schemas.microsoft.com/office/drawing/2014/main" id="{5A030311-0292-47DB-9299-123DD41156CB}"/>
              </a:ext>
            </a:extLst>
          </p:cNvPr>
          <p:cNvSpPr>
            <a:spLocks noGrp="1" noChangeArrowheads="1"/>
          </p:cNvSpPr>
          <p:nvPr>
            <p:ph idx="1"/>
          </p:nvPr>
        </p:nvSpPr>
        <p:spPr>
          <a:xfrm>
            <a:off x="611188" y="1412875"/>
            <a:ext cx="8104187" cy="4114800"/>
          </a:xfrm>
        </p:spPr>
        <p:txBody>
          <a:bodyPr>
            <a:normAutofit fontScale="70000" lnSpcReduction="20000"/>
          </a:bodyPr>
          <a:lstStyle/>
          <a:p>
            <a:pPr eaLnBrk="1" fontAlgn="auto" hangingPunct="1">
              <a:lnSpc>
                <a:spcPts val="3800"/>
              </a:lnSpc>
              <a:spcAft>
                <a:spcPts val="0"/>
              </a:spcAft>
              <a:buFont typeface="Wingdings" panose="05000000000000000000" pitchFamily="2" charset="2"/>
              <a:buChar char="q"/>
              <a:defRPr/>
            </a:pPr>
            <a:r>
              <a:rPr lang="en-US" altLang="zh-CN" sz="2400">
                <a:latin typeface="幼圆" panose="02010509060101010101" pitchFamily="49" charset="-122"/>
                <a:ea typeface="幼圆" panose="02010509060101010101" pitchFamily="49" charset="-122"/>
              </a:rPr>
              <a:t>Bellman</a:t>
            </a:r>
            <a:r>
              <a:rPr lang="zh-CN" altLang="en-US" sz="2400">
                <a:latin typeface="幼圆" panose="02010509060101010101" pitchFamily="49" charset="-122"/>
                <a:ea typeface="幼圆" panose="02010509060101010101" pitchFamily="49" charset="-122"/>
              </a:rPr>
              <a:t>提出人工智能是那些与人的思维、决策、问题求解和学习等有关活动的自动化。</a:t>
            </a:r>
          </a:p>
          <a:p>
            <a:pPr eaLnBrk="1" fontAlgn="auto" hangingPunct="1">
              <a:lnSpc>
                <a:spcPts val="38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主要采用的是认知模型的方法-</a:t>
            </a:r>
            <a:r>
              <a:rPr lang="zh-CN" altLang="en-US" sz="2400">
                <a:solidFill>
                  <a:srgbClr val="FF0000"/>
                </a:solidFill>
                <a:latin typeface="幼圆" panose="02010509060101010101" pitchFamily="49" charset="-122"/>
                <a:ea typeface="幼圆" panose="02010509060101010101" pitchFamily="49" charset="-122"/>
              </a:rPr>
              <a:t>--是关于人类思维工作原理的可检测的理论</a:t>
            </a:r>
            <a:r>
              <a:rPr lang="zh-CN" altLang="en-US" sz="2400">
                <a:latin typeface="幼圆" panose="02010509060101010101" pitchFamily="49" charset="-122"/>
                <a:ea typeface="幼圆" panose="02010509060101010101" pitchFamily="49" charset="-122"/>
              </a:rPr>
              <a:t>。 </a:t>
            </a:r>
          </a:p>
          <a:p>
            <a:pPr eaLnBrk="1" fontAlgn="auto" hangingPunct="1">
              <a:lnSpc>
                <a:spcPts val="38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如果说某个程序能够像人一样思考，那么就必须以某种方式确定人是如何思考的。为确定人类思维的内部是怎样工作的，可以有两种方法：通过内省（</a:t>
            </a:r>
            <a:r>
              <a:rPr lang="en-US" altLang="zh-CN" sz="2400">
                <a:latin typeface="幼圆" panose="02010509060101010101" pitchFamily="49" charset="-122"/>
                <a:ea typeface="幼圆" panose="02010509060101010101" pitchFamily="49" charset="-122"/>
              </a:rPr>
              <a:t>introspection）----</a:t>
            </a:r>
            <a:r>
              <a:rPr lang="zh-CN" altLang="en-US" sz="2400">
                <a:latin typeface="幼圆" panose="02010509060101010101" pitchFamily="49" charset="-122"/>
                <a:ea typeface="幼圆" panose="02010509060101010101" pitchFamily="49" charset="-122"/>
              </a:rPr>
              <a:t>在人思考过程中，掌握人自己的想法；或者通过心理学实验 </a:t>
            </a:r>
          </a:p>
        </p:txBody>
      </p:sp>
      <p:sp>
        <p:nvSpPr>
          <p:cNvPr id="36868" name="日期占位符 3">
            <a:extLst>
              <a:ext uri="{FF2B5EF4-FFF2-40B4-BE49-F238E27FC236}">
                <a16:creationId xmlns:a16="http://schemas.microsoft.com/office/drawing/2014/main" id="{78194A04-5007-491D-AB0F-A50FE80AA2D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1C76940-0B4F-43AF-9D0D-743A79DEFBF3}"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6870" name="灯片编号占位符 5">
            <a:extLst>
              <a:ext uri="{FF2B5EF4-FFF2-40B4-BE49-F238E27FC236}">
                <a16:creationId xmlns:a16="http://schemas.microsoft.com/office/drawing/2014/main" id="{22464012-70DF-485B-9FB6-BB5842D7F2A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64EEA0E-EBB0-4F21-89D8-45D5774FD868}" type="slidenum">
              <a:rPr lang="zh-CN" altLang="en-US" sz="1400" smtClean="0">
                <a:latin typeface="Arial" panose="020B0604020202020204" pitchFamily="34" charset="0"/>
              </a:rPr>
              <a:pPr>
                <a:lnSpc>
                  <a:spcPct val="100000"/>
                </a:lnSpc>
                <a:spcBef>
                  <a:spcPct val="0"/>
                </a:spcBef>
                <a:buClrTx/>
                <a:buFontTx/>
                <a:buNone/>
                <a:defRPr/>
              </a:pPr>
              <a:t>10</a:t>
            </a:fld>
            <a:endParaRPr lang="en-US" altLang="zh-CN" sz="1400">
              <a:latin typeface="Arial" panose="020B0604020202020204" pitchFamily="34" charset="0"/>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a:extLst>
              <a:ext uri="{FF2B5EF4-FFF2-40B4-BE49-F238E27FC236}">
                <a16:creationId xmlns:a16="http://schemas.microsoft.com/office/drawing/2014/main" id="{F4767F9E-D9D8-4F20-98DD-FE23141E6BE1}"/>
              </a:ext>
            </a:extLst>
          </p:cNvPr>
          <p:cNvSpPr>
            <a:spLocks noGrp="1" noChangeArrowheads="1"/>
          </p:cNvSpPr>
          <p:nvPr>
            <p:ph type="title"/>
          </p:nvPr>
        </p:nvSpPr>
        <p:spPr>
          <a:xfrm>
            <a:off x="685800" y="333375"/>
            <a:ext cx="7772400" cy="1595438"/>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理性思维方法</a:t>
            </a:r>
          </a:p>
        </p:txBody>
      </p:sp>
      <p:sp>
        <p:nvSpPr>
          <p:cNvPr id="15366" name="Rectangle 3">
            <a:extLst>
              <a:ext uri="{FF2B5EF4-FFF2-40B4-BE49-F238E27FC236}">
                <a16:creationId xmlns:a16="http://schemas.microsoft.com/office/drawing/2014/main" id="{E2C757AF-0875-4DBD-BF3A-66921021F306}"/>
              </a:ext>
            </a:extLst>
          </p:cNvPr>
          <p:cNvSpPr>
            <a:spLocks noGrp="1" noChangeArrowheads="1"/>
          </p:cNvSpPr>
          <p:nvPr>
            <p:ph idx="1"/>
          </p:nvPr>
        </p:nvSpPr>
        <p:spPr>
          <a:xfrm>
            <a:off x="539750" y="1484313"/>
            <a:ext cx="8135938" cy="4114800"/>
          </a:xfrm>
        </p:spPr>
        <p:txBody>
          <a:bodyPr>
            <a:normAutofit lnSpcReduction="10000"/>
          </a:bodyPr>
          <a:lstStyle/>
          <a:p>
            <a:pPr eaLnBrk="1" fontAlgn="auto" hangingPunct="1">
              <a:lnSpc>
                <a:spcPct val="150000"/>
              </a:lnSpc>
              <a:spcAft>
                <a:spcPts val="0"/>
              </a:spcAft>
              <a:buFont typeface="Wingdings" panose="05000000000000000000" pitchFamily="2" charset="2"/>
              <a:buChar char="q"/>
              <a:defRPr/>
            </a:pPr>
            <a:r>
              <a:rPr lang="en-US" altLang="zh-CN" sz="2400">
                <a:latin typeface="幼圆" panose="02010509060101010101" pitchFamily="49" charset="-122"/>
                <a:ea typeface="幼圆" panose="02010509060101010101" pitchFamily="49" charset="-122"/>
              </a:rPr>
              <a:t>1985</a:t>
            </a:r>
            <a:r>
              <a:rPr lang="zh-CN" altLang="en-US" sz="2400">
                <a:latin typeface="幼圆" panose="02010509060101010101" pitchFamily="49" charset="-122"/>
                <a:ea typeface="幼圆" panose="02010509060101010101" pitchFamily="49" charset="-122"/>
              </a:rPr>
              <a:t>年</a:t>
            </a:r>
            <a:r>
              <a:rPr lang="en-US" altLang="zh-CN" sz="2400">
                <a:latin typeface="幼圆" panose="02010509060101010101" pitchFamily="49" charset="-122"/>
                <a:ea typeface="幼圆" panose="02010509060101010101" pitchFamily="49" charset="-122"/>
              </a:rPr>
              <a:t>Charniak</a:t>
            </a:r>
            <a:r>
              <a:rPr lang="zh-CN" altLang="en-US" sz="2400">
                <a:latin typeface="幼圆" panose="02010509060101010101" pitchFamily="49" charset="-122"/>
                <a:ea typeface="幼圆" panose="02010509060101010101" pitchFamily="49" charset="-122"/>
              </a:rPr>
              <a:t>和</a:t>
            </a:r>
            <a:r>
              <a:rPr lang="en-US" altLang="zh-CN" sz="2400">
                <a:latin typeface="幼圆" panose="02010509060101010101" pitchFamily="49" charset="-122"/>
                <a:ea typeface="幼圆" panose="02010509060101010101" pitchFamily="49" charset="-122"/>
              </a:rPr>
              <a:t>McDermott</a:t>
            </a:r>
            <a:r>
              <a:rPr lang="zh-CN" altLang="en-US" sz="2400">
                <a:latin typeface="幼圆" panose="02010509060101010101" pitchFamily="49" charset="-122"/>
                <a:ea typeface="幼圆" panose="02010509060101010101" pitchFamily="49" charset="-122"/>
              </a:rPr>
              <a:t>提出人工智能是用计算模型研究智力能力。这是一种理性思维方法。</a:t>
            </a:r>
          </a:p>
          <a:p>
            <a:pPr eaLnBrk="1" fontAlgn="auto" hangingPunct="1">
              <a:lnSpc>
                <a:spcPct val="1500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rPr>
              <a:t>一个系统如果能根据它所知的信息</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知识、时间、资源等</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能够做出最好的决策，这就是理性的</a:t>
            </a:r>
          </a:p>
          <a:p>
            <a:pPr eaLnBrk="1" fontAlgn="auto" hangingPunct="1">
              <a:lnSpc>
                <a:spcPct val="1500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sym typeface="Wingdings" panose="05000000000000000000" pitchFamily="2" charset="2"/>
              </a:rPr>
              <a:t>当知识是完全的，并且资源是无限的时候，就是所谓的逻辑推理。</a:t>
            </a:r>
          </a:p>
          <a:p>
            <a:pPr eaLnBrk="1" fontAlgn="auto" hangingPunct="1">
              <a:lnSpc>
                <a:spcPct val="150000"/>
              </a:lnSpc>
              <a:spcAft>
                <a:spcPts val="0"/>
              </a:spcAft>
              <a:buFont typeface="Wingdings" panose="05000000000000000000" pitchFamily="2" charset="2"/>
              <a:buChar char="q"/>
              <a:defRPr/>
            </a:pPr>
            <a:r>
              <a:rPr lang="zh-CN" altLang="en-US" sz="2400">
                <a:latin typeface="幼圆" panose="02010509060101010101" pitchFamily="49" charset="-122"/>
                <a:ea typeface="幼圆" panose="02010509060101010101" pitchFamily="49" charset="-122"/>
                <a:sym typeface="Wingdings" panose="05000000000000000000" pitchFamily="2" charset="2"/>
              </a:rPr>
              <a:t>当知识是不完全的，或者资源有限时，就是理性的行为。</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37892" name="日期占位符 3">
            <a:extLst>
              <a:ext uri="{FF2B5EF4-FFF2-40B4-BE49-F238E27FC236}">
                <a16:creationId xmlns:a16="http://schemas.microsoft.com/office/drawing/2014/main" id="{EDEC29D8-D082-4980-ACC3-2857D92B1F00}"/>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AA03FC1-9AED-44F6-91BF-B3AEF22614FC}"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7894" name="灯片编号占位符 5">
            <a:extLst>
              <a:ext uri="{FF2B5EF4-FFF2-40B4-BE49-F238E27FC236}">
                <a16:creationId xmlns:a16="http://schemas.microsoft.com/office/drawing/2014/main" id="{A55ED061-2003-45F7-BA81-8F28283066E9}"/>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B746E7E-1519-42FA-97EB-13CEA394B01E}" type="slidenum">
              <a:rPr lang="zh-CN" altLang="en-US" sz="1400" smtClean="0">
                <a:latin typeface="Arial" panose="020B0604020202020204" pitchFamily="34" charset="0"/>
              </a:rPr>
              <a:pPr>
                <a:lnSpc>
                  <a:spcPct val="100000"/>
                </a:lnSpc>
                <a:spcBef>
                  <a:spcPct val="0"/>
                </a:spcBef>
                <a:buClrTx/>
                <a:buFontTx/>
                <a:buNone/>
                <a:defRPr/>
              </a:pPr>
              <a:t>11</a:t>
            </a:fld>
            <a:endParaRPr lang="en-US" altLang="zh-CN" sz="1400">
              <a:latin typeface="Arial" panose="020B0604020202020204" pitchFamily="34"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Rectangle 2">
            <a:extLst>
              <a:ext uri="{FF2B5EF4-FFF2-40B4-BE49-F238E27FC236}">
                <a16:creationId xmlns:a16="http://schemas.microsoft.com/office/drawing/2014/main" id="{F2AD4237-0295-40C3-BFA0-2E04ACF84EF0}"/>
              </a:ext>
            </a:extLst>
          </p:cNvPr>
          <p:cNvSpPr>
            <a:spLocks noGrp="1" noChangeArrowheads="1"/>
          </p:cNvSpPr>
          <p:nvPr>
            <p:ph type="title"/>
          </p:nvPr>
        </p:nvSpPr>
        <p:spPr>
          <a:xfrm>
            <a:off x="676275" y="306388"/>
            <a:ext cx="7772400"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理性行为方法</a:t>
            </a:r>
          </a:p>
        </p:txBody>
      </p:sp>
      <p:sp>
        <p:nvSpPr>
          <p:cNvPr id="16390" name="Rectangle 3">
            <a:extLst>
              <a:ext uri="{FF2B5EF4-FFF2-40B4-BE49-F238E27FC236}">
                <a16:creationId xmlns:a16="http://schemas.microsoft.com/office/drawing/2014/main" id="{9A5E9AE9-2AE3-45D4-ACE2-CF90FBAD7611}"/>
              </a:ext>
            </a:extLst>
          </p:cNvPr>
          <p:cNvSpPr>
            <a:spLocks noGrp="1" noChangeArrowheads="1"/>
          </p:cNvSpPr>
          <p:nvPr>
            <p:ph idx="1"/>
          </p:nvPr>
        </p:nvSpPr>
        <p:spPr>
          <a:xfrm>
            <a:off x="539750" y="1341438"/>
            <a:ext cx="7940675" cy="4411662"/>
          </a:xfrm>
        </p:spPr>
        <p:txBody>
          <a:bodyPr/>
          <a:lstStyle/>
          <a:p>
            <a:pPr algn="just" eaLnBrk="1" fontAlgn="auto" hangingPunct="1">
              <a:lnSpc>
                <a:spcPts val="3600"/>
              </a:lnSpc>
              <a:spcAft>
                <a:spcPts val="0"/>
              </a:spcAft>
              <a:buFont typeface="Wingdings" panose="05000000000000000000" pitchFamily="2" charset="2"/>
              <a:buChar char="q"/>
              <a:defRPr/>
            </a:pPr>
            <a:r>
              <a:rPr lang="zh-CN" altLang="en-US" dirty="0">
                <a:latin typeface="幼圆" panose="02010509060101010101" pitchFamily="49" charset="-122"/>
                <a:ea typeface="幼圆" panose="02010509060101010101" pitchFamily="49" charset="-122"/>
              </a:rPr>
              <a:t>尼尔森（</a:t>
            </a:r>
            <a:r>
              <a:rPr lang="en-US" altLang="zh-CN" dirty="0">
                <a:latin typeface="幼圆" panose="02010509060101010101" pitchFamily="49" charset="-122"/>
                <a:ea typeface="幼圆" panose="02010509060101010101" pitchFamily="49" charset="-122"/>
              </a:rPr>
              <a:t>Nilsson</a:t>
            </a:r>
            <a:r>
              <a:rPr lang="zh-CN" altLang="en-US" dirty="0">
                <a:latin typeface="幼圆" panose="02010509060101010101" pitchFamily="49" charset="-122"/>
                <a:ea typeface="幼圆" panose="02010509060101010101" pitchFamily="49" charset="-122"/>
              </a:rPr>
              <a:t>）认为人工智能关心的是人工制品中的智能行为。这种人工制品主要指能够动作的主体（</a:t>
            </a:r>
            <a:r>
              <a:rPr lang="en-US" altLang="zh-CN" dirty="0">
                <a:latin typeface="幼圆" panose="02010509060101010101" pitchFamily="49" charset="-122"/>
                <a:ea typeface="幼圆" panose="02010509060101010101" pitchFamily="49" charset="-122"/>
              </a:rPr>
              <a:t>agent</a:t>
            </a:r>
            <a:r>
              <a:rPr lang="zh-CN" altLang="en-US" dirty="0">
                <a:latin typeface="幼圆" panose="02010509060101010101" pitchFamily="49" charset="-122"/>
                <a:ea typeface="幼圆" panose="02010509060101010101" pitchFamily="49" charset="-122"/>
              </a:rPr>
              <a:t>）。</a:t>
            </a:r>
          </a:p>
          <a:p>
            <a:pPr algn="just" eaLnBrk="1" fontAlgn="auto" hangingPunct="1">
              <a:lnSpc>
                <a:spcPts val="3600"/>
              </a:lnSpc>
              <a:spcAft>
                <a:spcPts val="0"/>
              </a:spcAft>
              <a:buFont typeface="Wingdings" panose="05000000000000000000" pitchFamily="2" charset="2"/>
              <a:buChar char="q"/>
              <a:defRPr/>
            </a:pPr>
            <a:r>
              <a:rPr lang="zh-CN" altLang="en-US" dirty="0">
                <a:latin typeface="幼圆" panose="02010509060101010101" pitchFamily="49" charset="-122"/>
                <a:ea typeface="幼圆" panose="02010509060101010101" pitchFamily="49" charset="-122"/>
              </a:rPr>
              <a:t>行为上的理性指的是已知某些信念，执行某些动作以达到某个目标。主体（</a:t>
            </a:r>
            <a:r>
              <a:rPr lang="en-US" altLang="zh-CN" dirty="0">
                <a:latin typeface="幼圆" panose="02010509060101010101" pitchFamily="49" charset="-122"/>
                <a:ea typeface="幼圆" panose="02010509060101010101" pitchFamily="49" charset="-122"/>
              </a:rPr>
              <a:t>agent</a:t>
            </a:r>
            <a:r>
              <a:rPr lang="zh-CN" altLang="en-US" dirty="0">
                <a:latin typeface="幼圆" panose="02010509060101010101" pitchFamily="49" charset="-122"/>
                <a:ea typeface="幼圆" panose="02010509060101010101" pitchFamily="49" charset="-122"/>
              </a:rPr>
              <a:t>）可以看作是可以进行感知和执行动作的某个系统。在这种方法中，人工智能可以认为就是研究和建造理性主体（</a:t>
            </a:r>
            <a:r>
              <a:rPr lang="en-US" altLang="zh-CN" dirty="0">
                <a:latin typeface="幼圆" panose="02010509060101010101" pitchFamily="49" charset="-122"/>
                <a:ea typeface="幼圆" panose="02010509060101010101" pitchFamily="49" charset="-122"/>
              </a:rPr>
              <a:t>agent</a:t>
            </a:r>
            <a:r>
              <a:rPr lang="zh-CN" altLang="en-US" dirty="0">
                <a:latin typeface="幼圆" panose="02010509060101010101" pitchFamily="49" charset="-122"/>
                <a:ea typeface="幼圆" panose="02010509060101010101" pitchFamily="49" charset="-122"/>
              </a:rPr>
              <a:t>）。</a:t>
            </a:r>
          </a:p>
          <a:p>
            <a:pPr algn="just" eaLnBrk="1" fontAlgn="auto" hangingPunct="1">
              <a:lnSpc>
                <a:spcPts val="3600"/>
              </a:lnSpc>
              <a:spcAft>
                <a:spcPts val="0"/>
              </a:spcAft>
              <a:buFont typeface="Wingdings" panose="05000000000000000000" pitchFamily="2" charset="2"/>
              <a:buChar char="q"/>
              <a:defRPr/>
            </a:pPr>
            <a:r>
              <a:rPr lang="zh-CN" altLang="en-US" dirty="0">
                <a:latin typeface="幼圆" panose="02010509060101010101" pitchFamily="49" charset="-122"/>
                <a:ea typeface="幼圆" panose="02010509060101010101" pitchFamily="49" charset="-122"/>
              </a:rPr>
              <a:t>在“理性思维”方法中，它所强调的是正确的推理。做出正确的推理有时被作为理性主体（</a:t>
            </a:r>
            <a:r>
              <a:rPr lang="en-US" altLang="zh-CN" dirty="0">
                <a:latin typeface="幼圆" panose="02010509060101010101" pitchFamily="49" charset="-122"/>
                <a:ea typeface="幼圆" panose="02010509060101010101" pitchFamily="49" charset="-122"/>
              </a:rPr>
              <a:t>agent</a:t>
            </a:r>
            <a:r>
              <a:rPr lang="zh-CN" altLang="en-US" dirty="0">
                <a:latin typeface="幼圆" panose="02010509060101010101" pitchFamily="49" charset="-122"/>
                <a:ea typeface="幼圆" panose="02010509060101010101" pitchFamily="49" charset="-122"/>
              </a:rPr>
              <a:t>）的一部分。另一方面，正确的推理并不是理性的全部，因为在有些情景下，往往没有某个行为一定是正确的，而其他的是错误</a:t>
            </a:r>
            <a:r>
              <a:rPr lang="zh-CN" altLang="en-US" sz="2400" dirty="0">
                <a:latin typeface="幼圆" panose="02010509060101010101" pitchFamily="49" charset="-122"/>
                <a:ea typeface="幼圆" panose="02010509060101010101" pitchFamily="49" charset="-122"/>
              </a:rPr>
              <a:t>的。</a:t>
            </a:r>
            <a:endParaRPr lang="en-US" altLang="zh-CN" sz="2400" dirty="0">
              <a:latin typeface="幼圆" panose="02010509060101010101" pitchFamily="49" charset="-122"/>
              <a:ea typeface="幼圆" panose="02010509060101010101" pitchFamily="49" charset="-122"/>
            </a:endParaRPr>
          </a:p>
        </p:txBody>
      </p:sp>
      <p:sp>
        <p:nvSpPr>
          <p:cNvPr id="38916" name="日期占位符 3">
            <a:extLst>
              <a:ext uri="{FF2B5EF4-FFF2-40B4-BE49-F238E27FC236}">
                <a16:creationId xmlns:a16="http://schemas.microsoft.com/office/drawing/2014/main" id="{45192F16-C2EE-47DB-80F2-70DB5F0CB749}"/>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04DA233-8A24-4C9E-8855-90B814E1DBDC}"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8918" name="灯片编号占位符 5">
            <a:extLst>
              <a:ext uri="{FF2B5EF4-FFF2-40B4-BE49-F238E27FC236}">
                <a16:creationId xmlns:a16="http://schemas.microsoft.com/office/drawing/2014/main" id="{58605AA6-8F0A-408E-9C6E-6580B7BF8980}"/>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BD8C194-2BDE-49F8-BFE8-4539CCA4E23D}" type="slidenum">
              <a:rPr lang="zh-CN" altLang="en-US" sz="1400" smtClean="0">
                <a:latin typeface="Arial" panose="020B0604020202020204" pitchFamily="34" charset="0"/>
              </a:rPr>
              <a:pPr>
                <a:lnSpc>
                  <a:spcPct val="100000"/>
                </a:lnSpc>
                <a:spcBef>
                  <a:spcPct val="0"/>
                </a:spcBef>
                <a:buClrTx/>
                <a:buFontTx/>
                <a:buNone/>
                <a:defRPr/>
              </a:pPr>
              <a:t>12</a:t>
            </a:fld>
            <a:endParaRPr lang="en-US" altLang="zh-CN" sz="1400">
              <a:latin typeface="Arial" panose="020B0604020202020204" pitchFamily="34" charset="0"/>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3">
            <a:extLst>
              <a:ext uri="{FF2B5EF4-FFF2-40B4-BE49-F238E27FC236}">
                <a16:creationId xmlns:a16="http://schemas.microsoft.com/office/drawing/2014/main" id="{1E8EAE0E-315A-4AC4-8379-B04E44C7E468}"/>
              </a:ext>
            </a:extLst>
          </p:cNvPr>
          <p:cNvSpPr>
            <a:spLocks noGrp="1" noChangeArrowheads="1"/>
          </p:cNvSpPr>
          <p:nvPr>
            <p:ph idx="1"/>
          </p:nvPr>
        </p:nvSpPr>
        <p:spPr>
          <a:xfrm>
            <a:off x="1331913" y="1844675"/>
            <a:ext cx="6337300" cy="3330575"/>
          </a:xfrm>
        </p:spPr>
        <p:txBody>
          <a:bodyPr>
            <a:spAutoFit/>
          </a:bodyPr>
          <a:lstStyle/>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1.1 </a:t>
            </a:r>
            <a:r>
              <a:rPr lang="zh-CN" altLang="en-US" sz="2400" b="1" dirty="0">
                <a:latin typeface="幼圆" panose="02010509060101010101" pitchFamily="49" charset="-122"/>
                <a:ea typeface="幼圆" panose="02010509060101010101" pitchFamily="49" charset="-122"/>
              </a:rPr>
              <a:t>什么是人工智能</a:t>
            </a:r>
          </a:p>
          <a:p>
            <a:pPr algn="just">
              <a:lnSpc>
                <a:spcPct val="150000"/>
              </a:lnSpc>
              <a:spcBef>
                <a:spcPct val="0"/>
              </a:spcBef>
              <a:buFont typeface="Arial" panose="020B0604020202020204" pitchFamily="34" charset="0"/>
              <a:buNone/>
              <a:defRPr/>
            </a:pPr>
            <a:r>
              <a:rPr lang="en-US" altLang="zh-CN" sz="2400" b="1" dirty="0">
                <a:solidFill>
                  <a:srgbClr val="FF0000"/>
                </a:solidFill>
                <a:latin typeface="幼圆" panose="02010509060101010101" pitchFamily="49" charset="-122"/>
                <a:ea typeface="幼圆" panose="02010509060101010101" pitchFamily="49" charset="-122"/>
              </a:rPr>
              <a:t>1.2 </a:t>
            </a:r>
            <a:r>
              <a:rPr lang="zh-CN" altLang="en-US" sz="2400" b="1" dirty="0">
                <a:solidFill>
                  <a:srgbClr val="FF0000"/>
                </a:solidFill>
                <a:latin typeface="幼圆" panose="02010509060101010101" pitchFamily="49" charset="-122"/>
                <a:ea typeface="幼圆" panose="02010509060101010101" pitchFamily="49" charset="-122"/>
              </a:rPr>
              <a:t>人工智能的起源与发展历史</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1.3 </a:t>
            </a:r>
            <a:r>
              <a:rPr lang="zh-CN" altLang="en-US" sz="2400" b="1" dirty="0">
                <a:latin typeface="幼圆" panose="02010509060101010101" pitchFamily="49" charset="-122"/>
                <a:ea typeface="幼圆" panose="02010509060101010101" pitchFamily="49" charset="-122"/>
              </a:rPr>
              <a:t>人工智能研究的基本内容</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1.4 </a:t>
            </a:r>
            <a:r>
              <a:rPr lang="zh-CN" altLang="en-US" sz="2400" b="1" dirty="0">
                <a:latin typeface="幼圆" panose="02010509060101010101" pitchFamily="49" charset="-122"/>
                <a:ea typeface="幼圆" panose="02010509060101010101" pitchFamily="49" charset="-122"/>
              </a:rPr>
              <a:t>人工智能研究的主要学派</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1.5 </a:t>
            </a:r>
            <a:r>
              <a:rPr lang="zh-CN" altLang="en-US" sz="2400" b="1" dirty="0">
                <a:latin typeface="幼圆" panose="02010509060101010101" pitchFamily="49" charset="-122"/>
                <a:ea typeface="幼圆" panose="02010509060101010101" pitchFamily="49" charset="-122"/>
              </a:rPr>
              <a:t>人工智能的应用</a:t>
            </a:r>
            <a:endParaRPr lang="en-US" altLang="zh-CN" sz="2400" b="1" dirty="0">
              <a:latin typeface="幼圆" panose="02010509060101010101" pitchFamily="49" charset="-122"/>
              <a:ea typeface="幼圆" panose="02010509060101010101" pitchFamily="49" charset="-122"/>
            </a:endParaRP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1.6 </a:t>
            </a:r>
            <a:r>
              <a:rPr lang="zh-CN" altLang="en-US" sz="2400" b="1" dirty="0">
                <a:latin typeface="幼圆" panose="02010509060101010101" pitchFamily="49" charset="-122"/>
                <a:ea typeface="幼圆" panose="02010509060101010101" pitchFamily="49" charset="-122"/>
              </a:rPr>
              <a:t>小结和展望</a:t>
            </a:r>
            <a:endParaRPr lang="en-US" altLang="zh-CN" sz="2400" b="1" dirty="0">
              <a:latin typeface="幼圆" panose="02010509060101010101" pitchFamily="49" charset="-122"/>
              <a:ea typeface="幼圆" panose="02010509060101010101" pitchFamily="49" charset="-122"/>
            </a:endParaRPr>
          </a:p>
        </p:txBody>
      </p:sp>
      <p:sp>
        <p:nvSpPr>
          <p:cNvPr id="39939" name="日期占位符 3">
            <a:extLst>
              <a:ext uri="{FF2B5EF4-FFF2-40B4-BE49-F238E27FC236}">
                <a16:creationId xmlns:a16="http://schemas.microsoft.com/office/drawing/2014/main" id="{AF9827AA-C3A2-4D8C-8C77-393FAC8269B2}"/>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6823A33-396B-4AD4-9417-F99AB9403779}"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9941" name="灯片编号占位符 5">
            <a:extLst>
              <a:ext uri="{FF2B5EF4-FFF2-40B4-BE49-F238E27FC236}">
                <a16:creationId xmlns:a16="http://schemas.microsoft.com/office/drawing/2014/main" id="{BC18A044-2DAF-4453-864A-048E0F6FFA37}"/>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29337ADF-847D-4FD3-86DB-44DEA4CAEF23}" type="slidenum">
              <a:rPr lang="zh-CN" altLang="en-US" sz="1400" smtClean="0">
                <a:latin typeface="Arial" panose="020B0604020202020204" pitchFamily="34" charset="0"/>
              </a:rPr>
              <a:pPr>
                <a:lnSpc>
                  <a:spcPct val="100000"/>
                </a:lnSpc>
                <a:spcBef>
                  <a:spcPct val="0"/>
                </a:spcBef>
                <a:buClrTx/>
                <a:buFontTx/>
                <a:buNone/>
                <a:defRPr/>
              </a:pPr>
              <a:t>13</a:t>
            </a:fld>
            <a:endParaRPr lang="en-US" altLang="zh-CN" sz="1400">
              <a:latin typeface="Arial" panose="020B0604020202020204" pitchFamily="34" charset="0"/>
            </a:endParaRPr>
          </a:p>
        </p:txBody>
      </p:sp>
      <p:sp>
        <p:nvSpPr>
          <p:cNvPr id="37894" name="文本框 9">
            <a:extLst>
              <a:ext uri="{FF2B5EF4-FFF2-40B4-BE49-F238E27FC236}">
                <a16:creationId xmlns:a16="http://schemas.microsoft.com/office/drawing/2014/main" id="{7E4326EA-0FC0-4685-8BD7-F0D384018AB0}"/>
              </a:ext>
            </a:extLst>
          </p:cNvPr>
          <p:cNvSpPr txBox="1">
            <a:spLocks noChangeArrowheads="1"/>
          </p:cNvSpPr>
          <p:nvPr/>
        </p:nvSpPr>
        <p:spPr bwMode="auto">
          <a:xfrm>
            <a:off x="3708400" y="904875"/>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2400" b="1">
                <a:solidFill>
                  <a:srgbClr val="002060"/>
                </a:solidFill>
                <a:latin typeface="黑体" panose="02010609060101010101" pitchFamily="49" charset="-122"/>
                <a:ea typeface="黑体" panose="02010609060101010101" pitchFamily="49" charset="-122"/>
              </a:rPr>
              <a:t>内容提要</a:t>
            </a:r>
            <a:endParaRPr lang="zh-CN" altLang="en-US" sz="2400">
              <a:latin typeface="Arial" panose="020B0604020202020204" pitchFamily="34"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C3F7942-7287-4D85-8724-F62DA19D2CD7}"/>
              </a:ext>
            </a:extLst>
          </p:cNvPr>
          <p:cNvSpPr>
            <a:spLocks noGrp="1" noChangeArrowheads="1"/>
          </p:cNvSpPr>
          <p:nvPr>
            <p:ph type="title"/>
          </p:nvPr>
        </p:nvSpPr>
        <p:spPr>
          <a:xfrm>
            <a:off x="168275" y="515938"/>
            <a:ext cx="8572500" cy="1143000"/>
          </a:xfrm>
        </p:spPr>
        <p:txBody>
          <a:bodyPr/>
          <a:lstStyle/>
          <a:p>
            <a:pPr eaLnBrk="1" fontAlgn="auto" hangingPunct="1">
              <a:spcAft>
                <a:spcPts val="0"/>
              </a:spcAft>
              <a:defRPr/>
            </a:pPr>
            <a:r>
              <a:rPr lang="zh-CN" altLang="en-US" dirty="0">
                <a:solidFill>
                  <a:srgbClr val="0000FF"/>
                </a:solidFill>
                <a:latin typeface="黑体" panose="02010609060101010101" pitchFamily="49" charset="-122"/>
                <a:ea typeface="黑体" panose="02010609060101010101" pitchFamily="49" charset="-122"/>
              </a:rPr>
              <a:t>人工智能发展阶段</a:t>
            </a:r>
            <a:endParaRPr lang="zh-CN" altLang="en-US" dirty="0">
              <a:solidFill>
                <a:srgbClr val="0000FF"/>
              </a:solidFill>
              <a:ea typeface="华文新魏" panose="02010800040101010101" pitchFamily="2" charset="-122"/>
            </a:endParaRPr>
          </a:p>
        </p:txBody>
      </p:sp>
      <p:sp>
        <p:nvSpPr>
          <p:cNvPr id="41987" name="日期占位符 14">
            <a:extLst>
              <a:ext uri="{FF2B5EF4-FFF2-40B4-BE49-F238E27FC236}">
                <a16:creationId xmlns:a16="http://schemas.microsoft.com/office/drawing/2014/main" id="{7595336A-E332-4443-BB39-CF04C82D661E}"/>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713A7FE-80BF-42C9-B7AC-9127E71BB23F}"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41989" name="灯片编号占位符 15">
            <a:extLst>
              <a:ext uri="{FF2B5EF4-FFF2-40B4-BE49-F238E27FC236}">
                <a16:creationId xmlns:a16="http://schemas.microsoft.com/office/drawing/2014/main" id="{4C7B7E6D-43E8-49FC-884C-E3CA1E725684}"/>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A713DEF-65F2-406E-9A09-6868A4FCFA31}" type="slidenum">
              <a:rPr lang="zh-CN" altLang="en-US" sz="1000" smtClean="0">
                <a:latin typeface="Arial" panose="020B0604020202020204" pitchFamily="34" charset="0"/>
              </a:rPr>
              <a:pPr>
                <a:lnSpc>
                  <a:spcPct val="100000"/>
                </a:lnSpc>
                <a:spcBef>
                  <a:spcPct val="0"/>
                </a:spcBef>
                <a:buClrTx/>
                <a:buFontTx/>
                <a:buNone/>
                <a:defRPr/>
              </a:pPr>
              <a:t>14</a:t>
            </a:fld>
            <a:endParaRPr lang="en-US" altLang="zh-CN" sz="1000">
              <a:latin typeface="Arial" panose="020B0604020202020204" pitchFamily="34" charset="0"/>
            </a:endParaRPr>
          </a:p>
        </p:txBody>
      </p:sp>
      <p:sp>
        <p:nvSpPr>
          <p:cNvPr id="39942" name="Text Box 3">
            <a:extLst>
              <a:ext uri="{FF2B5EF4-FFF2-40B4-BE49-F238E27FC236}">
                <a16:creationId xmlns:a16="http://schemas.microsoft.com/office/drawing/2014/main" id="{2D7B19E6-4E57-4E5A-9A2F-CFEDE02293C5}"/>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39943" name="Picture 7" descr="The Australian National University">
            <a:hlinkClick r:id="rId3"/>
            <a:extLst>
              <a:ext uri="{FF2B5EF4-FFF2-40B4-BE49-F238E27FC236}">
                <a16:creationId xmlns:a16="http://schemas.microsoft.com/office/drawing/2014/main" id="{A4A8851F-440B-4FB0-A7AF-B7723AF3D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3" descr="The Australian National University">
            <a:hlinkClick r:id="rId3"/>
            <a:extLst>
              <a:ext uri="{FF2B5EF4-FFF2-40B4-BE49-F238E27FC236}">
                <a16:creationId xmlns:a16="http://schemas.microsoft.com/office/drawing/2014/main" id="{AFAA0C9B-C1F7-47DB-8952-0E3A12EA0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Rectangle 14">
            <a:extLst>
              <a:ext uri="{FF2B5EF4-FFF2-40B4-BE49-F238E27FC236}">
                <a16:creationId xmlns:a16="http://schemas.microsoft.com/office/drawing/2014/main" id="{BE035EA4-2441-42D4-A97D-02940CAA58D2}"/>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2" name="矩形 1">
            <a:extLst>
              <a:ext uri="{FF2B5EF4-FFF2-40B4-BE49-F238E27FC236}">
                <a16:creationId xmlns:a16="http://schemas.microsoft.com/office/drawing/2014/main" id="{73E3DD8B-50C2-4567-9A61-98139685B3B8}"/>
              </a:ext>
            </a:extLst>
          </p:cNvPr>
          <p:cNvSpPr/>
          <p:nvPr/>
        </p:nvSpPr>
        <p:spPr>
          <a:xfrm>
            <a:off x="576263" y="2060575"/>
            <a:ext cx="7991475" cy="1766509"/>
          </a:xfrm>
          <a:prstGeom prst="rect">
            <a:avLst/>
          </a:prstGeom>
        </p:spPr>
        <p:txBody>
          <a:bodyPr>
            <a:spAutoFit/>
          </a:bodyPr>
          <a:lstStyle/>
          <a:p>
            <a:pPr marL="800100" lvl="1" indent="-342900">
              <a:lnSpc>
                <a:spcPts val="4600"/>
              </a:lnSpc>
              <a:buFont typeface="Wingdings" panose="05000000000000000000" pitchFamily="2" charset="2"/>
              <a:buChar char="l"/>
              <a:defRPr/>
            </a:pPr>
            <a:r>
              <a:rPr lang="zh-CN" altLang="en-US" dirty="0">
                <a:latin typeface="幼圆" panose="02010509060101010101" pitchFamily="49" charset="-122"/>
                <a:ea typeface="幼圆" panose="02010509060101010101" pitchFamily="49" charset="-122"/>
              </a:rPr>
              <a:t>人工智能的形成期</a:t>
            </a:r>
            <a:r>
              <a:rPr lang="en-US" altLang="zh-CN" dirty="0">
                <a:latin typeface="幼圆" panose="02010509060101010101" pitchFamily="49" charset="-122"/>
                <a:ea typeface="幼圆" panose="02010509060101010101" pitchFamily="49" charset="-122"/>
              </a:rPr>
              <a:t>(1956-1976</a:t>
            </a:r>
            <a:r>
              <a:rPr lang="zh-CN" altLang="en-US" dirty="0">
                <a:latin typeface="幼圆" panose="02010509060101010101" pitchFamily="49" charset="-122"/>
                <a:ea typeface="幼圆" panose="02010509060101010101" pitchFamily="49" charset="-122"/>
              </a:rPr>
              <a:t>年</a:t>
            </a:r>
            <a:r>
              <a:rPr lang="en-US" altLang="zh-CN" dirty="0">
                <a:latin typeface="幼圆" panose="02010509060101010101" pitchFamily="49" charset="-122"/>
                <a:ea typeface="幼圆" panose="02010509060101010101" pitchFamily="49" charset="-122"/>
              </a:rPr>
              <a:t>)</a:t>
            </a:r>
          </a:p>
          <a:p>
            <a:pPr marL="800100" lvl="1" indent="-342900">
              <a:lnSpc>
                <a:spcPts val="4600"/>
              </a:lnSpc>
              <a:buFont typeface="Wingdings" panose="05000000000000000000" pitchFamily="2" charset="2"/>
              <a:buChar char="l"/>
              <a:defRPr/>
            </a:pPr>
            <a:r>
              <a:rPr lang="zh-CN" altLang="en-US" dirty="0">
                <a:latin typeface="幼圆" panose="02010509060101010101" pitchFamily="49" charset="-122"/>
                <a:ea typeface="幼圆" panose="02010509060101010101" pitchFamily="49" charset="-122"/>
              </a:rPr>
              <a:t>符号智能时期</a:t>
            </a:r>
            <a:r>
              <a:rPr lang="en-US" altLang="zh-CN" dirty="0">
                <a:latin typeface="幼圆" panose="02010509060101010101" pitchFamily="49" charset="-122"/>
                <a:ea typeface="幼圆" panose="02010509060101010101" pitchFamily="49" charset="-122"/>
              </a:rPr>
              <a:t>(1976-2006</a:t>
            </a:r>
            <a:r>
              <a:rPr lang="zh-CN" altLang="en-US" dirty="0">
                <a:latin typeface="幼圆" panose="02010509060101010101" pitchFamily="49" charset="-122"/>
                <a:ea typeface="幼圆" panose="02010509060101010101" pitchFamily="49" charset="-122"/>
              </a:rPr>
              <a:t>年</a:t>
            </a:r>
            <a:r>
              <a:rPr lang="en-US" altLang="zh-CN" dirty="0">
                <a:latin typeface="幼圆" panose="02010509060101010101" pitchFamily="49" charset="-122"/>
                <a:ea typeface="幼圆" panose="02010509060101010101" pitchFamily="49" charset="-122"/>
              </a:rPr>
              <a:t>)</a:t>
            </a:r>
          </a:p>
          <a:p>
            <a:pPr marL="800100" lvl="1" indent="-342900">
              <a:lnSpc>
                <a:spcPts val="4600"/>
              </a:lnSpc>
              <a:buFont typeface="Wingdings" panose="05000000000000000000" pitchFamily="2" charset="2"/>
              <a:buChar char="l"/>
              <a:defRPr/>
            </a:pPr>
            <a:r>
              <a:rPr lang="zh-CN" altLang="en-US" dirty="0">
                <a:latin typeface="幼圆" panose="02010509060101010101" pitchFamily="49" charset="-122"/>
                <a:ea typeface="幼圆" panose="02010509060101010101" pitchFamily="49" charset="-122"/>
              </a:rPr>
              <a:t>数据智能时期</a:t>
            </a:r>
            <a:r>
              <a:rPr lang="en-US" altLang="zh-CN" dirty="0">
                <a:latin typeface="幼圆" panose="02010509060101010101" pitchFamily="49" charset="-122"/>
                <a:ea typeface="幼圆" panose="02010509060101010101" pitchFamily="49" charset="-122"/>
              </a:rPr>
              <a:t>( 2006</a:t>
            </a:r>
            <a:r>
              <a:rPr lang="zh-CN" altLang="en-US" dirty="0">
                <a:latin typeface="幼圆" panose="02010509060101010101" pitchFamily="49" charset="-122"/>
                <a:ea typeface="幼圆" panose="02010509060101010101" pitchFamily="49" charset="-122"/>
              </a:rPr>
              <a:t>年</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现在</a:t>
            </a:r>
            <a:r>
              <a:rPr lang="en-US" altLang="zh-CN" dirty="0">
                <a:latin typeface="幼圆" panose="02010509060101010101" pitchFamily="49" charset="-122"/>
                <a:ea typeface="幼圆" panose="02010509060101010101" pitchFamily="49" charset="-122"/>
              </a:rPr>
              <a:t>)</a:t>
            </a:r>
            <a:endParaRPr lang="zh-CN" altLang="en-US" kern="0" dirty="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B58EECD-F365-4D0D-9B32-0BA23A9AF6C6}"/>
              </a:ext>
            </a:extLst>
          </p:cNvPr>
          <p:cNvSpPr>
            <a:spLocks noGrp="1" noChangeArrowheads="1"/>
          </p:cNvSpPr>
          <p:nvPr>
            <p:ph type="title"/>
          </p:nvPr>
        </p:nvSpPr>
        <p:spPr>
          <a:xfrm>
            <a:off x="285750" y="431800"/>
            <a:ext cx="8572500" cy="1143000"/>
          </a:xfrm>
        </p:spPr>
        <p:txBody>
          <a:bodyPr/>
          <a:lstStyle/>
          <a:p>
            <a:pPr eaLnBrk="1" fontAlgn="auto" hangingPunct="1">
              <a:spcAft>
                <a:spcPts val="0"/>
              </a:spcAft>
              <a:defRPr/>
            </a:pPr>
            <a:r>
              <a:rPr lang="zh-CN" altLang="en-US" dirty="0">
                <a:solidFill>
                  <a:srgbClr val="0000FF"/>
                </a:solidFill>
                <a:latin typeface="黑体" panose="02010609060101010101" pitchFamily="49" charset="-122"/>
                <a:ea typeface="黑体" panose="02010609060101010101" pitchFamily="49" charset="-122"/>
              </a:rPr>
              <a:t>人工智能的形成期</a:t>
            </a:r>
            <a:endParaRPr lang="zh-CN" altLang="en-US" dirty="0">
              <a:solidFill>
                <a:srgbClr val="0000FF"/>
              </a:solidFill>
              <a:ea typeface="华文新魏" panose="02010800040101010101" pitchFamily="2" charset="-122"/>
            </a:endParaRPr>
          </a:p>
        </p:txBody>
      </p:sp>
      <p:sp>
        <p:nvSpPr>
          <p:cNvPr id="44035" name="日期占位符 14">
            <a:extLst>
              <a:ext uri="{FF2B5EF4-FFF2-40B4-BE49-F238E27FC236}">
                <a16:creationId xmlns:a16="http://schemas.microsoft.com/office/drawing/2014/main" id="{A35C2DE1-F7B7-437E-800A-C87D28B61827}"/>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A7033C9B-1DAE-462A-9A2C-E5535AB22422}"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44037" name="灯片编号占位符 15">
            <a:extLst>
              <a:ext uri="{FF2B5EF4-FFF2-40B4-BE49-F238E27FC236}">
                <a16:creationId xmlns:a16="http://schemas.microsoft.com/office/drawing/2014/main" id="{D26BFCE0-0794-4587-8C5F-933F9C564A62}"/>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929A3E8-93AB-41CE-B146-959CCC959964}" type="slidenum">
              <a:rPr lang="zh-CN" altLang="en-US" sz="1000" smtClean="0">
                <a:latin typeface="Arial" panose="020B0604020202020204" pitchFamily="34" charset="0"/>
              </a:rPr>
              <a:pPr>
                <a:lnSpc>
                  <a:spcPct val="100000"/>
                </a:lnSpc>
                <a:spcBef>
                  <a:spcPct val="0"/>
                </a:spcBef>
                <a:buClrTx/>
                <a:buFontTx/>
                <a:buNone/>
                <a:defRPr/>
              </a:pPr>
              <a:t>15</a:t>
            </a:fld>
            <a:endParaRPr lang="en-US" altLang="zh-CN" sz="1000">
              <a:latin typeface="Arial" panose="020B0604020202020204" pitchFamily="34" charset="0"/>
            </a:endParaRPr>
          </a:p>
        </p:txBody>
      </p:sp>
      <p:sp>
        <p:nvSpPr>
          <p:cNvPr id="41990" name="Text Box 3">
            <a:extLst>
              <a:ext uri="{FF2B5EF4-FFF2-40B4-BE49-F238E27FC236}">
                <a16:creationId xmlns:a16="http://schemas.microsoft.com/office/drawing/2014/main" id="{2F0EA3A7-D4D6-4D81-8E14-E0ABCC692230}"/>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41991" name="Picture 7" descr="The Australian National University">
            <a:hlinkClick r:id="rId3"/>
            <a:extLst>
              <a:ext uri="{FF2B5EF4-FFF2-40B4-BE49-F238E27FC236}">
                <a16:creationId xmlns:a16="http://schemas.microsoft.com/office/drawing/2014/main" id="{A04D0F0E-0873-4E1A-9604-F8457A509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3" descr="The Australian National University">
            <a:hlinkClick r:id="rId3"/>
            <a:extLst>
              <a:ext uri="{FF2B5EF4-FFF2-40B4-BE49-F238E27FC236}">
                <a16:creationId xmlns:a16="http://schemas.microsoft.com/office/drawing/2014/main" id="{8D59ED31-B0D5-4560-BAEB-ABCBF1523B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Rectangle 14">
            <a:extLst>
              <a:ext uri="{FF2B5EF4-FFF2-40B4-BE49-F238E27FC236}">
                <a16:creationId xmlns:a16="http://schemas.microsoft.com/office/drawing/2014/main" id="{F8E331BE-3444-4756-AB85-F84A9D344179}"/>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41994" name="矩形 1">
            <a:extLst>
              <a:ext uri="{FF2B5EF4-FFF2-40B4-BE49-F238E27FC236}">
                <a16:creationId xmlns:a16="http://schemas.microsoft.com/office/drawing/2014/main" id="{AC491051-6608-46F5-AD13-F90CA7F1964C}"/>
              </a:ext>
            </a:extLst>
          </p:cNvPr>
          <p:cNvSpPr>
            <a:spLocks noChangeArrowheads="1"/>
          </p:cNvSpPr>
          <p:nvPr/>
        </p:nvSpPr>
        <p:spPr bwMode="auto">
          <a:xfrm>
            <a:off x="576263" y="1951038"/>
            <a:ext cx="7991475"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1956</a:t>
            </a:r>
            <a:r>
              <a:rPr lang="zh-CN" altLang="en-US">
                <a:latin typeface="幼圆" panose="02010509060101010101" pitchFamily="49" charset="-122"/>
                <a:ea typeface="幼圆" panose="02010509060101010101" pitchFamily="49" charset="-122"/>
              </a:rPr>
              <a:t>年，纽厄尔和西蒙的“逻辑理论家”程序</a:t>
            </a: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1956</a:t>
            </a:r>
            <a:r>
              <a:rPr lang="zh-CN" altLang="en-US">
                <a:latin typeface="幼圆" panose="02010509060101010101" pitchFamily="49" charset="-122"/>
                <a:ea typeface="幼圆" panose="02010509060101010101" pitchFamily="49" charset="-122"/>
              </a:rPr>
              <a:t>年，乔姆斯基</a:t>
            </a:r>
            <a:r>
              <a:rPr lang="en-US" altLang="zh-CN">
                <a:latin typeface="幼圆" panose="02010509060101010101" pitchFamily="49" charset="-122"/>
                <a:ea typeface="幼圆" panose="02010509060101010101" pitchFamily="49" charset="-122"/>
              </a:rPr>
              <a:t>(Chomsky N)</a:t>
            </a:r>
            <a:r>
              <a:rPr lang="zh-CN" altLang="en-US">
                <a:latin typeface="幼圆" panose="02010509060101010101" pitchFamily="49" charset="-122"/>
                <a:ea typeface="幼圆" panose="02010509060101010101" pitchFamily="49" charset="-122"/>
              </a:rPr>
              <a:t>提出形式语言的理论。</a:t>
            </a:r>
            <a:endParaRPr lang="en-US" altLang="zh-CN">
              <a:latin typeface="幼圆" panose="02010509060101010101" pitchFamily="49" charset="-122"/>
              <a:ea typeface="幼圆" panose="02010509060101010101" pitchFamily="49" charset="-122"/>
            </a:endParaRP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1958</a:t>
            </a:r>
            <a:r>
              <a:rPr lang="zh-CN" altLang="en-US">
                <a:latin typeface="幼圆" panose="02010509060101010101" pitchFamily="49" charset="-122"/>
                <a:ea typeface="幼圆" panose="02010509060101010101" pitchFamily="49" charset="-122"/>
              </a:rPr>
              <a:t>年麦卡锡提出表处理语言</a:t>
            </a:r>
            <a:r>
              <a:rPr lang="en-US" altLang="zh-CN">
                <a:latin typeface="幼圆" panose="02010509060101010101" pitchFamily="49" charset="-122"/>
                <a:ea typeface="幼圆" panose="02010509060101010101" pitchFamily="49" charset="-122"/>
              </a:rPr>
              <a:t>LISP</a:t>
            </a:r>
            <a:endParaRPr lang="zh-CN" altLang="en-US">
              <a:latin typeface="幼圆" panose="02010509060101010101" pitchFamily="49" charset="-122"/>
              <a:ea typeface="幼圆" panose="02010509060101010101" pitchFamily="49" charset="-122"/>
            </a:endParaRP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1965</a:t>
            </a:r>
            <a:r>
              <a:rPr lang="zh-CN" altLang="en-US">
                <a:latin typeface="幼圆" panose="02010509060101010101" pitchFamily="49" charset="-122"/>
                <a:ea typeface="幼圆" panose="02010509060101010101" pitchFamily="49" charset="-122"/>
              </a:rPr>
              <a:t>年鲁宾逊（</a:t>
            </a:r>
            <a:r>
              <a:rPr lang="en-US" altLang="zh-CN">
                <a:latin typeface="幼圆" panose="02010509060101010101" pitchFamily="49" charset="-122"/>
                <a:ea typeface="幼圆" panose="02010509060101010101" pitchFamily="49" charset="-122"/>
              </a:rPr>
              <a:t>Robinson J A</a:t>
            </a:r>
            <a:r>
              <a:rPr lang="zh-CN" altLang="en-US">
                <a:latin typeface="幼圆" panose="02010509060101010101" pitchFamily="49" charset="-122"/>
                <a:ea typeface="幼圆" panose="02010509060101010101" pitchFamily="49" charset="-122"/>
              </a:rPr>
              <a:t>）提出归结法</a:t>
            </a:r>
            <a:endParaRPr lang="en-US" altLang="zh-CN">
              <a:latin typeface="幼圆" panose="02010509060101010101" pitchFamily="49" charset="-122"/>
              <a:ea typeface="幼圆" panose="02010509060101010101" pitchFamily="49" charset="-122"/>
            </a:endParaRP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1965</a:t>
            </a:r>
            <a:r>
              <a:rPr lang="zh-CN" altLang="en-US">
                <a:latin typeface="幼圆" panose="02010509060101010101" pitchFamily="49" charset="-122"/>
                <a:ea typeface="幼圆" panose="02010509060101010101" pitchFamily="49" charset="-122"/>
              </a:rPr>
              <a:t>年，斯坦福大学的费根鲍姆和化学家勒德贝格（</a:t>
            </a:r>
            <a:r>
              <a:rPr lang="en-US" altLang="zh-CN">
                <a:latin typeface="幼圆" panose="02010509060101010101" pitchFamily="49" charset="-122"/>
                <a:ea typeface="幼圆" panose="02010509060101010101" pitchFamily="49" charset="-122"/>
              </a:rPr>
              <a:t>Lederberg J</a:t>
            </a:r>
            <a:r>
              <a:rPr lang="zh-CN" altLang="en-US">
                <a:latin typeface="幼圆" panose="02010509060101010101" pitchFamily="49" charset="-122"/>
                <a:ea typeface="幼圆" panose="02010509060101010101" pitchFamily="49" charset="-122"/>
              </a:rPr>
              <a:t>）合作研制</a:t>
            </a:r>
            <a:r>
              <a:rPr lang="en-US" altLang="zh-CN">
                <a:latin typeface="幼圆" panose="02010509060101010101" pitchFamily="49" charset="-122"/>
                <a:ea typeface="幼圆" panose="02010509060101010101" pitchFamily="49" charset="-122"/>
              </a:rPr>
              <a:t>DENDRAL</a:t>
            </a:r>
            <a:r>
              <a:rPr lang="zh-CN" altLang="en-US">
                <a:latin typeface="幼圆" panose="02010509060101010101" pitchFamily="49" charset="-122"/>
                <a:ea typeface="幼圆" panose="02010509060101010101" pitchFamily="49" charset="-122"/>
              </a:rPr>
              <a:t>系统。</a:t>
            </a:r>
            <a:endParaRPr lang="en-US" altLang="zh-CN">
              <a:latin typeface="幼圆" panose="02010509060101010101" pitchFamily="49" charset="-122"/>
              <a:ea typeface="幼圆" panose="02010509060101010101" pitchFamily="49" charset="-122"/>
            </a:endParaRPr>
          </a:p>
          <a:p>
            <a:pPr>
              <a:lnSpc>
                <a:spcPts val="40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1972-1976</a:t>
            </a:r>
            <a:r>
              <a:rPr lang="zh-CN" altLang="en-US">
                <a:latin typeface="幼圆" panose="02010509060101010101" pitchFamily="49" charset="-122"/>
                <a:ea typeface="幼圆" panose="02010509060101010101" pitchFamily="49" charset="-122"/>
              </a:rPr>
              <a:t>年，费根鲍姆开发成功医疗专家系统</a:t>
            </a:r>
            <a:r>
              <a:rPr lang="en-US" altLang="zh-CN">
                <a:latin typeface="幼圆" panose="02010509060101010101" pitchFamily="49" charset="-122"/>
                <a:ea typeface="幼圆" panose="02010509060101010101" pitchFamily="49" charset="-122"/>
              </a:rPr>
              <a:t>MYCIN</a:t>
            </a:r>
            <a:endParaRPr lang="zh-CN" altLang="en-US">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1FBFAA1-4FE6-4E72-967C-ACFC650E48F7}"/>
              </a:ext>
            </a:extLst>
          </p:cNvPr>
          <p:cNvSpPr>
            <a:spLocks noGrp="1" noChangeArrowheads="1"/>
          </p:cNvSpPr>
          <p:nvPr>
            <p:ph type="title"/>
          </p:nvPr>
        </p:nvSpPr>
        <p:spPr>
          <a:xfrm>
            <a:off x="457200" y="95250"/>
            <a:ext cx="8572500" cy="1143000"/>
          </a:xfrm>
        </p:spPr>
        <p:txBody>
          <a:bodyPr/>
          <a:lstStyle/>
          <a:p>
            <a:pPr eaLnBrk="1" fontAlgn="auto" hangingPunct="1">
              <a:spcAft>
                <a:spcPts val="0"/>
              </a:spcAft>
              <a:defRPr/>
            </a:pPr>
            <a:r>
              <a:rPr lang="zh-CN" altLang="en-US">
                <a:solidFill>
                  <a:srgbClr val="0512C1"/>
                </a:solidFill>
                <a:latin typeface="黑体" panose="02010609060101010101" pitchFamily="49" charset="-122"/>
                <a:ea typeface="黑体" panose="02010609060101010101" pitchFamily="49" charset="-122"/>
              </a:rPr>
              <a:t>符号智能时期</a:t>
            </a:r>
          </a:p>
        </p:txBody>
      </p:sp>
      <p:sp>
        <p:nvSpPr>
          <p:cNvPr id="46083" name="日期占位符 14">
            <a:extLst>
              <a:ext uri="{FF2B5EF4-FFF2-40B4-BE49-F238E27FC236}">
                <a16:creationId xmlns:a16="http://schemas.microsoft.com/office/drawing/2014/main" id="{DB786843-8AA3-4BD4-B8CA-48E325D51407}"/>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4F2D5528-CDA8-441D-8FAE-ACDE56E64300}"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46085" name="灯片编号占位符 15">
            <a:extLst>
              <a:ext uri="{FF2B5EF4-FFF2-40B4-BE49-F238E27FC236}">
                <a16:creationId xmlns:a16="http://schemas.microsoft.com/office/drawing/2014/main" id="{728EFF2B-1812-498B-B26A-1450D76A5A39}"/>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890731A-5762-4B7E-9F42-D88F88498FBF}" type="slidenum">
              <a:rPr lang="zh-CN" altLang="en-US" sz="1000" smtClean="0">
                <a:latin typeface="Arial" panose="020B0604020202020204" pitchFamily="34" charset="0"/>
              </a:rPr>
              <a:pPr>
                <a:lnSpc>
                  <a:spcPct val="100000"/>
                </a:lnSpc>
                <a:spcBef>
                  <a:spcPct val="0"/>
                </a:spcBef>
                <a:buClrTx/>
                <a:buFontTx/>
                <a:buNone/>
                <a:defRPr/>
              </a:pPr>
              <a:t>16</a:t>
            </a:fld>
            <a:endParaRPr lang="en-US" altLang="zh-CN" sz="1000">
              <a:latin typeface="Arial" panose="020B0604020202020204" pitchFamily="34" charset="0"/>
            </a:endParaRPr>
          </a:p>
        </p:txBody>
      </p:sp>
      <p:sp>
        <p:nvSpPr>
          <p:cNvPr id="44038" name="Text Box 3">
            <a:extLst>
              <a:ext uri="{FF2B5EF4-FFF2-40B4-BE49-F238E27FC236}">
                <a16:creationId xmlns:a16="http://schemas.microsoft.com/office/drawing/2014/main" id="{B4606F11-F6F2-4A0A-BBE0-66EC7341D791}"/>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44039" name="Picture 7" descr="The Australian National University">
            <a:hlinkClick r:id="rId3"/>
            <a:extLst>
              <a:ext uri="{FF2B5EF4-FFF2-40B4-BE49-F238E27FC236}">
                <a16:creationId xmlns:a16="http://schemas.microsoft.com/office/drawing/2014/main" id="{4F5FE827-B254-4F43-9BB0-DAF42D63C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3" descr="The Australian National University">
            <a:hlinkClick r:id="rId3"/>
            <a:extLst>
              <a:ext uri="{FF2B5EF4-FFF2-40B4-BE49-F238E27FC236}">
                <a16:creationId xmlns:a16="http://schemas.microsoft.com/office/drawing/2014/main" id="{28E0BF74-F7D0-48DA-8010-6167909385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Rectangle 14">
            <a:extLst>
              <a:ext uri="{FF2B5EF4-FFF2-40B4-BE49-F238E27FC236}">
                <a16:creationId xmlns:a16="http://schemas.microsoft.com/office/drawing/2014/main" id="{FB470913-2399-4C70-89B6-B2B50B0B9445}"/>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44042" name="矩形 1">
            <a:extLst>
              <a:ext uri="{FF2B5EF4-FFF2-40B4-BE49-F238E27FC236}">
                <a16:creationId xmlns:a16="http://schemas.microsoft.com/office/drawing/2014/main" id="{36986233-CC42-443D-BF1C-EFA34E63C2E8}"/>
              </a:ext>
            </a:extLst>
          </p:cNvPr>
          <p:cNvSpPr>
            <a:spLocks noChangeArrowheads="1"/>
          </p:cNvSpPr>
          <p:nvPr/>
        </p:nvSpPr>
        <p:spPr bwMode="auto">
          <a:xfrm>
            <a:off x="576263" y="1412875"/>
            <a:ext cx="7991475"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1975</a:t>
            </a:r>
            <a:r>
              <a:rPr lang="zh-CN" altLang="zh-CN">
                <a:latin typeface="幼圆" panose="02010509060101010101" pitchFamily="49" charset="-122"/>
                <a:ea typeface="幼圆" panose="02010509060101010101" pitchFamily="49" charset="-122"/>
              </a:rPr>
              <a:t>年，西蒙和纽厄尔荣获计算机科学最高奖——图灵奖。</a:t>
            </a:r>
            <a:r>
              <a:rPr lang="en-US" altLang="zh-CN">
                <a:latin typeface="幼圆" panose="02010509060101010101" pitchFamily="49" charset="-122"/>
                <a:ea typeface="幼圆" panose="02010509060101010101" pitchFamily="49" charset="-122"/>
              </a:rPr>
              <a:t>1976</a:t>
            </a:r>
            <a:r>
              <a:rPr lang="zh-CN" altLang="zh-CN">
                <a:latin typeface="幼圆" panose="02010509060101010101" pitchFamily="49" charset="-122"/>
                <a:ea typeface="幼圆" panose="02010509060101010101" pitchFamily="49" charset="-122"/>
              </a:rPr>
              <a:t>年，在获奖演讲中提出了“物理符号系统假说” 。</a:t>
            </a: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1977</a:t>
            </a:r>
            <a:r>
              <a:rPr lang="zh-CN" altLang="zh-CN">
                <a:latin typeface="幼圆" panose="02010509060101010101" pitchFamily="49" charset="-122"/>
                <a:ea typeface="幼圆" panose="02010509060101010101" pitchFamily="49" charset="-122"/>
              </a:rPr>
              <a:t>年，美国斯坦福大学计算机科学家费根鲍姆在第五届国际人工智能联合会议上提出知识工程的新概念。</a:t>
            </a:r>
            <a:endParaRPr lang="en-US" altLang="zh-CN">
              <a:latin typeface="幼圆" panose="02010509060101010101" pitchFamily="49" charset="-122"/>
              <a:ea typeface="幼圆" panose="02010509060101010101" pitchFamily="49" charset="-122"/>
            </a:endParaRP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1984</a:t>
            </a:r>
            <a:r>
              <a:rPr lang="zh-CN" altLang="zh-CN">
                <a:latin typeface="幼圆" panose="02010509060101010101" pitchFamily="49" charset="-122"/>
                <a:ea typeface="幼圆" panose="02010509060101010101" pitchFamily="49" charset="-122"/>
              </a:rPr>
              <a:t>年，莱斯利·瓦伦特</a:t>
            </a:r>
            <a:r>
              <a:rPr lang="en-US" altLang="zh-CN">
                <a:latin typeface="幼圆" panose="02010509060101010101" pitchFamily="49" charset="-122"/>
                <a:ea typeface="幼圆" panose="02010509060101010101" pitchFamily="49" charset="-122"/>
              </a:rPr>
              <a:t>(Leslie Valiant) </a:t>
            </a:r>
            <a:r>
              <a:rPr lang="zh-CN" altLang="zh-CN">
                <a:latin typeface="幼圆" panose="02010509060101010101" pitchFamily="49" charset="-122"/>
                <a:ea typeface="幼圆" panose="02010509060101010101" pitchFamily="49" charset="-122"/>
              </a:rPr>
              <a:t>在计算科学和数学领域的远见及认知理论与其它技术结合后，提出可学习理论，开创了机器学习和通信的新时代 </a:t>
            </a:r>
            <a:endParaRPr lang="en-US" altLang="zh-CN">
              <a:latin typeface="幼圆" panose="02010509060101010101" pitchFamily="49" charset="-122"/>
              <a:ea typeface="幼圆" panose="02010509060101010101" pitchFamily="49" charset="-122"/>
            </a:endParaRP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1993</a:t>
            </a:r>
            <a:r>
              <a:rPr lang="zh-CN" altLang="zh-CN">
                <a:latin typeface="幼圆" panose="02010509060101010101" pitchFamily="49" charset="-122"/>
                <a:ea typeface="幼圆" panose="02010509060101010101" pitchFamily="49" charset="-122"/>
              </a:rPr>
              <a:t>年，肖哈姆（</a:t>
            </a:r>
            <a:r>
              <a:rPr lang="en-US" altLang="zh-CN">
                <a:latin typeface="幼圆" panose="02010509060101010101" pitchFamily="49" charset="-122"/>
                <a:ea typeface="幼圆" panose="02010509060101010101" pitchFamily="49" charset="-122"/>
              </a:rPr>
              <a:t>Shoham Y</a:t>
            </a:r>
            <a:r>
              <a:rPr lang="zh-CN" altLang="zh-CN">
                <a:latin typeface="幼圆" panose="02010509060101010101" pitchFamily="49" charset="-122"/>
                <a:ea typeface="幼圆" panose="02010509060101010101" pitchFamily="49" charset="-122"/>
              </a:rPr>
              <a:t>）提出面向智能体的程序设计</a:t>
            </a: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1995</a:t>
            </a:r>
            <a:r>
              <a:rPr lang="zh-CN" altLang="zh-CN">
                <a:latin typeface="幼圆" panose="02010509060101010101" pitchFamily="49" charset="-122"/>
                <a:ea typeface="幼圆" panose="02010509060101010101" pitchFamily="49" charset="-122"/>
              </a:rPr>
              <a:t>年，罗素（</a:t>
            </a:r>
            <a:r>
              <a:rPr lang="en-US" altLang="zh-CN">
                <a:latin typeface="幼圆" panose="02010509060101010101" pitchFamily="49" charset="-122"/>
                <a:ea typeface="幼圆" panose="02010509060101010101" pitchFamily="49" charset="-122"/>
              </a:rPr>
              <a:t>Russell S</a:t>
            </a:r>
            <a:r>
              <a:rPr lang="zh-CN" altLang="zh-CN">
                <a:latin typeface="幼圆" panose="02010509060101010101" pitchFamily="49" charset="-122"/>
                <a:ea typeface="幼圆" panose="02010509060101010101" pitchFamily="49" charset="-122"/>
              </a:rPr>
              <a:t>）和诺维格（</a:t>
            </a:r>
            <a:r>
              <a:rPr lang="en-US" altLang="zh-CN">
                <a:latin typeface="幼圆" panose="02010509060101010101" pitchFamily="49" charset="-122"/>
                <a:ea typeface="幼圆" panose="02010509060101010101" pitchFamily="49" charset="-122"/>
              </a:rPr>
              <a:t>Norvig P</a:t>
            </a:r>
            <a:r>
              <a:rPr lang="zh-CN" altLang="zh-CN">
                <a:latin typeface="幼圆" panose="02010509060101010101" pitchFamily="49" charset="-122"/>
                <a:ea typeface="幼圆" panose="02010509060101010101" pitchFamily="49" charset="-122"/>
              </a:rPr>
              <a:t>）出版了《人工智能》一书，提出“将人工智能定义为对从环境中接收感知信息并执行行动的智能体的研究”</a:t>
            </a:r>
            <a:r>
              <a:rPr lang="en-US" altLang="zh-CN">
                <a:latin typeface="幼圆" panose="02010509060101010101" pitchFamily="49" charset="-122"/>
                <a:ea typeface="幼圆" panose="02010509060101010101" pitchFamily="49" charset="-122"/>
              </a:rPr>
              <a:t> </a:t>
            </a:r>
          </a:p>
          <a:p>
            <a:pPr>
              <a:lnSpc>
                <a:spcPts val="2500"/>
              </a:lnSpc>
              <a:spcBef>
                <a:spcPct val="0"/>
              </a:spcBef>
              <a:buClrTx/>
              <a:buFont typeface="Wingdings" panose="05000000000000000000" pitchFamily="2" charset="2"/>
              <a:buChar char="l"/>
            </a:pPr>
            <a:r>
              <a:rPr lang="en-US" altLang="zh-CN">
                <a:latin typeface="幼圆" panose="02010509060101010101" pitchFamily="49" charset="-122"/>
                <a:ea typeface="幼圆" panose="02010509060101010101" pitchFamily="49" charset="-122"/>
              </a:rPr>
              <a:t>2011</a:t>
            </a:r>
            <a:r>
              <a:rPr lang="zh-CN" altLang="zh-CN">
                <a:latin typeface="幼圆" panose="02010509060101010101" pitchFamily="49" charset="-122"/>
                <a:ea typeface="幼圆" panose="02010509060101010101" pitchFamily="49" charset="-122"/>
              </a:rPr>
              <a:t>年，朱迪亚</a:t>
            </a:r>
            <a:r>
              <a:rPr lang="en-US" altLang="zh-CN">
                <a:latin typeface="幼圆" panose="02010509060101010101" pitchFamily="49" charset="-122"/>
                <a:ea typeface="幼圆" panose="02010509060101010101" pitchFamily="49" charset="-122"/>
              </a:rPr>
              <a:t>.</a:t>
            </a:r>
            <a:r>
              <a:rPr lang="zh-CN" altLang="zh-CN">
                <a:latin typeface="幼圆" panose="02010509060101010101" pitchFamily="49" charset="-122"/>
                <a:ea typeface="幼圆" panose="02010509060101010101" pitchFamily="49" charset="-122"/>
              </a:rPr>
              <a:t>珀尔</a:t>
            </a:r>
            <a:r>
              <a:rPr lang="en-US" altLang="zh-CN">
                <a:latin typeface="幼圆" panose="02010509060101010101" pitchFamily="49" charset="-122"/>
                <a:ea typeface="幼圆" panose="02010509060101010101" pitchFamily="49" charset="-122"/>
              </a:rPr>
              <a:t>(Judea Pearl)</a:t>
            </a:r>
            <a:r>
              <a:rPr lang="zh-CN" altLang="zh-CN">
                <a:latin typeface="幼圆" panose="02010509060101010101" pitchFamily="49" charset="-122"/>
                <a:ea typeface="幼圆" panose="02010509060101010101" pitchFamily="49" charset="-122"/>
              </a:rPr>
              <a:t>）获得图灵奖</a:t>
            </a:r>
            <a:r>
              <a:rPr lang="en-US" altLang="zh-CN">
                <a:latin typeface="幼圆" panose="02010509060101010101" pitchFamily="49" charset="-122"/>
                <a:ea typeface="幼圆" panose="02010509060101010101" pitchFamily="49" charset="-122"/>
              </a:rPr>
              <a:t>, </a:t>
            </a:r>
            <a:r>
              <a:rPr lang="zh-CN" altLang="zh-CN">
                <a:latin typeface="幼圆" panose="02010509060101010101" pitchFamily="49" charset="-122"/>
                <a:ea typeface="幼圆" panose="02010509060101010101" pitchFamily="49" charset="-122"/>
              </a:rPr>
              <a:t>奖励他在人工智能领域的基础性贡献</a:t>
            </a:r>
            <a:r>
              <a:rPr lang="en-US" altLang="zh-CN">
                <a:latin typeface="幼圆" panose="02010509060101010101" pitchFamily="49" charset="-122"/>
                <a:ea typeface="幼圆" panose="02010509060101010101" pitchFamily="49" charset="-122"/>
              </a:rPr>
              <a:t>, </a:t>
            </a:r>
            <a:r>
              <a:rPr lang="zh-CN" altLang="zh-CN">
                <a:latin typeface="幼圆" panose="02010509060101010101" pitchFamily="49" charset="-122"/>
                <a:ea typeface="幼圆" panose="02010509060101010101" pitchFamily="49" charset="-122"/>
              </a:rPr>
              <a:t>提出概率和因果性推理演算法</a:t>
            </a:r>
            <a:r>
              <a:rPr lang="en-US" altLang="zh-CN">
                <a:latin typeface="幼圆" panose="02010509060101010101" pitchFamily="49" charset="-122"/>
                <a:ea typeface="幼圆" panose="02010509060101010101" pitchFamily="49" charset="-122"/>
              </a:rPr>
              <a:t>, </a:t>
            </a:r>
            <a:r>
              <a:rPr lang="zh-CN" altLang="zh-CN">
                <a:latin typeface="幼圆" panose="02010509060101010101" pitchFamily="49" charset="-122"/>
                <a:ea typeface="幼圆" panose="02010509060101010101" pitchFamily="49" charset="-122"/>
              </a:rPr>
              <a:t>彻底改变了人工智能基于规则和逻辑的方向</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5AA0962-B159-4FF5-A76B-C98E0E9B49AB}"/>
              </a:ext>
            </a:extLst>
          </p:cNvPr>
          <p:cNvSpPr>
            <a:spLocks noGrp="1" noChangeArrowheads="1"/>
          </p:cNvSpPr>
          <p:nvPr>
            <p:ph type="title"/>
          </p:nvPr>
        </p:nvSpPr>
        <p:spPr>
          <a:xfrm>
            <a:off x="457200" y="95250"/>
            <a:ext cx="8572500" cy="1143000"/>
          </a:xfrm>
        </p:spPr>
        <p:txBody>
          <a:bodyPr/>
          <a:lstStyle/>
          <a:p>
            <a:pPr eaLnBrk="1" fontAlgn="auto" hangingPunct="1">
              <a:spcAft>
                <a:spcPts val="0"/>
              </a:spcAft>
              <a:defRPr/>
            </a:pPr>
            <a:r>
              <a:rPr lang="zh-CN" altLang="en-US">
                <a:solidFill>
                  <a:srgbClr val="0512C1"/>
                </a:solidFill>
                <a:latin typeface="幼圆" panose="02010509060101010101" pitchFamily="49" charset="-122"/>
                <a:ea typeface="幼圆" panose="02010509060101010101" pitchFamily="49" charset="-122"/>
              </a:rPr>
              <a:t>数据智能时期</a:t>
            </a:r>
            <a:endParaRPr lang="zh-CN" altLang="en-US">
              <a:solidFill>
                <a:srgbClr val="0512C1"/>
              </a:solidFill>
              <a:ea typeface="华文新魏" panose="02010800040101010101" pitchFamily="2" charset="-122"/>
            </a:endParaRPr>
          </a:p>
        </p:txBody>
      </p:sp>
      <p:sp>
        <p:nvSpPr>
          <p:cNvPr id="48131" name="日期占位符 14">
            <a:extLst>
              <a:ext uri="{FF2B5EF4-FFF2-40B4-BE49-F238E27FC236}">
                <a16:creationId xmlns:a16="http://schemas.microsoft.com/office/drawing/2014/main" id="{424F0207-A717-4223-8143-8CFC30C0A7C4}"/>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9A8110A-9C34-4C42-B6E6-5918EAF4B2E5}"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48133" name="灯片编号占位符 15">
            <a:extLst>
              <a:ext uri="{FF2B5EF4-FFF2-40B4-BE49-F238E27FC236}">
                <a16:creationId xmlns:a16="http://schemas.microsoft.com/office/drawing/2014/main" id="{C3AFEF28-F53A-4B96-9D85-BC90322B5AE5}"/>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420931E6-3DB2-49A7-929D-49BE24AB7A7D}" type="slidenum">
              <a:rPr lang="zh-CN" altLang="en-US" sz="1000" smtClean="0">
                <a:latin typeface="Arial" panose="020B0604020202020204" pitchFamily="34" charset="0"/>
              </a:rPr>
              <a:pPr>
                <a:lnSpc>
                  <a:spcPct val="100000"/>
                </a:lnSpc>
                <a:spcBef>
                  <a:spcPct val="0"/>
                </a:spcBef>
                <a:buClrTx/>
                <a:buFontTx/>
                <a:buNone/>
                <a:defRPr/>
              </a:pPr>
              <a:t>17</a:t>
            </a:fld>
            <a:endParaRPr lang="en-US" altLang="zh-CN" sz="1000">
              <a:latin typeface="Arial" panose="020B0604020202020204" pitchFamily="34" charset="0"/>
            </a:endParaRPr>
          </a:p>
        </p:txBody>
      </p:sp>
      <p:sp>
        <p:nvSpPr>
          <p:cNvPr id="46086" name="Text Box 3">
            <a:extLst>
              <a:ext uri="{FF2B5EF4-FFF2-40B4-BE49-F238E27FC236}">
                <a16:creationId xmlns:a16="http://schemas.microsoft.com/office/drawing/2014/main" id="{08989955-75C1-4682-ACA8-C96AAA92949A}"/>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46087" name="Picture 7" descr="The Australian National University">
            <a:hlinkClick r:id="rId3"/>
            <a:extLst>
              <a:ext uri="{FF2B5EF4-FFF2-40B4-BE49-F238E27FC236}">
                <a16:creationId xmlns:a16="http://schemas.microsoft.com/office/drawing/2014/main" id="{0337A35B-0854-4E8A-BA25-B3FC7D7D16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3" descr="The Australian National University">
            <a:hlinkClick r:id="rId3"/>
            <a:extLst>
              <a:ext uri="{FF2B5EF4-FFF2-40B4-BE49-F238E27FC236}">
                <a16:creationId xmlns:a16="http://schemas.microsoft.com/office/drawing/2014/main" id="{2371106C-E233-41F9-A9C5-446A841ED4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Rectangle 14">
            <a:extLst>
              <a:ext uri="{FF2B5EF4-FFF2-40B4-BE49-F238E27FC236}">
                <a16:creationId xmlns:a16="http://schemas.microsoft.com/office/drawing/2014/main" id="{0D2881AA-76FD-47B1-B4E0-FA0D58D5ECDE}"/>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5" name="矩形 4">
            <a:extLst>
              <a:ext uri="{FF2B5EF4-FFF2-40B4-BE49-F238E27FC236}">
                <a16:creationId xmlns:a16="http://schemas.microsoft.com/office/drawing/2014/main" id="{F4BA260A-49CC-485B-9277-B559A02636E3}"/>
              </a:ext>
            </a:extLst>
          </p:cNvPr>
          <p:cNvSpPr/>
          <p:nvPr/>
        </p:nvSpPr>
        <p:spPr>
          <a:xfrm>
            <a:off x="539750" y="1646238"/>
            <a:ext cx="8135938" cy="4451350"/>
          </a:xfrm>
          <a:prstGeom prst="rect">
            <a:avLst/>
          </a:prstGeom>
        </p:spPr>
        <p:txBody>
          <a:bodyPr>
            <a:spAutoFit/>
          </a:bodyPr>
          <a:lstStyle/>
          <a:p>
            <a:pPr marL="342900" indent="-342900" algn="just">
              <a:lnSpc>
                <a:spcPts val="3400"/>
              </a:lnSpc>
              <a:spcAft>
                <a:spcPts val="0"/>
              </a:spcAft>
              <a:buFont typeface="Wingdings" panose="05000000000000000000" pitchFamily="2" charset="2"/>
              <a:buChar char=""/>
              <a:defRPr/>
            </a:pPr>
            <a:r>
              <a:rPr lang="en-US" altLang="zh-CN" sz="2000" kern="100" dirty="0">
                <a:latin typeface="宋体" panose="02010600030101010101" pitchFamily="2" charset="-122"/>
                <a:cs typeface="Courier New" panose="02070309020205020404" pitchFamily="49" charset="0"/>
              </a:rPr>
              <a:t>2006</a:t>
            </a:r>
            <a:r>
              <a:rPr lang="zh-CN" altLang="zh-CN" sz="2000" kern="100" dirty="0">
                <a:latin typeface="Times New Roman" panose="02020603050405020304" pitchFamily="18" charset="0"/>
                <a:cs typeface="Courier New" panose="02070309020205020404" pitchFamily="49" charset="0"/>
              </a:rPr>
              <a:t>年，杰弗里·辛顿（</a:t>
            </a:r>
            <a:r>
              <a:rPr lang="en-US" altLang="zh-CN" sz="2000" kern="100" dirty="0">
                <a:latin typeface="Times New Roman" panose="02020603050405020304" pitchFamily="18" charset="0"/>
                <a:cs typeface="Courier New" panose="02070309020205020404" pitchFamily="49" charset="0"/>
              </a:rPr>
              <a:t>Geoffrey Hinton</a:t>
            </a:r>
            <a:r>
              <a:rPr lang="zh-CN" altLang="zh-CN" sz="2000" kern="100" dirty="0">
                <a:latin typeface="Times New Roman" panose="02020603050405020304" pitchFamily="18" charset="0"/>
                <a:cs typeface="Courier New" panose="02070309020205020404" pitchFamily="49" charset="0"/>
              </a:rPr>
              <a:t>）等发表深度信念网络，开创深度学习的新阶段。 </a:t>
            </a:r>
            <a:endParaRPr lang="zh-CN" altLang="zh-CN" sz="2000" kern="100" dirty="0">
              <a:latin typeface="Times New Roman" panose="02020603050405020304" pitchFamily="18" charset="0"/>
            </a:endParaRPr>
          </a:p>
          <a:p>
            <a:pPr marL="342900" indent="-342900" algn="just">
              <a:lnSpc>
                <a:spcPts val="3400"/>
              </a:lnSpc>
              <a:spcAft>
                <a:spcPts val="0"/>
              </a:spcAft>
              <a:buFont typeface="Wingdings" panose="05000000000000000000" pitchFamily="2" charset="2"/>
              <a:buChar char=""/>
              <a:defRPr/>
            </a:pPr>
            <a:r>
              <a:rPr lang="en-US" altLang="zh-CN" sz="2000" kern="100" dirty="0">
                <a:latin typeface="Times New Roman" panose="02020603050405020304" pitchFamily="18" charset="0"/>
              </a:rPr>
              <a:t>2016</a:t>
            </a:r>
            <a:r>
              <a:rPr lang="zh-CN" altLang="zh-CN" sz="2000" kern="100" dirty="0">
                <a:latin typeface="Times New Roman" panose="02020603050405020304" pitchFamily="18" charset="0"/>
              </a:rPr>
              <a:t>年，</a:t>
            </a:r>
            <a:r>
              <a:rPr lang="en-US" altLang="zh-CN" sz="2000" kern="100" dirty="0" err="1">
                <a:latin typeface="Times New Roman" panose="02020603050405020304" pitchFamily="18" charset="0"/>
              </a:rPr>
              <a:t>AlphaGo</a:t>
            </a:r>
            <a:r>
              <a:rPr lang="zh-CN" altLang="zh-CN" sz="2000" kern="100" dirty="0">
                <a:latin typeface="Times New Roman" panose="02020603050405020304" pitchFamily="18" charset="0"/>
              </a:rPr>
              <a:t>采用深度强化学习，击败最强的人类围棋选手之一李世石，推动人工智能的发展和普及。</a:t>
            </a:r>
          </a:p>
          <a:p>
            <a:pPr marL="342900" indent="-342900" algn="just">
              <a:lnSpc>
                <a:spcPts val="3400"/>
              </a:lnSpc>
              <a:spcAft>
                <a:spcPts val="0"/>
              </a:spcAft>
              <a:buFont typeface="Wingdings" panose="05000000000000000000" pitchFamily="2" charset="2"/>
              <a:buChar char=""/>
              <a:defRPr/>
            </a:pPr>
            <a:r>
              <a:rPr lang="en-US" altLang="zh-CN" sz="2000" kern="100" dirty="0">
                <a:solidFill>
                  <a:srgbClr val="33353C"/>
                </a:solidFill>
                <a:latin typeface="Helvetica" panose="020B0604020202020204" pitchFamily="34" charset="0"/>
                <a:cs typeface="Times New Roman" panose="02020603050405020304" pitchFamily="18" charset="0"/>
              </a:rPr>
              <a:t>2016</a:t>
            </a:r>
            <a:r>
              <a:rPr lang="zh-CN" altLang="zh-CN" sz="2000" kern="100" dirty="0">
                <a:solidFill>
                  <a:srgbClr val="33353C"/>
                </a:solidFill>
                <a:latin typeface="Helvetica" panose="020B0604020202020204" pitchFamily="34" charset="0"/>
              </a:rPr>
              <a:t>年</a:t>
            </a:r>
            <a:r>
              <a:rPr lang="zh-CN" altLang="zh-CN" sz="2000" kern="100" dirty="0">
                <a:latin typeface="Times New Roman" panose="02020603050405020304" pitchFamily="18" charset="0"/>
              </a:rPr>
              <a:t>，</a:t>
            </a:r>
            <a:r>
              <a:rPr lang="zh-CN" altLang="zh-CN" sz="2000" kern="100" dirty="0">
                <a:solidFill>
                  <a:srgbClr val="33353C"/>
                </a:solidFill>
                <a:latin typeface="Helvetica" panose="020B0604020202020204" pitchFamily="34" charset="0"/>
              </a:rPr>
              <a:t>寒武纪推出了国际上首个稀疏深度学习处理器</a:t>
            </a:r>
            <a:r>
              <a:rPr lang="en-US" altLang="zh-CN" sz="2000" kern="100" dirty="0">
                <a:solidFill>
                  <a:srgbClr val="33353C"/>
                </a:solidFill>
                <a:latin typeface="Helvetica" panose="020B0604020202020204" pitchFamily="34" charset="0"/>
                <a:cs typeface="Times New Roman" panose="02020603050405020304" pitchFamily="18" charset="0"/>
              </a:rPr>
              <a:t> </a:t>
            </a:r>
            <a:r>
              <a:rPr lang="en-US" altLang="zh-CN" sz="2000" kern="100" dirty="0" err="1">
                <a:solidFill>
                  <a:srgbClr val="33353C"/>
                </a:solidFill>
                <a:latin typeface="Helvetica" panose="020B0604020202020204" pitchFamily="34" charset="0"/>
                <a:cs typeface="Times New Roman" panose="02020603050405020304" pitchFamily="18" charset="0"/>
              </a:rPr>
              <a:t>Cambricon</a:t>
            </a:r>
            <a:r>
              <a:rPr lang="en-US" altLang="zh-CN" sz="2000" kern="100" dirty="0">
                <a:solidFill>
                  <a:srgbClr val="33353C"/>
                </a:solidFill>
                <a:latin typeface="Helvetica" panose="020B0604020202020204" pitchFamily="34" charset="0"/>
                <a:cs typeface="Times New Roman" panose="02020603050405020304" pitchFamily="18" charset="0"/>
              </a:rPr>
              <a:t>-X</a:t>
            </a:r>
            <a:r>
              <a:rPr lang="zh-CN" altLang="zh-CN" sz="2000" kern="100" dirty="0">
                <a:solidFill>
                  <a:srgbClr val="33353C"/>
                </a:solidFill>
                <a:latin typeface="Helvetica" panose="020B0604020202020204" pitchFamily="34" charset="0"/>
              </a:rPr>
              <a:t>，在速度（响应时间）和功耗两个最重要指标上都远远超过了</a:t>
            </a:r>
            <a:r>
              <a:rPr lang="en-US" altLang="zh-CN" sz="2000" kern="100" dirty="0">
                <a:solidFill>
                  <a:srgbClr val="33353C"/>
                </a:solidFill>
                <a:latin typeface="Helvetica" panose="020B0604020202020204" pitchFamily="34" charset="0"/>
                <a:cs typeface="Times New Roman" panose="02020603050405020304" pitchFamily="18" charset="0"/>
              </a:rPr>
              <a:t> CPU </a:t>
            </a:r>
            <a:r>
              <a:rPr lang="zh-CN" altLang="zh-CN" sz="2000" kern="100" dirty="0">
                <a:solidFill>
                  <a:srgbClr val="33353C"/>
                </a:solidFill>
                <a:latin typeface="Helvetica" panose="020B0604020202020204" pitchFamily="34" charset="0"/>
              </a:rPr>
              <a:t>和</a:t>
            </a:r>
            <a:r>
              <a:rPr lang="en-US" altLang="zh-CN" sz="2000" kern="100" dirty="0">
                <a:solidFill>
                  <a:srgbClr val="33353C"/>
                </a:solidFill>
                <a:latin typeface="Helvetica" panose="020B0604020202020204" pitchFamily="34" charset="0"/>
                <a:cs typeface="Times New Roman" panose="02020603050405020304" pitchFamily="18" charset="0"/>
              </a:rPr>
              <a:t> GPU</a:t>
            </a:r>
            <a:r>
              <a:rPr lang="zh-CN" altLang="zh-CN" sz="2000" kern="100" dirty="0">
                <a:solidFill>
                  <a:srgbClr val="33353C"/>
                </a:solidFill>
                <a:latin typeface="Helvetica" panose="020B0604020202020204" pitchFamily="34" charset="0"/>
              </a:rPr>
              <a:t>。</a:t>
            </a:r>
            <a:endParaRPr lang="zh-CN" altLang="zh-CN" sz="2000" kern="100" dirty="0">
              <a:latin typeface="Times New Roman" panose="02020603050405020304" pitchFamily="18" charset="0"/>
            </a:endParaRPr>
          </a:p>
          <a:p>
            <a:pPr marL="342900" indent="-342900" algn="just">
              <a:lnSpc>
                <a:spcPts val="3400"/>
              </a:lnSpc>
              <a:spcAft>
                <a:spcPts val="0"/>
              </a:spcAft>
              <a:buFont typeface="Wingdings" panose="05000000000000000000" pitchFamily="2" charset="2"/>
              <a:buChar char=""/>
              <a:defRPr/>
            </a:pPr>
            <a:r>
              <a:rPr lang="en-US" altLang="zh-CN" sz="2000" kern="100" dirty="0">
                <a:latin typeface="Times New Roman" panose="02020603050405020304" pitchFamily="18" charset="0"/>
              </a:rPr>
              <a:t>2018</a:t>
            </a:r>
            <a:r>
              <a:rPr lang="zh-CN" altLang="zh-CN" sz="2000" kern="100" dirty="0">
                <a:latin typeface="Times New Roman" panose="02020603050405020304" pitchFamily="18" charset="0"/>
              </a:rPr>
              <a:t>年，图灵奖</a:t>
            </a:r>
            <a:r>
              <a:rPr lang="en-US" altLang="zh-CN" sz="2000" kern="100" dirty="0">
                <a:latin typeface="Times New Roman" panose="02020603050405020304" pitchFamily="18" charset="0"/>
              </a:rPr>
              <a:t>(Turing Award)</a:t>
            </a:r>
            <a:r>
              <a:rPr lang="zh-CN" altLang="zh-CN" sz="2000" kern="100" dirty="0">
                <a:latin typeface="Times New Roman" panose="02020603050405020304" pitchFamily="18" charset="0"/>
              </a:rPr>
              <a:t>颁给杰弗里·辛顿（</a:t>
            </a:r>
            <a:r>
              <a:rPr lang="en-US" altLang="zh-CN" sz="2000" kern="100" dirty="0">
                <a:latin typeface="Times New Roman" panose="02020603050405020304" pitchFamily="18" charset="0"/>
              </a:rPr>
              <a:t>Geoffrey Hinton</a:t>
            </a:r>
            <a:r>
              <a:rPr lang="zh-CN" altLang="zh-CN" sz="2000" kern="100" dirty="0">
                <a:latin typeface="Times New Roman" panose="02020603050405020304" pitchFamily="18" charset="0"/>
              </a:rPr>
              <a:t>）、杨立昆</a:t>
            </a:r>
            <a:r>
              <a:rPr lang="en-US" altLang="zh-CN" sz="2000" kern="100" dirty="0">
                <a:latin typeface="Times New Roman" panose="02020603050405020304" pitchFamily="18" charset="0"/>
              </a:rPr>
              <a:t>(Yann </a:t>
            </a:r>
            <a:r>
              <a:rPr lang="en-US" altLang="zh-CN" sz="2000" kern="100" dirty="0" err="1">
                <a:latin typeface="Times New Roman" panose="02020603050405020304" pitchFamily="18" charset="0"/>
              </a:rPr>
              <a:t>LeCun</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约书亚·本吉奥</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Yoshua</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Bengio</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开创了深度神经网络</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为深度学习算法的发展和应用奠定基础。 </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601B6CD-F983-4E64-8A1B-7516011B3188}"/>
              </a:ext>
            </a:extLst>
          </p:cNvPr>
          <p:cNvSpPr>
            <a:spLocks noGrp="1" noChangeArrowheads="1"/>
          </p:cNvSpPr>
          <p:nvPr>
            <p:ph type="title"/>
          </p:nvPr>
        </p:nvSpPr>
        <p:spPr>
          <a:xfrm>
            <a:off x="285750" y="279400"/>
            <a:ext cx="8572500" cy="1143000"/>
          </a:xfrm>
        </p:spPr>
        <p:txBody>
          <a:bodyPr/>
          <a:lstStyle/>
          <a:p>
            <a:pPr eaLnBrk="1" fontAlgn="auto" hangingPunct="1">
              <a:spcAft>
                <a:spcPts val="0"/>
              </a:spcAft>
              <a:defRPr/>
            </a:pPr>
            <a:r>
              <a:rPr lang="zh-CN" altLang="en-US" dirty="0">
                <a:solidFill>
                  <a:srgbClr val="0000FF"/>
                </a:solidFill>
                <a:latin typeface="黑体" panose="02010609060101010101" pitchFamily="49" charset="-122"/>
                <a:ea typeface="黑体" panose="02010609060101010101" pitchFamily="49" charset="-122"/>
              </a:rPr>
              <a:t>人工智能的几起几落</a:t>
            </a:r>
            <a:endParaRPr lang="zh-CN" altLang="en-US" dirty="0">
              <a:solidFill>
                <a:srgbClr val="0000FF"/>
              </a:solidFill>
              <a:ea typeface="华文新魏" panose="02010800040101010101" pitchFamily="2" charset="-122"/>
            </a:endParaRPr>
          </a:p>
        </p:txBody>
      </p:sp>
      <p:sp>
        <p:nvSpPr>
          <p:cNvPr id="50179" name="日期占位符 14">
            <a:extLst>
              <a:ext uri="{FF2B5EF4-FFF2-40B4-BE49-F238E27FC236}">
                <a16:creationId xmlns:a16="http://schemas.microsoft.com/office/drawing/2014/main" id="{2754B241-0B0B-49B8-84E2-658070BF89B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69C867E-E6CE-4809-80EC-4D2B56707BC2}" type="datetime1">
              <a:rPr lang="zh-CN" altLang="en-US" sz="1000" smtClean="0">
                <a:latin typeface="Arial" panose="020B0604020202020204" pitchFamily="34" charset="0"/>
              </a:rPr>
              <a:pPr>
                <a:lnSpc>
                  <a:spcPct val="100000"/>
                </a:lnSpc>
                <a:spcBef>
                  <a:spcPct val="0"/>
                </a:spcBef>
                <a:buClrTx/>
                <a:buFontTx/>
                <a:buNone/>
                <a:defRPr/>
              </a:pPr>
              <a:t>2021/11/3</a:t>
            </a:fld>
            <a:endParaRPr lang="en-US" altLang="zh-CN" sz="1000">
              <a:latin typeface="Arial" panose="020B0604020202020204" pitchFamily="34" charset="0"/>
            </a:endParaRPr>
          </a:p>
        </p:txBody>
      </p:sp>
      <p:sp>
        <p:nvSpPr>
          <p:cNvPr id="50181" name="灯片编号占位符 15">
            <a:extLst>
              <a:ext uri="{FF2B5EF4-FFF2-40B4-BE49-F238E27FC236}">
                <a16:creationId xmlns:a16="http://schemas.microsoft.com/office/drawing/2014/main" id="{1480B9B6-1626-4555-9B45-659251B8189E}"/>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E272024-8F69-4687-AF94-6AB91AA200A9}" type="slidenum">
              <a:rPr lang="zh-CN" altLang="en-US" sz="1000" smtClean="0">
                <a:latin typeface="Arial" panose="020B0604020202020204" pitchFamily="34" charset="0"/>
              </a:rPr>
              <a:pPr>
                <a:lnSpc>
                  <a:spcPct val="100000"/>
                </a:lnSpc>
                <a:spcBef>
                  <a:spcPct val="0"/>
                </a:spcBef>
                <a:buClrTx/>
                <a:buFontTx/>
                <a:buNone/>
                <a:defRPr/>
              </a:pPr>
              <a:t>18</a:t>
            </a:fld>
            <a:endParaRPr lang="en-US" altLang="zh-CN" sz="1000">
              <a:latin typeface="Arial" panose="020B0604020202020204" pitchFamily="34" charset="0"/>
            </a:endParaRPr>
          </a:p>
        </p:txBody>
      </p:sp>
      <p:sp>
        <p:nvSpPr>
          <p:cNvPr id="48134" name="Text Box 3">
            <a:extLst>
              <a:ext uri="{FF2B5EF4-FFF2-40B4-BE49-F238E27FC236}">
                <a16:creationId xmlns:a16="http://schemas.microsoft.com/office/drawing/2014/main" id="{AEDAC091-365B-4873-B3B1-210F11CF167D}"/>
              </a:ext>
            </a:extLst>
          </p:cNvPr>
          <p:cNvSpPr txBox="1">
            <a:spLocks noChangeArrowheads="1"/>
          </p:cNvSpPr>
          <p:nvPr/>
        </p:nvSpPr>
        <p:spPr bwMode="auto">
          <a:xfrm>
            <a:off x="2270125" y="2611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kumimoji="1" lang="zh-CN" altLang="en-US" sz="2400">
              <a:latin typeface="Times New Roman" panose="02020603050405020304" pitchFamily="18" charset="0"/>
            </a:endParaRPr>
          </a:p>
        </p:txBody>
      </p:sp>
      <p:pic>
        <p:nvPicPr>
          <p:cNvPr id="48135" name="Picture 7" descr="The Australian National University">
            <a:hlinkClick r:id="rId3"/>
            <a:extLst>
              <a:ext uri="{FF2B5EF4-FFF2-40B4-BE49-F238E27FC236}">
                <a16:creationId xmlns:a16="http://schemas.microsoft.com/office/drawing/2014/main" id="{E8AD8914-61A2-41B1-8AD1-55F37718D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13" descr="The Australian National University">
            <a:hlinkClick r:id="rId3"/>
            <a:extLst>
              <a:ext uri="{FF2B5EF4-FFF2-40B4-BE49-F238E27FC236}">
                <a16:creationId xmlns:a16="http://schemas.microsoft.com/office/drawing/2014/main" id="{465C7668-8214-418B-8C02-1C95C710A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800"/>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Rectangle 14">
            <a:extLst>
              <a:ext uri="{FF2B5EF4-FFF2-40B4-BE49-F238E27FC236}">
                <a16:creationId xmlns:a16="http://schemas.microsoft.com/office/drawing/2014/main" id="{DA690ACC-E57E-4213-9576-CD6A4ADCFF35}"/>
              </a:ext>
            </a:extLst>
          </p:cNvPr>
          <p:cNvSpPr>
            <a:spLocks noChangeArrowheads="1"/>
          </p:cNvSpPr>
          <p:nvPr/>
        </p:nvSpPr>
        <p:spPr bwMode="auto">
          <a:xfrm>
            <a:off x="0" y="0"/>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zh-CN" sz="1800">
                <a:latin typeface="Arial" panose="020B0604020202020204" pitchFamily="34" charset="0"/>
                <a:hlinkClick r:id="rId5"/>
              </a:rPr>
              <a:t>  </a:t>
            </a:r>
            <a:r>
              <a:rPr lang="zh-CN" altLang="zh-CN" sz="4800">
                <a:latin typeface="Arial" panose="020B0604020202020204" pitchFamily="34" charset="0"/>
              </a:rPr>
              <a:t> </a:t>
            </a:r>
            <a:r>
              <a:rPr lang="zh-CN" altLang="zh-CN" sz="1800">
                <a:latin typeface="Arial" panose="020B0604020202020204" pitchFamily="34" charset="0"/>
              </a:rPr>
              <a:t>            </a:t>
            </a:r>
            <a:br>
              <a:rPr lang="zh-CN" altLang="zh-CN" sz="1800">
                <a:latin typeface="Arial" panose="020B0604020202020204" pitchFamily="34" charset="0"/>
              </a:rPr>
            </a:br>
            <a:endParaRPr lang="zh-CN" altLang="zh-CN" sz="1800">
              <a:latin typeface="Arial" panose="020B0604020202020204" pitchFamily="34" charset="0"/>
            </a:endParaRPr>
          </a:p>
        </p:txBody>
      </p:sp>
      <p:sp>
        <p:nvSpPr>
          <p:cNvPr id="43" name="矩形 42">
            <a:extLst>
              <a:ext uri="{FF2B5EF4-FFF2-40B4-BE49-F238E27FC236}">
                <a16:creationId xmlns:a16="http://schemas.microsoft.com/office/drawing/2014/main" id="{870B85B3-041D-48C0-BA38-5A0010FD4CA5}"/>
              </a:ext>
            </a:extLst>
          </p:cNvPr>
          <p:cNvSpPr/>
          <p:nvPr/>
        </p:nvSpPr>
        <p:spPr>
          <a:xfrm>
            <a:off x="695325" y="1736725"/>
            <a:ext cx="7991475" cy="3970338"/>
          </a:xfrm>
          <a:prstGeom prst="rect">
            <a:avLst/>
          </a:prstGeom>
        </p:spPr>
        <p:txBody>
          <a:bodyPr>
            <a:spAutoFit/>
          </a:bodyPr>
          <a:lstStyle/>
          <a:p>
            <a:pPr marL="342900" indent="-342900">
              <a:lnSpc>
                <a:spcPct val="150000"/>
              </a:lnSpc>
              <a:buFont typeface="Wingdings" panose="05000000000000000000" pitchFamily="2" charset="2"/>
              <a:buChar char="l"/>
              <a:defRPr/>
            </a:pPr>
            <a:r>
              <a:rPr lang="zh-CN" altLang="zh-CN" b="1" dirty="0">
                <a:latin typeface="华文细黑" panose="02010600040101010101" pitchFamily="2" charset="-122"/>
                <a:ea typeface="华文细黑" panose="02010600040101010101" pitchFamily="2" charset="-122"/>
              </a:rPr>
              <a:t>第一次浪潮</a:t>
            </a:r>
            <a:r>
              <a:rPr lang="en-US" altLang="zh-CN" b="1" dirty="0">
                <a:latin typeface="华文细黑" panose="02010600040101010101" pitchFamily="2" charset="-122"/>
                <a:ea typeface="华文细黑" panose="02010600040101010101" pitchFamily="2" charset="-122"/>
              </a:rPr>
              <a:t>(1956-1973)</a:t>
            </a:r>
            <a:r>
              <a:rPr lang="zh-CN" altLang="en-US" b="1" dirty="0">
                <a:latin typeface="华文细黑" panose="02010600040101010101" pitchFamily="2" charset="-122"/>
                <a:ea typeface="华文细黑" panose="02010600040101010101" pitchFamily="2" charset="-122"/>
              </a:rPr>
              <a:t>：</a:t>
            </a:r>
            <a:r>
              <a:rPr lang="zh-CN" altLang="zh-CN" dirty="0">
                <a:latin typeface="华文细黑" panose="02010600040101010101" pitchFamily="2" charset="-122"/>
                <a:ea typeface="华文细黑" panose="02010600040101010101" pitchFamily="2" charset="-122"/>
              </a:rPr>
              <a:t>以注重逻辑推理为标志的问题求解和语言处理时代</a:t>
            </a:r>
          </a:p>
          <a:p>
            <a:pPr marL="342900" indent="-342900">
              <a:lnSpc>
                <a:spcPct val="150000"/>
              </a:lnSpc>
              <a:buFont typeface="Wingdings" panose="05000000000000000000" pitchFamily="2" charset="2"/>
              <a:buChar char="l"/>
              <a:defRPr/>
            </a:pPr>
            <a:r>
              <a:rPr lang="zh-CN" altLang="zh-CN" b="1" dirty="0">
                <a:latin typeface="华文细黑" panose="02010600040101010101" pitchFamily="2" charset="-122"/>
                <a:ea typeface="华文细黑" panose="02010600040101010101" pitchFamily="2" charset="-122"/>
              </a:rPr>
              <a:t>第二次浪潮</a:t>
            </a:r>
            <a:r>
              <a:rPr lang="en-US" altLang="zh-CN" b="1" dirty="0">
                <a:latin typeface="华文细黑" panose="02010600040101010101" pitchFamily="2" charset="-122"/>
                <a:ea typeface="华文细黑" panose="02010600040101010101" pitchFamily="2" charset="-122"/>
              </a:rPr>
              <a:t>(1980-1992)</a:t>
            </a:r>
            <a:r>
              <a:rPr lang="zh-CN" altLang="en-US" b="1" dirty="0">
                <a:latin typeface="华文细黑" panose="02010600040101010101" pitchFamily="2" charset="-122"/>
                <a:ea typeface="华文细黑" panose="02010600040101010101" pitchFamily="2" charset="-122"/>
              </a:rPr>
              <a:t>：</a:t>
            </a:r>
            <a:r>
              <a:rPr lang="zh-CN" altLang="zh-CN" dirty="0">
                <a:latin typeface="华文细黑" panose="02010600040101010101" pitchFamily="2" charset="-122"/>
                <a:ea typeface="华文细黑" panose="02010600040101010101" pitchFamily="2" charset="-122"/>
              </a:rPr>
              <a:t>依托知识积累构建模型为标志的专家系统时代</a:t>
            </a:r>
          </a:p>
          <a:p>
            <a:pPr marL="342900" indent="-342900">
              <a:lnSpc>
                <a:spcPct val="150000"/>
              </a:lnSpc>
              <a:buFont typeface="Wingdings" panose="05000000000000000000" pitchFamily="2" charset="2"/>
              <a:buChar char="l"/>
              <a:defRPr/>
            </a:pPr>
            <a:r>
              <a:rPr lang="zh-CN" altLang="zh-CN" b="1" dirty="0">
                <a:latin typeface="华文细黑" panose="02010600040101010101" pitchFamily="2" charset="-122"/>
                <a:ea typeface="华文细黑" panose="02010600040101010101" pitchFamily="2" charset="-122"/>
              </a:rPr>
              <a:t>第三次浪潮</a:t>
            </a:r>
            <a:r>
              <a:rPr lang="en-US" altLang="zh-CN" b="1" dirty="0">
                <a:latin typeface="华文细黑" panose="02010600040101010101" pitchFamily="2" charset="-122"/>
                <a:ea typeface="华文细黑" panose="02010600040101010101" pitchFamily="2" charset="-122"/>
              </a:rPr>
              <a:t>(2006</a:t>
            </a:r>
            <a:r>
              <a:rPr lang="zh-CN" altLang="zh-CN"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a:t>
            </a:r>
            <a:r>
              <a:rPr lang="zh-CN" altLang="zh-CN" dirty="0">
                <a:latin typeface="华文细黑" panose="02010600040101010101" pitchFamily="2" charset="-122"/>
                <a:ea typeface="华文细黑" panose="02010600040101010101" pitchFamily="2" charset="-122"/>
              </a:rPr>
              <a:t>以重视数据、</a:t>
            </a:r>
            <a:r>
              <a:rPr lang="zh-CN" altLang="en-US" dirty="0">
                <a:latin typeface="华文细黑" panose="02010600040101010101" pitchFamily="2" charset="-122"/>
                <a:ea typeface="华文细黑" panose="02010600040101010101" pitchFamily="2" charset="-122"/>
              </a:rPr>
              <a:t>深度</a:t>
            </a:r>
            <a:r>
              <a:rPr lang="zh-CN" altLang="zh-CN" dirty="0">
                <a:latin typeface="华文细黑" panose="02010600040101010101" pitchFamily="2" charset="-122"/>
                <a:ea typeface="华文细黑" panose="02010600040101010101" pitchFamily="2" charset="-122"/>
              </a:rPr>
              <a:t>学习为标志的认知智能时代</a:t>
            </a:r>
            <a:r>
              <a:rPr lang="zh-CN" altLang="en-US" dirty="0">
                <a:latin typeface="华文细黑" panose="02010600040101010101" pitchFamily="2" charset="-122"/>
                <a:ea typeface="华文细黑" panose="02010600040101010101" pitchFamily="2" charset="-122"/>
              </a:rPr>
              <a:t>。</a:t>
            </a:r>
            <a:r>
              <a:rPr lang="zh-CN" altLang="zh-CN" dirty="0">
                <a:latin typeface="华文细黑" panose="02010600040101010101" pitchFamily="2" charset="-122"/>
                <a:ea typeface="华文细黑" panose="02010600040101010101" pitchFamily="2" charset="-122"/>
              </a:rPr>
              <a:t>大数据、物联网、云计算等技术为人工智能的发展打下了良好基础。</a:t>
            </a:r>
            <a:endParaRPr lang="zh-CN" altLang="en-US" kern="0" dirty="0">
              <a:latin typeface="华文细黑" panose="02010600040101010101" pitchFamily="2" charset="-122"/>
              <a:ea typeface="华文细黑" panose="02010600040101010101"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3">
            <a:extLst>
              <a:ext uri="{FF2B5EF4-FFF2-40B4-BE49-F238E27FC236}">
                <a16:creationId xmlns:a16="http://schemas.microsoft.com/office/drawing/2014/main" id="{07CFC98D-9779-48A3-BF3E-57C0F2C75A93}"/>
              </a:ext>
            </a:extLst>
          </p:cNvPr>
          <p:cNvSpPr>
            <a:spLocks noGrp="1" noChangeArrowheads="1"/>
          </p:cNvSpPr>
          <p:nvPr>
            <p:ph idx="1"/>
          </p:nvPr>
        </p:nvSpPr>
        <p:spPr>
          <a:xfrm>
            <a:off x="1331913" y="1844675"/>
            <a:ext cx="6337300" cy="3330575"/>
          </a:xfrm>
        </p:spPr>
        <p:txBody>
          <a:bodyPr>
            <a:spAutoFit/>
          </a:bodyPr>
          <a:lstStyle/>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1.1 </a:t>
            </a:r>
            <a:r>
              <a:rPr lang="zh-CN" altLang="en-US" sz="2400" b="1" dirty="0">
                <a:latin typeface="幼圆" panose="02010509060101010101" pitchFamily="49" charset="-122"/>
                <a:ea typeface="幼圆" panose="02010509060101010101" pitchFamily="49" charset="-122"/>
              </a:rPr>
              <a:t>什么是人工智能</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1.2 </a:t>
            </a:r>
            <a:r>
              <a:rPr lang="zh-CN" altLang="en-US" sz="2400" b="1" dirty="0">
                <a:latin typeface="幼圆" panose="02010509060101010101" pitchFamily="49" charset="-122"/>
                <a:ea typeface="幼圆" panose="02010509060101010101" pitchFamily="49" charset="-122"/>
              </a:rPr>
              <a:t>人工智能的起源与发展历史</a:t>
            </a:r>
          </a:p>
          <a:p>
            <a:pPr algn="just">
              <a:lnSpc>
                <a:spcPct val="150000"/>
              </a:lnSpc>
              <a:spcBef>
                <a:spcPct val="0"/>
              </a:spcBef>
              <a:buFont typeface="Arial" panose="020B0604020202020204" pitchFamily="34" charset="0"/>
              <a:buNone/>
              <a:defRPr/>
            </a:pPr>
            <a:r>
              <a:rPr lang="en-US" altLang="zh-CN" sz="2400" b="1" dirty="0">
                <a:solidFill>
                  <a:srgbClr val="FF0000"/>
                </a:solidFill>
                <a:latin typeface="幼圆" panose="02010509060101010101" pitchFamily="49" charset="-122"/>
                <a:ea typeface="幼圆" panose="02010509060101010101" pitchFamily="49" charset="-122"/>
              </a:rPr>
              <a:t>1.3 </a:t>
            </a:r>
            <a:r>
              <a:rPr lang="zh-CN" altLang="en-US" sz="2400" b="1" dirty="0">
                <a:solidFill>
                  <a:srgbClr val="FF0000"/>
                </a:solidFill>
                <a:latin typeface="幼圆" panose="02010509060101010101" pitchFamily="49" charset="-122"/>
                <a:ea typeface="幼圆" panose="02010509060101010101" pitchFamily="49" charset="-122"/>
              </a:rPr>
              <a:t>人工智能研究的基本内容</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1.4 </a:t>
            </a:r>
            <a:r>
              <a:rPr lang="zh-CN" altLang="en-US" sz="2400" b="1" dirty="0">
                <a:latin typeface="幼圆" panose="02010509060101010101" pitchFamily="49" charset="-122"/>
                <a:ea typeface="幼圆" panose="02010509060101010101" pitchFamily="49" charset="-122"/>
              </a:rPr>
              <a:t>人工智能研究的主要学派</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1.5 </a:t>
            </a:r>
            <a:r>
              <a:rPr lang="zh-CN" altLang="en-US" sz="2400" b="1" dirty="0">
                <a:latin typeface="幼圆" panose="02010509060101010101" pitchFamily="49" charset="-122"/>
                <a:ea typeface="幼圆" panose="02010509060101010101" pitchFamily="49" charset="-122"/>
              </a:rPr>
              <a:t>人工智能的应用</a:t>
            </a:r>
            <a:endParaRPr lang="en-US" altLang="zh-CN" sz="2400" b="1" dirty="0">
              <a:latin typeface="幼圆" panose="02010509060101010101" pitchFamily="49" charset="-122"/>
              <a:ea typeface="幼圆" panose="02010509060101010101" pitchFamily="49" charset="-122"/>
            </a:endParaRP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1.6 </a:t>
            </a:r>
            <a:r>
              <a:rPr lang="zh-CN" altLang="en-US" sz="2400" b="1" dirty="0">
                <a:latin typeface="幼圆" panose="02010509060101010101" pitchFamily="49" charset="-122"/>
                <a:ea typeface="幼圆" panose="02010509060101010101" pitchFamily="49" charset="-122"/>
              </a:rPr>
              <a:t>小结和展望</a:t>
            </a:r>
            <a:endParaRPr lang="en-US" altLang="zh-CN" sz="2400" b="1" dirty="0">
              <a:latin typeface="幼圆" panose="02010509060101010101" pitchFamily="49" charset="-122"/>
              <a:ea typeface="幼圆" panose="02010509060101010101" pitchFamily="49" charset="-122"/>
            </a:endParaRPr>
          </a:p>
        </p:txBody>
      </p:sp>
      <p:sp>
        <p:nvSpPr>
          <p:cNvPr id="52227" name="日期占位符 3">
            <a:extLst>
              <a:ext uri="{FF2B5EF4-FFF2-40B4-BE49-F238E27FC236}">
                <a16:creationId xmlns:a16="http://schemas.microsoft.com/office/drawing/2014/main" id="{AD69BD19-1A29-47AF-889A-CC2E94DF7D8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83F3815-3928-4F5D-9345-70DDFD3BF5B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2229" name="灯片编号占位符 5">
            <a:extLst>
              <a:ext uri="{FF2B5EF4-FFF2-40B4-BE49-F238E27FC236}">
                <a16:creationId xmlns:a16="http://schemas.microsoft.com/office/drawing/2014/main" id="{2376A69B-F2FF-430C-B49A-F13998F21BDE}"/>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C9640D2-E312-4153-BA27-04D409CD81AE}" type="slidenum">
              <a:rPr lang="zh-CN" altLang="en-US" sz="1400" smtClean="0">
                <a:latin typeface="Arial" panose="020B0604020202020204" pitchFamily="34" charset="0"/>
              </a:rPr>
              <a:pPr>
                <a:lnSpc>
                  <a:spcPct val="100000"/>
                </a:lnSpc>
                <a:spcBef>
                  <a:spcPct val="0"/>
                </a:spcBef>
                <a:buClrTx/>
                <a:buFontTx/>
                <a:buNone/>
                <a:defRPr/>
              </a:pPr>
              <a:t>19</a:t>
            </a:fld>
            <a:endParaRPr lang="en-US" altLang="zh-CN" sz="1400">
              <a:latin typeface="Arial" panose="020B0604020202020204" pitchFamily="34" charset="0"/>
            </a:endParaRPr>
          </a:p>
        </p:txBody>
      </p:sp>
      <p:sp>
        <p:nvSpPr>
          <p:cNvPr id="50182" name="文本框 9">
            <a:extLst>
              <a:ext uri="{FF2B5EF4-FFF2-40B4-BE49-F238E27FC236}">
                <a16:creationId xmlns:a16="http://schemas.microsoft.com/office/drawing/2014/main" id="{9683489E-8300-4FCE-B14F-A8F8F706967A}"/>
              </a:ext>
            </a:extLst>
          </p:cNvPr>
          <p:cNvSpPr txBox="1">
            <a:spLocks noChangeArrowheads="1"/>
          </p:cNvSpPr>
          <p:nvPr/>
        </p:nvSpPr>
        <p:spPr bwMode="auto">
          <a:xfrm>
            <a:off x="3708400" y="904875"/>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2400" b="1">
                <a:solidFill>
                  <a:srgbClr val="002060"/>
                </a:solidFill>
                <a:latin typeface="黑体" panose="02010609060101010101" pitchFamily="49" charset="-122"/>
                <a:ea typeface="黑体" panose="02010609060101010101" pitchFamily="49" charset="-122"/>
              </a:rPr>
              <a:t>内容提要</a:t>
            </a:r>
            <a:endParaRPr lang="zh-CN" altLang="en-US" sz="2400">
              <a:latin typeface="Arial" panose="020B060402020202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7C7CBA-3C5A-4D72-9F84-85DB9C470555}"/>
              </a:ext>
            </a:extLst>
          </p:cNvPr>
          <p:cNvSpPr>
            <a:spLocks noGrp="1"/>
          </p:cNvSpPr>
          <p:nvPr>
            <p:ph sz="quarter" idx="13"/>
          </p:nvPr>
        </p:nvSpPr>
        <p:spPr/>
        <p:txBody>
          <a:bodyPr/>
          <a:lstStyle/>
          <a:p>
            <a:endParaRPr lang="zh-CN" altLang="en-US"/>
          </a:p>
        </p:txBody>
      </p:sp>
      <p:sp>
        <p:nvSpPr>
          <p:cNvPr id="4" name="日期占位符 3">
            <a:extLst>
              <a:ext uri="{FF2B5EF4-FFF2-40B4-BE49-F238E27FC236}">
                <a16:creationId xmlns:a16="http://schemas.microsoft.com/office/drawing/2014/main" id="{78C1FD71-A08F-4C70-9B2F-3437B028F69A}"/>
              </a:ext>
            </a:extLst>
          </p:cNvPr>
          <p:cNvSpPr>
            <a:spLocks noGrp="1"/>
          </p:cNvSpPr>
          <p:nvPr>
            <p:ph type="dt" sz="half" idx="14"/>
          </p:nvPr>
        </p:nvSpPr>
        <p:spPr/>
        <p:txBody>
          <a:bodyPr/>
          <a:lstStyle/>
          <a:p>
            <a:pPr>
              <a:defRPr/>
            </a:pPr>
            <a:fld id="{BA5C7F79-76C9-4750-80EE-38A24C25529C}" type="datetime1">
              <a:rPr lang="zh-CN" altLang="en-US" smtClean="0"/>
              <a:pPr>
                <a:defRPr/>
              </a:pPr>
              <a:t>2021/11/3</a:t>
            </a:fld>
            <a:endParaRPr lang="en-US" altLang="zh-CN"/>
          </a:p>
        </p:txBody>
      </p:sp>
      <p:sp>
        <p:nvSpPr>
          <p:cNvPr id="5" name="页脚占位符 4">
            <a:extLst>
              <a:ext uri="{FF2B5EF4-FFF2-40B4-BE49-F238E27FC236}">
                <a16:creationId xmlns:a16="http://schemas.microsoft.com/office/drawing/2014/main" id="{784ABC6B-CD59-484E-9033-2BF427C10D34}"/>
              </a:ext>
            </a:extLst>
          </p:cNvPr>
          <p:cNvSpPr>
            <a:spLocks noGrp="1"/>
          </p:cNvSpPr>
          <p:nvPr>
            <p:ph type="ftr" sz="quarter" idx="4294967295"/>
          </p:nvPr>
        </p:nvSpPr>
        <p:spPr>
          <a:xfrm>
            <a:off x="685800" y="5883275"/>
            <a:ext cx="5003800" cy="365125"/>
          </a:xfrm>
          <a:prstGeom prst="rect">
            <a:avLst/>
          </a:prstGeom>
        </p:spPr>
        <p:txBody>
          <a:bodyPr/>
          <a:lstStyle/>
          <a:p>
            <a:pPr>
              <a:defRPr/>
            </a:pPr>
            <a:r>
              <a:rPr lang="zh-CN" altLang="en-US"/>
              <a:t>史忠植 人工智能导论：绪论 </a:t>
            </a:r>
            <a:endParaRPr lang="en-US" altLang="zh-CN"/>
          </a:p>
        </p:txBody>
      </p:sp>
      <p:sp>
        <p:nvSpPr>
          <p:cNvPr id="6" name="灯片编号占位符 5">
            <a:extLst>
              <a:ext uri="{FF2B5EF4-FFF2-40B4-BE49-F238E27FC236}">
                <a16:creationId xmlns:a16="http://schemas.microsoft.com/office/drawing/2014/main" id="{BC9F3206-34BD-457E-BF3E-8642932FE1B5}"/>
              </a:ext>
            </a:extLst>
          </p:cNvPr>
          <p:cNvSpPr>
            <a:spLocks noGrp="1"/>
          </p:cNvSpPr>
          <p:nvPr>
            <p:ph type="sldNum" sz="quarter" idx="16"/>
          </p:nvPr>
        </p:nvSpPr>
        <p:spPr/>
        <p:txBody>
          <a:bodyPr/>
          <a:lstStyle/>
          <a:p>
            <a:pPr>
              <a:defRPr/>
            </a:pPr>
            <a:fld id="{0469FC80-F125-4B18-B66F-0865FF5083D7}" type="slidenum">
              <a:rPr lang="zh-CN" altLang="en-US" smtClean="0"/>
              <a:pPr>
                <a:defRPr/>
              </a:pPr>
              <a:t>2</a:t>
            </a:fld>
            <a:endParaRPr lang="en-US" altLang="zh-CN"/>
          </a:p>
        </p:txBody>
      </p:sp>
      <p:pic>
        <p:nvPicPr>
          <p:cNvPr id="7" name="图片 6">
            <a:extLst>
              <a:ext uri="{FF2B5EF4-FFF2-40B4-BE49-F238E27FC236}">
                <a16:creationId xmlns:a16="http://schemas.microsoft.com/office/drawing/2014/main" id="{A656AC21-648E-4336-9AC4-5C1B3867B02F}"/>
              </a:ext>
            </a:extLst>
          </p:cNvPr>
          <p:cNvPicPr>
            <a:picLocks noChangeAspect="1"/>
          </p:cNvPicPr>
          <p:nvPr/>
        </p:nvPicPr>
        <p:blipFill>
          <a:blip r:embed="rId2"/>
          <a:stretch>
            <a:fillRect/>
          </a:stretch>
        </p:blipFill>
        <p:spPr>
          <a:xfrm>
            <a:off x="0" y="476672"/>
            <a:ext cx="9144000" cy="6061398"/>
          </a:xfrm>
          <a:prstGeom prst="rect">
            <a:avLst/>
          </a:prstGeom>
        </p:spPr>
      </p:pic>
    </p:spTree>
    <p:extLst>
      <p:ext uri="{BB962C8B-B14F-4D97-AF65-F5344CB8AC3E}">
        <p14:creationId xmlns:p14="http://schemas.microsoft.com/office/powerpoint/2010/main" val="2049866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E1C16E4B-B90C-4735-A460-D718952FE3C6}"/>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人工智能研究的基本内容</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4275" name="日期占位符 3">
            <a:extLst>
              <a:ext uri="{FF2B5EF4-FFF2-40B4-BE49-F238E27FC236}">
                <a16:creationId xmlns:a16="http://schemas.microsoft.com/office/drawing/2014/main" id="{CAE9CACC-F279-49D7-9194-4CD96C862A5B}"/>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18D3E72-84DC-48AB-8F50-CE47F714A617}"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4277" name="灯片编号占位符 5">
            <a:extLst>
              <a:ext uri="{FF2B5EF4-FFF2-40B4-BE49-F238E27FC236}">
                <a16:creationId xmlns:a16="http://schemas.microsoft.com/office/drawing/2014/main" id="{D5F33364-6FBC-4474-9DE5-A3639672DA2C}"/>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7781D17-3169-4BBC-B9BF-5C559C516111}" type="slidenum">
              <a:rPr lang="zh-CN" altLang="en-US" sz="1400" smtClean="0">
                <a:latin typeface="Arial" panose="020B0604020202020204" pitchFamily="34" charset="0"/>
              </a:rPr>
              <a:pPr>
                <a:lnSpc>
                  <a:spcPct val="100000"/>
                </a:lnSpc>
                <a:spcBef>
                  <a:spcPct val="0"/>
                </a:spcBef>
                <a:buClrTx/>
                <a:buFontTx/>
                <a:buNone/>
                <a:defRPr/>
              </a:pPr>
              <a:t>20</a:t>
            </a:fld>
            <a:endParaRPr lang="en-US" altLang="zh-CN" sz="1400">
              <a:latin typeface="Arial" panose="020B0604020202020204" pitchFamily="34" charset="0"/>
            </a:endParaRPr>
          </a:p>
        </p:txBody>
      </p:sp>
      <p:pic>
        <p:nvPicPr>
          <p:cNvPr id="52230" name="图片 7">
            <a:extLst>
              <a:ext uri="{FF2B5EF4-FFF2-40B4-BE49-F238E27FC236}">
                <a16:creationId xmlns:a16="http://schemas.microsoft.com/office/drawing/2014/main" id="{F62B6628-9DFA-4495-A0C7-4E2AE5694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73238"/>
            <a:ext cx="76057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343DF3C-9C8C-4D4B-95EF-71DDA43D37DA}"/>
              </a:ext>
            </a:extLst>
          </p:cNvPr>
          <p:cNvSpPr>
            <a:spLocks noGrp="1" noChangeArrowheads="1"/>
          </p:cNvSpPr>
          <p:nvPr>
            <p:ph type="title"/>
          </p:nvPr>
        </p:nvSpPr>
        <p:spPr>
          <a:xfrm>
            <a:off x="1314450" y="609600"/>
            <a:ext cx="6570663" cy="1058863"/>
          </a:xfrm>
        </p:spPr>
        <p:txBody>
          <a:bodyPr/>
          <a:lstStyle/>
          <a:p>
            <a:pPr eaLnBrk="1" fontAlgn="auto" hangingPunct="1">
              <a:spcAft>
                <a:spcPts val="0"/>
              </a:spcAft>
              <a:defRPr/>
            </a:pPr>
            <a:r>
              <a:rPr lang="zh-CN" altLang="zh-CN" b="1" dirty="0">
                <a:solidFill>
                  <a:schemeClr val="accent2"/>
                </a:solidFill>
                <a:latin typeface="黑体" panose="02010609060101010101" pitchFamily="49" charset="-122"/>
                <a:ea typeface="黑体" panose="02010609060101010101" pitchFamily="49" charset="-122"/>
              </a:rPr>
              <a:t>人工智能</a:t>
            </a:r>
            <a:r>
              <a:rPr lang="zh-CN" altLang="en-US" b="1" dirty="0">
                <a:solidFill>
                  <a:schemeClr val="accent2"/>
                </a:solidFill>
                <a:latin typeface="黑体" panose="02010609060101010101" pitchFamily="49" charset="-122"/>
                <a:ea typeface="黑体" panose="02010609060101010101" pitchFamily="49" charset="-122"/>
              </a:rPr>
              <a:t>研究的基本内容</a:t>
            </a:r>
          </a:p>
        </p:txBody>
      </p:sp>
      <p:sp>
        <p:nvSpPr>
          <p:cNvPr id="35843" name="Rectangle 3">
            <a:extLst>
              <a:ext uri="{FF2B5EF4-FFF2-40B4-BE49-F238E27FC236}">
                <a16:creationId xmlns:a16="http://schemas.microsoft.com/office/drawing/2014/main" id="{D9A64FB9-F324-4B3F-8D6C-CCB3BB2B1409}"/>
              </a:ext>
            </a:extLst>
          </p:cNvPr>
          <p:cNvSpPr>
            <a:spLocks noGrp="1" noChangeArrowheads="1"/>
          </p:cNvSpPr>
          <p:nvPr>
            <p:ph sz="half" idx="1"/>
          </p:nvPr>
        </p:nvSpPr>
        <p:spPr>
          <a:xfrm>
            <a:off x="1403350" y="2206625"/>
            <a:ext cx="3810000" cy="3095625"/>
          </a:xfrm>
        </p:spPr>
        <p:txBody>
          <a:bodyPr/>
          <a:lstStyle/>
          <a:p>
            <a:pPr lvl="1" eaLnBrk="1" fontAlgn="auto" hangingPunct="1">
              <a:lnSpc>
                <a:spcPct val="150000"/>
              </a:lnSpc>
              <a:spcAft>
                <a:spcPts val="0"/>
              </a:spcAft>
              <a:defRPr/>
            </a:pPr>
            <a:r>
              <a:rPr lang="zh-CN" altLang="en-US" sz="2800" b="1" dirty="0">
                <a:latin typeface="幼圆" panose="02010509060101010101" pitchFamily="49" charset="-122"/>
                <a:ea typeface="幼圆" panose="02010509060101010101" pitchFamily="49" charset="-122"/>
              </a:rPr>
              <a:t>认知建模</a:t>
            </a:r>
            <a:endParaRPr lang="en-US" altLang="zh-CN" sz="2800" b="1" dirty="0">
              <a:latin typeface="幼圆" panose="02010509060101010101" pitchFamily="49" charset="-122"/>
              <a:ea typeface="幼圆" panose="02010509060101010101" pitchFamily="49" charset="-122"/>
            </a:endParaRPr>
          </a:p>
          <a:p>
            <a:pPr lvl="1" eaLnBrk="1" fontAlgn="auto" hangingPunct="1">
              <a:lnSpc>
                <a:spcPct val="150000"/>
              </a:lnSpc>
              <a:spcAft>
                <a:spcPts val="0"/>
              </a:spcAft>
              <a:defRPr/>
            </a:pPr>
            <a:r>
              <a:rPr lang="zh-CN" altLang="en-US" sz="2800" b="1" dirty="0">
                <a:latin typeface="幼圆" panose="02010509060101010101" pitchFamily="49" charset="-122"/>
                <a:ea typeface="幼圆" panose="02010509060101010101" pitchFamily="49" charset="-122"/>
              </a:rPr>
              <a:t>知识表示</a:t>
            </a:r>
            <a:endParaRPr lang="en-US" altLang="zh-CN" sz="2800" b="1" dirty="0">
              <a:latin typeface="幼圆" panose="02010509060101010101" pitchFamily="49" charset="-122"/>
              <a:ea typeface="幼圆" panose="02010509060101010101" pitchFamily="49" charset="-122"/>
            </a:endParaRPr>
          </a:p>
          <a:p>
            <a:pPr lvl="1" eaLnBrk="1" fontAlgn="auto" hangingPunct="1">
              <a:lnSpc>
                <a:spcPct val="150000"/>
              </a:lnSpc>
              <a:spcAft>
                <a:spcPts val="0"/>
              </a:spcAft>
              <a:defRPr/>
            </a:pPr>
            <a:r>
              <a:rPr lang="zh-CN" altLang="en-US" sz="2800" b="1" dirty="0">
                <a:latin typeface="幼圆" panose="02010509060101010101" pitchFamily="49" charset="-122"/>
                <a:ea typeface="幼圆" panose="02010509060101010101" pitchFamily="49" charset="-122"/>
              </a:rPr>
              <a:t>自动推理</a:t>
            </a:r>
          </a:p>
          <a:p>
            <a:pPr lvl="1" eaLnBrk="1" fontAlgn="auto" hangingPunct="1">
              <a:lnSpc>
                <a:spcPct val="150000"/>
              </a:lnSpc>
              <a:spcAft>
                <a:spcPts val="0"/>
              </a:spcAft>
              <a:defRPr/>
            </a:pPr>
            <a:r>
              <a:rPr lang="zh-CN" altLang="en-US" sz="2800" b="1" dirty="0">
                <a:latin typeface="幼圆" panose="02010509060101010101" pitchFamily="49" charset="-122"/>
                <a:ea typeface="幼圆" panose="02010509060101010101" pitchFamily="49" charset="-122"/>
              </a:rPr>
              <a:t>机器学习</a:t>
            </a:r>
            <a:endParaRPr lang="zh-CN" altLang="en-US" sz="2000" dirty="0"/>
          </a:p>
        </p:txBody>
      </p:sp>
      <p:sp>
        <p:nvSpPr>
          <p:cNvPr id="56324" name="日期占位符 1">
            <a:extLst>
              <a:ext uri="{FF2B5EF4-FFF2-40B4-BE49-F238E27FC236}">
                <a16:creationId xmlns:a16="http://schemas.microsoft.com/office/drawing/2014/main" id="{022C1E33-CBDD-4891-85A6-9D1A7607F706}"/>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7F558D5-0744-4742-9A55-9EE9B92B23E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6326" name="灯片编号占位符 3">
            <a:extLst>
              <a:ext uri="{FF2B5EF4-FFF2-40B4-BE49-F238E27FC236}">
                <a16:creationId xmlns:a16="http://schemas.microsoft.com/office/drawing/2014/main" id="{D734F673-242C-4D00-B1C6-870F00673C07}"/>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1E1FF33-E4FB-45D2-B316-432A95C63C3C}" type="slidenum">
              <a:rPr lang="zh-CN" altLang="en-US" sz="1400" smtClean="0">
                <a:latin typeface="Arial" panose="020B0604020202020204" pitchFamily="34" charset="0"/>
              </a:rPr>
              <a:pPr>
                <a:lnSpc>
                  <a:spcPct val="100000"/>
                </a:lnSpc>
                <a:spcBef>
                  <a:spcPct val="0"/>
                </a:spcBef>
                <a:buClrTx/>
                <a:buFontTx/>
                <a:buNone/>
                <a:defRPr/>
              </a:pPr>
              <a:t>21</a:t>
            </a:fld>
            <a:endParaRPr lang="en-US" altLang="zh-CN" sz="1400">
              <a:latin typeface="Arial" panose="020B0604020202020204" pitchFamily="34"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a:extLst>
              <a:ext uri="{FF2B5EF4-FFF2-40B4-BE49-F238E27FC236}">
                <a16:creationId xmlns:a16="http://schemas.microsoft.com/office/drawing/2014/main" id="{9B7CD78B-9E30-4A29-8679-F037EAA5620C}"/>
              </a:ext>
            </a:extLst>
          </p:cNvPr>
          <p:cNvSpPr>
            <a:spLocks noGrp="1" noChangeArrowheads="1"/>
          </p:cNvSpPr>
          <p:nvPr>
            <p:ph type="title"/>
          </p:nvPr>
        </p:nvSpPr>
        <p:spPr>
          <a:xfrm>
            <a:off x="650875" y="260350"/>
            <a:ext cx="7772400"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认    知</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58371" name="日期占位符 2">
            <a:extLst>
              <a:ext uri="{FF2B5EF4-FFF2-40B4-BE49-F238E27FC236}">
                <a16:creationId xmlns:a16="http://schemas.microsoft.com/office/drawing/2014/main" id="{BD79ECAF-DD21-45FC-B38A-901E7D1D9FFB}"/>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F0A5CDD0-2BBB-46C8-AC85-5542132B2162}"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8373" name="灯片编号占位符 4">
            <a:extLst>
              <a:ext uri="{FF2B5EF4-FFF2-40B4-BE49-F238E27FC236}">
                <a16:creationId xmlns:a16="http://schemas.microsoft.com/office/drawing/2014/main" id="{E02BA4F3-1B09-471E-87BF-081C6686C390}"/>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4F5FDAE-4E97-435D-9CF0-FAED0E3A9810}" type="slidenum">
              <a:rPr lang="zh-CN" altLang="en-US" sz="1400" smtClean="0">
                <a:latin typeface="Arial" panose="020B0604020202020204" pitchFamily="34" charset="0"/>
              </a:rPr>
              <a:pPr>
                <a:lnSpc>
                  <a:spcPct val="100000"/>
                </a:lnSpc>
                <a:spcBef>
                  <a:spcPct val="0"/>
                </a:spcBef>
                <a:buClrTx/>
                <a:buFontTx/>
                <a:buNone/>
                <a:defRPr/>
              </a:pPr>
              <a:t>22</a:t>
            </a:fld>
            <a:endParaRPr lang="en-US" altLang="zh-CN" sz="1400">
              <a:latin typeface="Arial" panose="020B0604020202020204" pitchFamily="34" charset="0"/>
            </a:endParaRPr>
          </a:p>
        </p:txBody>
      </p:sp>
      <p:graphicFrame>
        <p:nvGraphicFramePr>
          <p:cNvPr id="56326" name="Object 3">
            <a:extLst>
              <a:ext uri="{FF2B5EF4-FFF2-40B4-BE49-F238E27FC236}">
                <a16:creationId xmlns:a16="http://schemas.microsoft.com/office/drawing/2014/main" id="{F28313BE-3D6C-4256-87FF-C38296D5C856}"/>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6332" name="Microsoft Graph 2000 图表" r:id="rId3" imgW="7619890" imgH="5084182" progId="MSGraph.Chart.8">
                  <p:embed followColorScheme="full"/>
                </p:oleObj>
              </mc:Choice>
              <mc:Fallback>
                <p:oleObj name="Microsoft Graph 2000 图表" r:id="rId3" imgW="7619890" imgH="5084182" progId="MSGraph.Chart.8">
                  <p:embed followColorScheme="full"/>
                  <p:pic>
                    <p:nvPicPr>
                      <p:cNvPr id="0" name="Object 3"/>
                      <p:cNvPicPr>
                        <a:picLocks noChangeAspect="1" noChangeArrowheads="1"/>
                      </p:cNvPicPr>
                      <p:nvPr/>
                    </p:nvPicPr>
                    <p:blipFill>
                      <a:blip r:embed="rId4"/>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7" name="Rectangle 4">
            <a:extLst>
              <a:ext uri="{FF2B5EF4-FFF2-40B4-BE49-F238E27FC236}">
                <a16:creationId xmlns:a16="http://schemas.microsoft.com/office/drawing/2014/main" id="{39026F2F-2D12-433C-B7C0-AA2A32F9ADC9}"/>
              </a:ext>
            </a:extLst>
          </p:cNvPr>
          <p:cNvSpPr>
            <a:spLocks noChangeArrowheads="1"/>
          </p:cNvSpPr>
          <p:nvPr/>
        </p:nvSpPr>
        <p:spPr bwMode="auto">
          <a:xfrm>
            <a:off x="536575" y="1557338"/>
            <a:ext cx="8064500"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ts val="3500"/>
              </a:lnSpc>
              <a:spcBef>
                <a:spcPct val="0"/>
              </a:spcBef>
              <a:buClrTx/>
              <a:buFontTx/>
              <a:buNone/>
            </a:pPr>
            <a:r>
              <a:rPr kumimoji="1" lang="zh-CN" altLang="en-US">
                <a:latin typeface="宋体" panose="02010600030101010101" pitchFamily="2" charset="-122"/>
              </a:rPr>
              <a:t>    </a:t>
            </a:r>
            <a:r>
              <a:rPr kumimoji="1" lang="zh-CN" altLang="en-US" sz="2400">
                <a:latin typeface="幼圆" panose="02010509060101010101" pitchFamily="49" charset="-122"/>
                <a:ea typeface="幼圆" panose="02010509060101010101" pitchFamily="49" charset="-122"/>
              </a:rPr>
              <a:t>认知是和情感、动机、意志等相对的理智或认识过程。</a:t>
            </a:r>
          </a:p>
          <a:p>
            <a:pPr eaLnBrk="1" hangingPunct="1">
              <a:lnSpc>
                <a:spcPts val="3500"/>
              </a:lnSpc>
              <a:spcBef>
                <a:spcPct val="0"/>
              </a:spcBef>
              <a:buClrTx/>
              <a:buFontTx/>
              <a:buNone/>
            </a:pPr>
            <a:r>
              <a:rPr kumimoji="1" lang="zh-CN" altLang="en-US" sz="2400">
                <a:latin typeface="幼圆" panose="02010509060101010101" pitchFamily="49" charset="-122"/>
                <a:ea typeface="幼圆" panose="02010509060101010101" pitchFamily="49" charset="-122"/>
              </a:rPr>
              <a:t>    美国心理学家</a:t>
            </a:r>
            <a:r>
              <a:rPr kumimoji="1" lang="en-US" altLang="zh-CN" sz="2400">
                <a:latin typeface="幼圆" panose="02010509060101010101" pitchFamily="49" charset="-122"/>
                <a:ea typeface="幼圆" panose="02010509060101010101" pitchFamily="49" charset="-122"/>
              </a:rPr>
              <a:t>Houston</a:t>
            </a:r>
            <a:r>
              <a:rPr kumimoji="1" lang="zh-CN" altLang="en-US" sz="2400">
                <a:latin typeface="幼圆" panose="02010509060101010101" pitchFamily="49" charset="-122"/>
                <a:ea typeface="幼圆" panose="02010509060101010101" pitchFamily="49" charset="-122"/>
              </a:rPr>
              <a:t>等人将对“认知”的看法归纳为如下五种主要类型：</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(1) 认知是信息的处理过程；</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(2) 认知是心理上的符号运算；</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(3) 认知是问题求解；</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(4) 认知是思维；</a:t>
            </a:r>
          </a:p>
          <a:p>
            <a:pPr eaLnBrk="1" hangingPunct="1">
              <a:lnSpc>
                <a:spcPts val="3500"/>
              </a:lnSpc>
              <a:spcBef>
                <a:spcPct val="0"/>
              </a:spcBef>
              <a:buClrTx/>
              <a:buFontTx/>
              <a:buNone/>
            </a:pPr>
            <a:r>
              <a:rPr kumimoji="1" lang="zh-CN" altLang="en-US">
                <a:latin typeface="幼圆" panose="02010509060101010101" pitchFamily="49" charset="-122"/>
                <a:ea typeface="幼圆" panose="02010509060101010101" pitchFamily="49" charset="-122"/>
              </a:rPr>
              <a:t>    (5) 认知是一组相关的活动，如知觉、记忆、思维、判断、推理、问题求解、学习、想象、概念形成、语言使用等。</a:t>
            </a:r>
            <a:endParaRPr lang="zh-CN" altLang="en-US" sz="6000">
              <a:latin typeface="隶书" panose="02010509060101010101" pitchFamily="49" charset="-122"/>
              <a:ea typeface="隶书" panose="02010509060101010101" pitchFamily="49"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a:extLst>
              <a:ext uri="{FF2B5EF4-FFF2-40B4-BE49-F238E27FC236}">
                <a16:creationId xmlns:a16="http://schemas.microsoft.com/office/drawing/2014/main" id="{3F2EC038-59D9-4F7F-B29A-917FF14D8497}"/>
              </a:ext>
            </a:extLst>
          </p:cNvPr>
          <p:cNvSpPr>
            <a:spLocks noGrp="1" noChangeArrowheads="1"/>
          </p:cNvSpPr>
          <p:nvPr>
            <p:ph type="title"/>
          </p:nvPr>
        </p:nvSpPr>
        <p:spPr>
          <a:xfrm>
            <a:off x="682625" y="115888"/>
            <a:ext cx="7772400"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认知建模</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59395" name="日期占位符 2">
            <a:extLst>
              <a:ext uri="{FF2B5EF4-FFF2-40B4-BE49-F238E27FC236}">
                <a16:creationId xmlns:a16="http://schemas.microsoft.com/office/drawing/2014/main" id="{B71CAD3A-917C-445F-80CA-086C6A061B47}"/>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541F895-9BFE-46C8-8E30-E1EB21405702}"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59397" name="灯片编号占位符 4">
            <a:extLst>
              <a:ext uri="{FF2B5EF4-FFF2-40B4-BE49-F238E27FC236}">
                <a16:creationId xmlns:a16="http://schemas.microsoft.com/office/drawing/2014/main" id="{D7BA66CE-C2DF-44DF-9AA0-F0F2CFA52E1E}"/>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B72BD06-2E1D-47CD-937E-A10FB8323FBE}" type="slidenum">
              <a:rPr lang="zh-CN" altLang="en-US" sz="1400" smtClean="0">
                <a:latin typeface="Arial" panose="020B0604020202020204" pitchFamily="34" charset="0"/>
              </a:rPr>
              <a:pPr>
                <a:lnSpc>
                  <a:spcPct val="100000"/>
                </a:lnSpc>
                <a:spcBef>
                  <a:spcPct val="0"/>
                </a:spcBef>
                <a:buClrTx/>
                <a:buFontTx/>
                <a:buNone/>
                <a:defRPr/>
              </a:pPr>
              <a:t>23</a:t>
            </a:fld>
            <a:endParaRPr lang="en-US" altLang="zh-CN" sz="1400">
              <a:latin typeface="Arial" panose="020B0604020202020204" pitchFamily="34" charset="0"/>
            </a:endParaRPr>
          </a:p>
        </p:txBody>
      </p:sp>
      <p:graphicFrame>
        <p:nvGraphicFramePr>
          <p:cNvPr id="57350" name="Object 3">
            <a:extLst>
              <a:ext uri="{FF2B5EF4-FFF2-40B4-BE49-F238E27FC236}">
                <a16:creationId xmlns:a16="http://schemas.microsoft.com/office/drawing/2014/main" id="{B9FBAC25-1D75-43D4-B4EC-371A923D622E}"/>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7356" name="Microsoft Graph 2000 图表" r:id="rId3" imgW="7619890" imgH="5084182" progId="MSGraph.Chart.8">
                  <p:embed followColorScheme="full"/>
                </p:oleObj>
              </mc:Choice>
              <mc:Fallback>
                <p:oleObj name="Microsoft Graph 2000 图表" r:id="rId3" imgW="7619890" imgH="5084182" progId="MSGraph.Chart.8">
                  <p:embed followColorScheme="full"/>
                  <p:pic>
                    <p:nvPicPr>
                      <p:cNvPr id="0" name="Object 3"/>
                      <p:cNvPicPr>
                        <a:picLocks noChangeAspect="1" noChangeArrowheads="1"/>
                      </p:cNvPicPr>
                      <p:nvPr/>
                    </p:nvPicPr>
                    <p:blipFill>
                      <a:blip r:embed="rId4"/>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Rectangle 4">
            <a:extLst>
              <a:ext uri="{FF2B5EF4-FFF2-40B4-BE49-F238E27FC236}">
                <a16:creationId xmlns:a16="http://schemas.microsoft.com/office/drawing/2014/main" id="{9F3E0A22-4502-4FE5-9F8D-CABC8D016338}"/>
              </a:ext>
            </a:extLst>
          </p:cNvPr>
          <p:cNvSpPr>
            <a:spLocks noChangeArrowheads="1"/>
          </p:cNvSpPr>
          <p:nvPr/>
        </p:nvSpPr>
        <p:spPr bwMode="auto">
          <a:xfrm>
            <a:off x="539552" y="797719"/>
            <a:ext cx="82804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ts val="5000"/>
              </a:lnSpc>
              <a:spcBef>
                <a:spcPct val="0"/>
              </a:spcBef>
              <a:buClrTx/>
              <a:buFontTx/>
              <a:buNone/>
            </a:pPr>
            <a:r>
              <a:rPr kumimoji="1" lang="zh-CN" altLang="en-US" sz="2800" dirty="0">
                <a:latin typeface="华文细黑" panose="02010600040101010101" pitchFamily="2" charset="-122"/>
                <a:ea typeface="华文细黑" panose="02010600040101010101" pitchFamily="2" charset="-122"/>
              </a:rPr>
              <a:t>    </a:t>
            </a:r>
            <a:r>
              <a:rPr kumimoji="1" lang="zh-CN" altLang="en-US" sz="2800" dirty="0">
                <a:latin typeface="幼圆" panose="02010509060101010101" pitchFamily="49" charset="-122"/>
                <a:ea typeface="幼圆" panose="02010509060101010101" pitchFamily="49" charset="-122"/>
              </a:rPr>
              <a:t>人类认知过程是非常复杂的，建立认知模型的技术常称为认知建模，目的是为了从某些方面探索和研究人的思维机制，特别是人的信息处理机制，同时也为设计相应的人工智能系统提供新的体系结构和技术方法。认知科学用计算机研究人的信息处理机制时表明，在计算机的输入和输出之间存在着由输入分类、符号运算、内容存储与检索、模式识别等方面组成的实在的信息处理过程。</a:t>
            </a:r>
            <a:endParaRPr lang="zh-CN" altLang="en-US" sz="6000" dirty="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a:extLst>
              <a:ext uri="{FF2B5EF4-FFF2-40B4-BE49-F238E27FC236}">
                <a16:creationId xmlns:a16="http://schemas.microsoft.com/office/drawing/2014/main" id="{7CDA586A-79B3-4061-B394-DC7C43767633}"/>
              </a:ext>
            </a:extLst>
          </p:cNvPr>
          <p:cNvSpPr>
            <a:spLocks noGrp="1" noChangeArrowheads="1"/>
          </p:cNvSpPr>
          <p:nvPr>
            <p:ph type="title"/>
          </p:nvPr>
        </p:nvSpPr>
        <p:spPr>
          <a:xfrm>
            <a:off x="660400" y="179388"/>
            <a:ext cx="7773988" cy="1597025"/>
          </a:xfrm>
        </p:spPr>
        <p:txBody>
          <a:bodyPr/>
          <a:lstStyle/>
          <a:p>
            <a:pPr eaLnBrk="1" fontAlgn="auto" hangingPunct="1">
              <a:spcAft>
                <a:spcPts val="0"/>
              </a:spcAft>
              <a:defRPr/>
            </a:pPr>
            <a:r>
              <a:rPr lang="zh-CN" altLang="zh-CN" b="1" dirty="0">
                <a:solidFill>
                  <a:schemeClr val="accent2"/>
                </a:solidFill>
                <a:latin typeface="黑体" panose="02010609060101010101" pitchFamily="49" charset="-122"/>
                <a:ea typeface="黑体" panose="02010609060101010101" pitchFamily="49" charset="-122"/>
              </a:rPr>
              <a:t>知识表示</a:t>
            </a:r>
          </a:p>
        </p:txBody>
      </p:sp>
      <p:sp>
        <p:nvSpPr>
          <p:cNvPr id="60419" name="日期占位符 2">
            <a:extLst>
              <a:ext uri="{FF2B5EF4-FFF2-40B4-BE49-F238E27FC236}">
                <a16:creationId xmlns:a16="http://schemas.microsoft.com/office/drawing/2014/main" id="{FF49D20F-B622-4029-B507-DB994A2BD8D2}"/>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C4E8644-9B79-4014-8F6A-59422028D24F}"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0421" name="灯片编号占位符 4">
            <a:extLst>
              <a:ext uri="{FF2B5EF4-FFF2-40B4-BE49-F238E27FC236}">
                <a16:creationId xmlns:a16="http://schemas.microsoft.com/office/drawing/2014/main" id="{CF00F279-754F-4A6F-B67E-6DBA86B5782F}"/>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AB59F112-F1AA-4A5B-A36C-1A134F2C7573}" type="slidenum">
              <a:rPr lang="zh-CN" altLang="en-US" sz="1400" smtClean="0">
                <a:latin typeface="Arial" panose="020B0604020202020204" pitchFamily="34" charset="0"/>
              </a:rPr>
              <a:pPr>
                <a:lnSpc>
                  <a:spcPct val="100000"/>
                </a:lnSpc>
                <a:spcBef>
                  <a:spcPct val="0"/>
                </a:spcBef>
                <a:buClrTx/>
                <a:buFontTx/>
                <a:buNone/>
                <a:defRPr/>
              </a:pPr>
              <a:t>24</a:t>
            </a:fld>
            <a:endParaRPr lang="en-US" altLang="zh-CN" sz="1400">
              <a:latin typeface="Arial" panose="020B0604020202020204" pitchFamily="34" charset="0"/>
            </a:endParaRPr>
          </a:p>
        </p:txBody>
      </p:sp>
      <p:graphicFrame>
        <p:nvGraphicFramePr>
          <p:cNvPr id="58374" name="Object 3">
            <a:extLst>
              <a:ext uri="{FF2B5EF4-FFF2-40B4-BE49-F238E27FC236}">
                <a16:creationId xmlns:a16="http://schemas.microsoft.com/office/drawing/2014/main" id="{F04C3ECC-3070-4186-8633-7DED19CC876E}"/>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58380"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5" name="Rectangle 4">
            <a:extLst>
              <a:ext uri="{FF2B5EF4-FFF2-40B4-BE49-F238E27FC236}">
                <a16:creationId xmlns:a16="http://schemas.microsoft.com/office/drawing/2014/main" id="{EFE79FAF-973E-431E-9C8A-E4306D192F8D}"/>
              </a:ext>
            </a:extLst>
          </p:cNvPr>
          <p:cNvSpPr>
            <a:spLocks noChangeArrowheads="1"/>
          </p:cNvSpPr>
          <p:nvPr/>
        </p:nvSpPr>
        <p:spPr bwMode="auto">
          <a:xfrm>
            <a:off x="467544" y="1052736"/>
            <a:ext cx="8424862"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3200"/>
              </a:lnSpc>
              <a:spcBef>
                <a:spcPct val="0"/>
              </a:spcBef>
              <a:buClr>
                <a:srgbClr val="FF0000"/>
              </a:buClr>
              <a:buFontTx/>
              <a:buNone/>
            </a:pPr>
            <a:r>
              <a:rPr lang="en-US" altLang="zh-CN" sz="2400" dirty="0">
                <a:latin typeface="幼圆" panose="02010509060101010101" pitchFamily="49" charset="-122"/>
                <a:ea typeface="幼圆" panose="02010509060101010101" pitchFamily="49" charset="-122"/>
              </a:rPr>
              <a:t>    </a:t>
            </a:r>
            <a:r>
              <a:rPr lang="zh-CN" altLang="zh-CN" sz="2400" dirty="0">
                <a:latin typeface="幼圆" panose="02010509060101010101" pitchFamily="49" charset="-122"/>
                <a:ea typeface="幼圆" panose="02010509060101010101" pitchFamily="49" charset="-122"/>
              </a:rPr>
              <a:t>人类的智能活动过程主要是一个获得并运用知识的过程，知识是智能的基础。人们通过实践，认识到客观世界的规律性，经过加工整理、解释、挑选和改造而形成知识。为了使计算机具有智能，使它能模拟人类的智能行为，就必须使它具有适当形式表示的知识。知识表示是人工智能中一个十分重要的研究领域。</a:t>
            </a:r>
          </a:p>
          <a:p>
            <a:pPr>
              <a:lnSpc>
                <a:spcPts val="3200"/>
              </a:lnSpc>
              <a:spcBef>
                <a:spcPct val="0"/>
              </a:spcBef>
              <a:buClr>
                <a:srgbClr val="FF0000"/>
              </a:buClr>
              <a:buFontTx/>
              <a:buNone/>
            </a:pPr>
            <a:r>
              <a:rPr lang="en-US" altLang="zh-CN" sz="2400" dirty="0">
                <a:latin typeface="幼圆" panose="02010509060101010101" pitchFamily="49" charset="-122"/>
                <a:ea typeface="幼圆" panose="02010509060101010101" pitchFamily="49" charset="-122"/>
              </a:rPr>
              <a:t>    </a:t>
            </a:r>
            <a:r>
              <a:rPr lang="zh-CN" altLang="zh-CN" sz="2400" dirty="0">
                <a:latin typeface="幼圆" panose="02010509060101010101" pitchFamily="49" charset="-122"/>
                <a:ea typeface="幼圆" panose="02010509060101010101" pitchFamily="49" charset="-122"/>
              </a:rPr>
              <a:t>所谓知识表示实际上是对知识的一种描述，或者是一组约定，一种计算机可以接受的用于描述知识的数据结构。知识表示是研究机器表示知识的可行的、有效的、通用的原则和方法。知识表示问题一直是人工智能研究中最活跃的部分之一。目前，常用的知识表示方法有逻辑模式、产生式系统、框架、语义网络、状态空间、面向对象、连接主义等。</a:t>
            </a:r>
            <a:endParaRPr lang="en-US" altLang="zh-CN" sz="2400" dirty="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619FE959-C4C1-49F1-B38B-5BC0A124F986}"/>
              </a:ext>
            </a:extLst>
          </p:cNvPr>
          <p:cNvSpPr>
            <a:spLocks noGrp="1" noChangeArrowheads="1"/>
          </p:cNvSpPr>
          <p:nvPr>
            <p:ph type="title"/>
          </p:nvPr>
        </p:nvSpPr>
        <p:spPr>
          <a:xfrm>
            <a:off x="660400" y="260350"/>
            <a:ext cx="7773988"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自动推理</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61443" name="日期占位符 2">
            <a:extLst>
              <a:ext uri="{FF2B5EF4-FFF2-40B4-BE49-F238E27FC236}">
                <a16:creationId xmlns:a16="http://schemas.microsoft.com/office/drawing/2014/main" id="{8D2239EE-672E-4585-8BBE-0C0800960685}"/>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FD9B3E9-8FC8-400E-B849-0D17B2ED58B4}"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1445" name="灯片编号占位符 4">
            <a:extLst>
              <a:ext uri="{FF2B5EF4-FFF2-40B4-BE49-F238E27FC236}">
                <a16:creationId xmlns:a16="http://schemas.microsoft.com/office/drawing/2014/main" id="{40FD29F7-3A2A-4AA6-8A3E-668A49D90FDD}"/>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10A0382-E605-4CD7-A8DD-0F0BD39E1655}" type="slidenum">
              <a:rPr lang="zh-CN" altLang="en-US" sz="1400" smtClean="0">
                <a:latin typeface="Arial" panose="020B0604020202020204" pitchFamily="34" charset="0"/>
              </a:rPr>
              <a:pPr>
                <a:lnSpc>
                  <a:spcPct val="100000"/>
                </a:lnSpc>
                <a:spcBef>
                  <a:spcPct val="0"/>
                </a:spcBef>
                <a:buClrTx/>
                <a:buFontTx/>
                <a:buNone/>
                <a:defRPr/>
              </a:pPr>
              <a:t>25</a:t>
            </a:fld>
            <a:endParaRPr lang="en-US" altLang="zh-CN" sz="1400">
              <a:latin typeface="Arial" panose="020B0604020202020204" pitchFamily="34" charset="0"/>
            </a:endParaRPr>
          </a:p>
        </p:txBody>
      </p:sp>
      <p:graphicFrame>
        <p:nvGraphicFramePr>
          <p:cNvPr id="59398" name="Object 3">
            <a:extLst>
              <a:ext uri="{FF2B5EF4-FFF2-40B4-BE49-F238E27FC236}">
                <a16:creationId xmlns:a16="http://schemas.microsoft.com/office/drawing/2014/main" id="{2FD2DB05-651E-44C4-814D-F99B202BEB8C}"/>
              </a:ext>
            </a:extLst>
          </p:cNvPr>
          <p:cNvGraphicFramePr>
            <a:graphicFrameLocks noChangeAspect="1"/>
          </p:cNvGraphicFramePr>
          <p:nvPr/>
        </p:nvGraphicFramePr>
        <p:xfrm>
          <a:off x="1547813" y="1246188"/>
          <a:ext cx="6096000" cy="4067175"/>
        </p:xfrm>
        <a:graphic>
          <a:graphicData uri="http://schemas.openxmlformats.org/presentationml/2006/ole">
            <mc:AlternateContent xmlns:mc="http://schemas.openxmlformats.org/markup-compatibility/2006">
              <mc:Choice xmlns:v="urn:schemas-microsoft-com:vml" Requires="v">
                <p:oleObj spid="_x0000_s59404"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srcRect/>
                      <a:stretch>
                        <a:fillRect/>
                      </a:stretch>
                    </p:blipFill>
                    <p:spPr bwMode="auto">
                      <a:xfrm>
                        <a:off x="1547813" y="1246188"/>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9" name="Rectangle 4">
            <a:extLst>
              <a:ext uri="{FF2B5EF4-FFF2-40B4-BE49-F238E27FC236}">
                <a16:creationId xmlns:a16="http://schemas.microsoft.com/office/drawing/2014/main" id="{5676521D-C777-43D9-82FF-D1C281F7E326}"/>
              </a:ext>
            </a:extLst>
          </p:cNvPr>
          <p:cNvSpPr>
            <a:spLocks noChangeArrowheads="1"/>
          </p:cNvSpPr>
          <p:nvPr/>
        </p:nvSpPr>
        <p:spPr bwMode="auto">
          <a:xfrm>
            <a:off x="468313" y="2209800"/>
            <a:ext cx="79914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40000"/>
              </a:lnSpc>
              <a:spcBef>
                <a:spcPct val="0"/>
              </a:spcBef>
              <a:buClrTx/>
              <a:buFontTx/>
              <a:buNone/>
            </a:pPr>
            <a:r>
              <a:rPr lang="zh-CN" altLang="en-US" sz="3200">
                <a:latin typeface="黑体" panose="02010609060101010101" pitchFamily="49" charset="-122"/>
                <a:ea typeface="黑体" panose="02010609060101010101" pitchFamily="49" charset="-122"/>
              </a:rPr>
              <a:t>   </a:t>
            </a:r>
            <a:r>
              <a:rPr lang="zh-CN" altLang="en-US" sz="3200">
                <a:latin typeface="幼圆" panose="02010509060101010101" pitchFamily="49" charset="-122"/>
                <a:ea typeface="幼圆" panose="02010509060101010101" pitchFamily="49" charset="-122"/>
              </a:rPr>
              <a:t>演绎推理(</a:t>
            </a:r>
            <a:r>
              <a:rPr lang="en-US" altLang="zh-CN" sz="3200">
                <a:latin typeface="幼圆" panose="02010509060101010101" pitchFamily="49" charset="-122"/>
                <a:ea typeface="幼圆" panose="02010509060101010101" pitchFamily="49" charset="-122"/>
              </a:rPr>
              <a:t>deductive reasoning)</a:t>
            </a:r>
          </a:p>
          <a:p>
            <a:pPr algn="just">
              <a:lnSpc>
                <a:spcPct val="140000"/>
              </a:lnSpc>
              <a:spcBef>
                <a:spcPct val="0"/>
              </a:spcBef>
              <a:buClrTx/>
              <a:buFontTx/>
              <a:buNone/>
            </a:pPr>
            <a:r>
              <a:rPr lang="zh-CN" altLang="en-US" sz="3200">
                <a:latin typeface="幼圆" panose="02010509060101010101" pitchFamily="49" charset="-122"/>
                <a:ea typeface="幼圆" panose="02010509060101010101" pitchFamily="49" charset="-122"/>
              </a:rPr>
              <a:t>   归纳推理(</a:t>
            </a:r>
            <a:r>
              <a:rPr lang="en-US" altLang="zh-CN" sz="3200">
                <a:latin typeface="幼圆" panose="02010509060101010101" pitchFamily="49" charset="-122"/>
                <a:ea typeface="幼圆" panose="02010509060101010101" pitchFamily="49" charset="-122"/>
              </a:rPr>
              <a:t>inductive reasoning)</a:t>
            </a:r>
          </a:p>
          <a:p>
            <a:pPr algn="just">
              <a:lnSpc>
                <a:spcPct val="140000"/>
              </a:lnSpc>
              <a:spcBef>
                <a:spcPct val="0"/>
              </a:spcBef>
              <a:buClrTx/>
              <a:buFontTx/>
              <a:buNone/>
            </a:pPr>
            <a:r>
              <a:rPr lang="zh-CN" altLang="en-US" sz="3200">
                <a:latin typeface="幼圆" panose="02010509060101010101" pitchFamily="49" charset="-122"/>
                <a:ea typeface="幼圆" panose="02010509060101010101" pitchFamily="49" charset="-122"/>
              </a:rPr>
              <a:t>   反绎推理(</a:t>
            </a:r>
            <a:r>
              <a:rPr lang="en-US" altLang="zh-CN" sz="3200">
                <a:latin typeface="幼圆" panose="02010509060101010101" pitchFamily="49" charset="-122"/>
                <a:ea typeface="幼圆" panose="02010509060101010101" pitchFamily="49" charset="-122"/>
              </a:rPr>
              <a:t>abductive reasoning) </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a:extLst>
              <a:ext uri="{FF2B5EF4-FFF2-40B4-BE49-F238E27FC236}">
                <a16:creationId xmlns:a16="http://schemas.microsoft.com/office/drawing/2014/main" id="{8AE89089-9990-4298-BE1C-F6356638F9BE}"/>
              </a:ext>
            </a:extLst>
          </p:cNvPr>
          <p:cNvSpPr>
            <a:spLocks noGrp="1" noChangeArrowheads="1"/>
          </p:cNvSpPr>
          <p:nvPr>
            <p:ph type="title"/>
          </p:nvPr>
        </p:nvSpPr>
        <p:spPr>
          <a:xfrm>
            <a:off x="685800" y="312738"/>
            <a:ext cx="7772400" cy="1597025"/>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自动推理</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62467" name="日期占位符 2">
            <a:extLst>
              <a:ext uri="{FF2B5EF4-FFF2-40B4-BE49-F238E27FC236}">
                <a16:creationId xmlns:a16="http://schemas.microsoft.com/office/drawing/2014/main" id="{5AD1DA77-5EE3-4CA3-B0CD-B0D787D74BE4}"/>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6C076548-BA91-4058-AE95-90BE12025ED8}"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2469" name="灯片编号占位符 4">
            <a:extLst>
              <a:ext uri="{FF2B5EF4-FFF2-40B4-BE49-F238E27FC236}">
                <a16:creationId xmlns:a16="http://schemas.microsoft.com/office/drawing/2014/main" id="{A02D022C-31BE-4C0F-B177-CFC3604B7F5B}"/>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B4399B6-ED5C-4957-99E8-A5D435BAAFDF}" type="slidenum">
              <a:rPr lang="zh-CN" altLang="en-US" sz="1400" smtClean="0">
                <a:latin typeface="Arial" panose="020B0604020202020204" pitchFamily="34" charset="0"/>
              </a:rPr>
              <a:pPr>
                <a:lnSpc>
                  <a:spcPct val="100000"/>
                </a:lnSpc>
                <a:spcBef>
                  <a:spcPct val="0"/>
                </a:spcBef>
                <a:buClrTx/>
                <a:buFontTx/>
                <a:buNone/>
                <a:defRPr/>
              </a:pPr>
              <a:t>26</a:t>
            </a:fld>
            <a:endParaRPr lang="en-US" altLang="zh-CN" sz="1400">
              <a:latin typeface="Arial" panose="020B0604020202020204" pitchFamily="34" charset="0"/>
            </a:endParaRPr>
          </a:p>
        </p:txBody>
      </p:sp>
      <p:graphicFrame>
        <p:nvGraphicFramePr>
          <p:cNvPr id="60422" name="Object 3">
            <a:extLst>
              <a:ext uri="{FF2B5EF4-FFF2-40B4-BE49-F238E27FC236}">
                <a16:creationId xmlns:a16="http://schemas.microsoft.com/office/drawing/2014/main" id="{AA22B5BF-DFD7-49A1-83E8-1041869AADEA}"/>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0428"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3" name="Rectangle 4">
            <a:extLst>
              <a:ext uri="{FF2B5EF4-FFF2-40B4-BE49-F238E27FC236}">
                <a16:creationId xmlns:a16="http://schemas.microsoft.com/office/drawing/2014/main" id="{678489BF-519F-4478-A692-31B065BAD9B0}"/>
              </a:ext>
            </a:extLst>
          </p:cNvPr>
          <p:cNvSpPr>
            <a:spLocks noChangeArrowheads="1"/>
          </p:cNvSpPr>
          <p:nvPr/>
        </p:nvSpPr>
        <p:spPr bwMode="auto">
          <a:xfrm>
            <a:off x="611188" y="1600200"/>
            <a:ext cx="7993062"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40000"/>
              </a:lnSpc>
              <a:spcBef>
                <a:spcPct val="0"/>
              </a:spcBef>
              <a:buClrTx/>
              <a:buFontTx/>
              <a:buNone/>
            </a:pPr>
            <a:r>
              <a:rPr lang="zh-CN" altLang="en-US" sz="2800">
                <a:latin typeface="幼圆" panose="02010509060101010101" pitchFamily="49" charset="-122"/>
                <a:ea typeface="幼圆" panose="02010509060101010101" pitchFamily="49" charset="-122"/>
              </a:rPr>
              <a:t>从一个或几个已知的判断(前提)逻辑地推论出一个新的判断(结论)的思维形式称为推理,  这是事物的客观联系在意识中的反映。人解决问题就是利用以往的知识,  通过推理得出结论。自动推理的理论和技术是程序推导、程序正确性证明、专家系统、智能机器人等研究领域的重要基础。</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B9298C63-D350-4A7C-B821-150285793DF1}"/>
              </a:ext>
            </a:extLst>
          </p:cNvPr>
          <p:cNvSpPr>
            <a:spLocks noGrp="1" noChangeArrowheads="1"/>
          </p:cNvSpPr>
          <p:nvPr>
            <p:ph type="title"/>
          </p:nvPr>
        </p:nvSpPr>
        <p:spPr>
          <a:xfrm>
            <a:off x="696913" y="266700"/>
            <a:ext cx="7772400" cy="1597025"/>
          </a:xfrm>
        </p:spPr>
        <p:txBody>
          <a:bodyPr/>
          <a:lstStyle/>
          <a:p>
            <a:pPr eaLnBrk="1" fontAlgn="auto" hangingPunct="1">
              <a:spcAft>
                <a:spcPts val="0"/>
              </a:spcAft>
              <a:defRPr/>
            </a:pPr>
            <a:r>
              <a:rPr kumimoji="1" lang="zh-CN" altLang="en-US" b="1" dirty="0">
                <a:solidFill>
                  <a:schemeClr val="accent6"/>
                </a:solidFill>
                <a:latin typeface="Times New Roman" pitchFamily="18" charset="0"/>
                <a:ea typeface="黑体" pitchFamily="49" charset="-122"/>
              </a:rPr>
              <a:t>正向推理</a:t>
            </a:r>
            <a:endParaRPr lang="zh-CN" altLang="zh-CN" b="1" dirty="0">
              <a:solidFill>
                <a:schemeClr val="accent6"/>
              </a:solidFill>
              <a:latin typeface="华文新魏" pitchFamily="2" charset="-122"/>
              <a:ea typeface="华文新魏" pitchFamily="2" charset="-122"/>
            </a:endParaRPr>
          </a:p>
        </p:txBody>
      </p:sp>
      <p:sp>
        <p:nvSpPr>
          <p:cNvPr id="63491" name="日期占位符 2">
            <a:extLst>
              <a:ext uri="{FF2B5EF4-FFF2-40B4-BE49-F238E27FC236}">
                <a16:creationId xmlns:a16="http://schemas.microsoft.com/office/drawing/2014/main" id="{A527A0E0-D74F-4219-A0F1-6597827D8A2E}"/>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22D56F32-CE66-46F9-A622-605039168A6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3493" name="灯片编号占位符 4">
            <a:extLst>
              <a:ext uri="{FF2B5EF4-FFF2-40B4-BE49-F238E27FC236}">
                <a16:creationId xmlns:a16="http://schemas.microsoft.com/office/drawing/2014/main" id="{2FB24150-31F4-4FF8-8A9C-776B168DECFE}"/>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F8480BF-3418-4555-BBC4-EE0164007DE6}" type="slidenum">
              <a:rPr lang="zh-CN" altLang="en-US" sz="1400" smtClean="0">
                <a:latin typeface="Arial" panose="020B0604020202020204" pitchFamily="34" charset="0"/>
              </a:rPr>
              <a:pPr>
                <a:lnSpc>
                  <a:spcPct val="100000"/>
                </a:lnSpc>
                <a:spcBef>
                  <a:spcPct val="0"/>
                </a:spcBef>
                <a:buClrTx/>
                <a:buFontTx/>
                <a:buNone/>
                <a:defRPr/>
              </a:pPr>
              <a:t>27</a:t>
            </a:fld>
            <a:endParaRPr lang="en-US" altLang="zh-CN" sz="1400">
              <a:latin typeface="Arial" panose="020B0604020202020204" pitchFamily="34" charset="0"/>
            </a:endParaRPr>
          </a:p>
        </p:txBody>
      </p:sp>
      <p:graphicFrame>
        <p:nvGraphicFramePr>
          <p:cNvPr id="61446" name="Object 3">
            <a:extLst>
              <a:ext uri="{FF2B5EF4-FFF2-40B4-BE49-F238E27FC236}">
                <a16:creationId xmlns:a16="http://schemas.microsoft.com/office/drawing/2014/main" id="{60C55875-2D09-474F-8953-38D7ABEFB0E2}"/>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1453"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Rectangle 4">
            <a:extLst>
              <a:ext uri="{FF2B5EF4-FFF2-40B4-BE49-F238E27FC236}">
                <a16:creationId xmlns:a16="http://schemas.microsoft.com/office/drawing/2014/main" id="{3F6D5E6F-70E1-403E-BA6D-34EC3BB8087E}"/>
              </a:ext>
            </a:extLst>
          </p:cNvPr>
          <p:cNvSpPr>
            <a:spLocks noChangeArrowheads="1"/>
          </p:cNvSpPr>
          <p:nvPr/>
        </p:nvSpPr>
        <p:spPr bwMode="auto">
          <a:xfrm>
            <a:off x="827088" y="1484313"/>
            <a:ext cx="7921625" cy="1557337"/>
          </a:xfrm>
          <a:prstGeom prst="rect">
            <a:avLst/>
          </a:prstGeom>
          <a:no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457200" indent="-457200">
              <a:lnSpc>
                <a:spcPts val="4000"/>
              </a:lnSpc>
              <a:spcBef>
                <a:spcPct val="0"/>
              </a:spcBef>
              <a:buClr>
                <a:schemeClr val="accent6"/>
              </a:buClr>
              <a:buFont typeface="Wingdings" panose="05000000000000000000" pitchFamily="2" charset="2"/>
              <a:buChar char="n"/>
              <a:defRPr/>
            </a:pPr>
            <a:r>
              <a:rPr kumimoji="1" lang="zh-CN" altLang="en-US" sz="2800" dirty="0">
                <a:latin typeface="幼圆" panose="02010509060101010101" pitchFamily="49" charset="-122"/>
                <a:ea typeface="幼圆" panose="02010509060101010101" pitchFamily="49" charset="-122"/>
              </a:rPr>
              <a:t>正向推理又叫向前推理、数据驱动的推理，</a:t>
            </a:r>
          </a:p>
          <a:p>
            <a:pPr eaLnBrk="1" hangingPunct="1">
              <a:lnSpc>
                <a:spcPts val="4000"/>
              </a:lnSpc>
              <a:spcBef>
                <a:spcPct val="0"/>
              </a:spcBef>
              <a:buFontTx/>
              <a:buNone/>
              <a:defRPr/>
            </a:pPr>
            <a:r>
              <a:rPr kumimoji="1" lang="zh-CN" altLang="en-US" sz="2800" dirty="0">
                <a:latin typeface="幼圆" panose="02010509060101010101" pitchFamily="49" charset="-122"/>
                <a:ea typeface="幼圆" panose="02010509060101010101" pitchFamily="49" charset="-122"/>
              </a:rPr>
              <a:t>从已知的数据/条件/中间结论出发推导出新的结论</a:t>
            </a:r>
          </a:p>
        </p:txBody>
      </p:sp>
      <p:sp>
        <p:nvSpPr>
          <p:cNvPr id="61448" name="Rectangle 5">
            <a:extLst>
              <a:ext uri="{FF2B5EF4-FFF2-40B4-BE49-F238E27FC236}">
                <a16:creationId xmlns:a16="http://schemas.microsoft.com/office/drawing/2014/main" id="{2DDAA68B-275C-4FB6-A74F-70AC686850A2}"/>
              </a:ext>
            </a:extLst>
          </p:cNvPr>
          <p:cNvSpPr>
            <a:spLocks noChangeArrowheads="1"/>
          </p:cNvSpPr>
          <p:nvPr/>
        </p:nvSpPr>
        <p:spPr bwMode="auto">
          <a:xfrm>
            <a:off x="2743200" y="3644900"/>
            <a:ext cx="3657600" cy="2057400"/>
          </a:xfrm>
          <a:prstGeom prst="rect">
            <a:avLst/>
          </a:prstGeom>
          <a:solidFill>
            <a:srgbClr val="DDDDDD"/>
          </a:solidFill>
          <a:ln w="9525">
            <a:solidFill>
              <a:schemeClr val="tx1"/>
            </a:solidFill>
            <a:miter lim="800000"/>
            <a:headEnd/>
            <a:tailEnd/>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zh-CN" altLang="en-US" sz="2400">
                <a:latin typeface="Times New Roman" panose="02020603050405020304" pitchFamily="18" charset="0"/>
                <a:sym typeface="Wingdings" panose="05000000000000000000" pitchFamily="2" charset="2"/>
              </a:rPr>
              <a:t>1.  </a:t>
            </a:r>
            <a:r>
              <a:rPr kumimoji="1" lang="en-US" altLang="zh-CN" sz="2400" i="1">
                <a:latin typeface="Times New Roman" panose="02020603050405020304" pitchFamily="18" charset="0"/>
                <a:sym typeface="Wingdings" panose="05000000000000000000" pitchFamily="2" charset="2"/>
              </a:rPr>
              <a:t>A </a:t>
            </a:r>
            <a:r>
              <a:rPr kumimoji="1" lang="en-US" altLang="zh-CN" sz="2400">
                <a:latin typeface="Times New Roman" panose="02020603050405020304" pitchFamily="18" charset="0"/>
                <a:sym typeface="Wingdings" panose="05000000000000000000" pitchFamily="2" charset="2"/>
              </a:rPr>
              <a:t>  G1</a:t>
            </a: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2.  </a:t>
            </a:r>
            <a:r>
              <a:rPr kumimoji="1" lang="en-US" altLang="zh-CN" sz="2400" i="1">
                <a:latin typeface="Times New Roman" panose="02020603050405020304" pitchFamily="18" charset="0"/>
                <a:sym typeface="Wingdings" panose="05000000000000000000" pitchFamily="2" charset="2"/>
              </a:rPr>
              <a:t>A</a:t>
            </a:r>
            <a:r>
              <a:rPr kumimoji="1" lang="en-US" altLang="zh-CN" sz="2400">
                <a:latin typeface="Times New Roman" panose="02020603050405020304" pitchFamily="18" charset="0"/>
                <a:sym typeface="Symbol" panose="05050102010706020507" pitchFamily="18" charset="2"/>
              </a:rPr>
              <a:t> </a:t>
            </a:r>
            <a:r>
              <a:rPr kumimoji="1" lang="en-US" altLang="zh-CN" sz="2400">
                <a:latin typeface="Times New Roman" panose="02020603050405020304" pitchFamily="18" charset="0"/>
                <a:sym typeface="Wingdings" panose="05000000000000000000" pitchFamily="2" charset="2"/>
              </a:rPr>
              <a:t> G1</a:t>
            </a: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3.  </a:t>
            </a:r>
            <a:r>
              <a:rPr kumimoji="1" lang="en-US" altLang="zh-CN" sz="2400" i="1">
                <a:latin typeface="Times New Roman" panose="02020603050405020304" pitchFamily="18" charset="0"/>
                <a:sym typeface="Wingdings" panose="05000000000000000000" pitchFamily="2" charset="2"/>
              </a:rPr>
              <a:t>B  </a:t>
            </a:r>
            <a:r>
              <a:rPr kumimoji="1" lang="en-US" altLang="zh-CN" sz="2400">
                <a:latin typeface="Times New Roman" panose="02020603050405020304" pitchFamily="18" charset="0"/>
                <a:sym typeface="Wingdings" panose="05000000000000000000" pitchFamily="2" charset="2"/>
              </a:rPr>
              <a:t> G2</a:t>
            </a: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4.  </a:t>
            </a:r>
            <a:r>
              <a:rPr kumimoji="1" lang="en-US" altLang="zh-CN" sz="2400" i="1">
                <a:latin typeface="Times New Roman" panose="02020603050405020304" pitchFamily="18" charset="0"/>
                <a:sym typeface="Wingdings" panose="05000000000000000000" pitchFamily="2" charset="2"/>
              </a:rPr>
              <a:t>B</a:t>
            </a:r>
            <a:r>
              <a:rPr kumimoji="1" lang="en-US" altLang="zh-CN"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Wingdings" panose="05000000000000000000" pitchFamily="2" charset="2"/>
              </a:rPr>
              <a:t>  G2</a:t>
            </a:r>
            <a:endParaRPr kumimoji="1" lang="en-US" altLang="zh-CN" sz="2400">
              <a:latin typeface="Times New Roman" panose="02020603050405020304" pitchFamily="18" charset="0"/>
            </a:endParaRPr>
          </a:p>
          <a:p>
            <a:pPr eaLnBrk="1" hangingPunct="1">
              <a:lnSpc>
                <a:spcPct val="100000"/>
              </a:lnSpc>
              <a:spcBef>
                <a:spcPct val="0"/>
              </a:spcBef>
              <a:buClrTx/>
              <a:buFontTx/>
              <a:buNone/>
            </a:pPr>
            <a:r>
              <a:rPr kumimoji="1" lang="en-US" altLang="zh-CN" sz="2400">
                <a:latin typeface="Times New Roman" panose="02020603050405020304" pitchFamily="18" charset="0"/>
              </a:rPr>
              <a:t>5.  G1  &amp;  G2  </a:t>
            </a:r>
            <a:r>
              <a:rPr kumimoji="1" lang="en-US" altLang="zh-CN" sz="2400">
                <a:latin typeface="Times New Roman" panose="02020603050405020304" pitchFamily="18" charset="0"/>
                <a:sym typeface="Wingdings" panose="05000000000000000000" pitchFamily="2" charset="2"/>
              </a:rPr>
              <a:t> G</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a:extLst>
              <a:ext uri="{FF2B5EF4-FFF2-40B4-BE49-F238E27FC236}">
                <a16:creationId xmlns:a16="http://schemas.microsoft.com/office/drawing/2014/main" id="{DDD9B9FF-8AE3-489A-84C3-C6C992D1C1BB}"/>
              </a:ext>
            </a:extLst>
          </p:cNvPr>
          <p:cNvSpPr>
            <a:spLocks noGrp="1" noChangeArrowheads="1"/>
          </p:cNvSpPr>
          <p:nvPr>
            <p:ph type="title"/>
          </p:nvPr>
        </p:nvSpPr>
        <p:spPr>
          <a:xfrm>
            <a:off x="709613" y="341313"/>
            <a:ext cx="7773987" cy="1597025"/>
          </a:xfrm>
        </p:spPr>
        <p:txBody>
          <a:bodyPr/>
          <a:lstStyle/>
          <a:p>
            <a:pPr eaLnBrk="1" fontAlgn="auto" hangingPunct="1">
              <a:spcAft>
                <a:spcPts val="0"/>
              </a:spcAft>
              <a:defRPr/>
            </a:pPr>
            <a:r>
              <a:rPr kumimoji="1" lang="zh-CN" altLang="en-US" b="1" dirty="0">
                <a:solidFill>
                  <a:schemeClr val="accent6"/>
                </a:solidFill>
                <a:latin typeface="Times New Roman" pitchFamily="18" charset="0"/>
                <a:ea typeface="黑体" pitchFamily="49" charset="-122"/>
              </a:rPr>
              <a:t>反向推理</a:t>
            </a:r>
            <a:endParaRPr lang="zh-CN" altLang="zh-CN" b="1" dirty="0">
              <a:solidFill>
                <a:schemeClr val="accent6"/>
              </a:solidFill>
              <a:latin typeface="华文新魏" pitchFamily="2" charset="-122"/>
              <a:ea typeface="华文新魏" pitchFamily="2" charset="-122"/>
            </a:endParaRPr>
          </a:p>
        </p:txBody>
      </p:sp>
      <p:sp>
        <p:nvSpPr>
          <p:cNvPr id="64515" name="日期占位符 2">
            <a:extLst>
              <a:ext uri="{FF2B5EF4-FFF2-40B4-BE49-F238E27FC236}">
                <a16:creationId xmlns:a16="http://schemas.microsoft.com/office/drawing/2014/main" id="{7F6E5E9B-5AFE-4D22-B8C7-EC236AE9790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11B2904-5420-4BF3-AFFB-A8D4C0A6352A}"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4517" name="灯片编号占位符 4">
            <a:extLst>
              <a:ext uri="{FF2B5EF4-FFF2-40B4-BE49-F238E27FC236}">
                <a16:creationId xmlns:a16="http://schemas.microsoft.com/office/drawing/2014/main" id="{7C3AD068-4352-49C4-A8DB-CBAB8EB6AAC7}"/>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A7ABFD3-DC34-45CA-83C7-1AFD383E29D4}" type="slidenum">
              <a:rPr lang="zh-CN" altLang="en-US" sz="1400" smtClean="0">
                <a:latin typeface="Arial" panose="020B0604020202020204" pitchFamily="34" charset="0"/>
              </a:rPr>
              <a:pPr>
                <a:lnSpc>
                  <a:spcPct val="100000"/>
                </a:lnSpc>
                <a:spcBef>
                  <a:spcPct val="0"/>
                </a:spcBef>
                <a:buClrTx/>
                <a:buFontTx/>
                <a:buNone/>
                <a:defRPr/>
              </a:pPr>
              <a:t>28</a:t>
            </a:fld>
            <a:endParaRPr lang="en-US" altLang="zh-CN" sz="1400">
              <a:latin typeface="Arial" panose="020B0604020202020204" pitchFamily="34" charset="0"/>
            </a:endParaRPr>
          </a:p>
        </p:txBody>
      </p:sp>
      <p:graphicFrame>
        <p:nvGraphicFramePr>
          <p:cNvPr id="62470" name="Object 3">
            <a:extLst>
              <a:ext uri="{FF2B5EF4-FFF2-40B4-BE49-F238E27FC236}">
                <a16:creationId xmlns:a16="http://schemas.microsoft.com/office/drawing/2014/main" id="{A2C24E61-51B3-43B2-8FEC-9AC3F9A0CF17}"/>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2477"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Rectangle 4">
            <a:extLst>
              <a:ext uri="{FF2B5EF4-FFF2-40B4-BE49-F238E27FC236}">
                <a16:creationId xmlns:a16="http://schemas.microsoft.com/office/drawing/2014/main" id="{AF67298D-D75D-412C-965A-52851CCB9291}"/>
              </a:ext>
            </a:extLst>
          </p:cNvPr>
          <p:cNvSpPr>
            <a:spLocks noChangeArrowheads="1"/>
          </p:cNvSpPr>
          <p:nvPr/>
        </p:nvSpPr>
        <p:spPr bwMode="auto">
          <a:xfrm>
            <a:off x="709613" y="1484313"/>
            <a:ext cx="8066087" cy="2032000"/>
          </a:xfrm>
          <a:prstGeom prst="rect">
            <a:avLst/>
          </a:prstGeom>
          <a:no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marL="457200" indent="-457200" eaLnBrk="1" hangingPunct="1">
              <a:lnSpc>
                <a:spcPct val="150000"/>
              </a:lnSpc>
              <a:spcBef>
                <a:spcPct val="0"/>
              </a:spcBef>
              <a:buClr>
                <a:schemeClr val="accent6"/>
              </a:buClr>
              <a:buFont typeface="Wingdings" panose="05000000000000000000" pitchFamily="2" charset="2"/>
              <a:buChar char="n"/>
              <a:defRPr/>
            </a:pPr>
            <a:r>
              <a:rPr kumimoji="1" lang="zh-CN" altLang="en-US" sz="2800" dirty="0">
                <a:latin typeface="幼圆" panose="02010509060101010101" pitchFamily="49" charset="-122"/>
                <a:ea typeface="幼圆" panose="02010509060101010101" pitchFamily="49" charset="-122"/>
              </a:rPr>
              <a:t>反向推理又叫向后推理、面向目标的推理，从结论（目标）出发推导结论（目标）的前提条件。</a:t>
            </a:r>
          </a:p>
        </p:txBody>
      </p:sp>
      <p:sp>
        <p:nvSpPr>
          <p:cNvPr id="62472" name="Rectangle 6">
            <a:extLst>
              <a:ext uri="{FF2B5EF4-FFF2-40B4-BE49-F238E27FC236}">
                <a16:creationId xmlns:a16="http://schemas.microsoft.com/office/drawing/2014/main" id="{63BC2351-D0DF-47E9-9B58-7EC6B43B212E}"/>
              </a:ext>
            </a:extLst>
          </p:cNvPr>
          <p:cNvSpPr>
            <a:spLocks noChangeArrowheads="1"/>
          </p:cNvSpPr>
          <p:nvPr/>
        </p:nvSpPr>
        <p:spPr bwMode="auto">
          <a:xfrm>
            <a:off x="2524125" y="3860800"/>
            <a:ext cx="3657600" cy="2057400"/>
          </a:xfrm>
          <a:prstGeom prst="rect">
            <a:avLst/>
          </a:prstGeom>
          <a:solidFill>
            <a:srgbClr val="DDDDDD"/>
          </a:solidFill>
          <a:ln w="9525">
            <a:solidFill>
              <a:schemeClr val="tx1"/>
            </a:solidFill>
            <a:miter lim="800000"/>
            <a:headEnd/>
            <a:tailEnd/>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kumimoji="1" lang="zh-CN" altLang="en-US" sz="2400">
                <a:latin typeface="Times New Roman" panose="02020603050405020304" pitchFamily="18" charset="0"/>
              </a:rPr>
              <a:t>1. </a:t>
            </a:r>
            <a:r>
              <a:rPr kumimoji="1" lang="en-US" altLang="zh-CN" sz="2400">
                <a:latin typeface="Times New Roman" panose="02020603050405020304" pitchFamily="18" charset="0"/>
                <a:sym typeface="Wingdings" panose="05000000000000000000" pitchFamily="2" charset="2"/>
              </a:rPr>
              <a:t>G</a:t>
            </a:r>
            <a:r>
              <a:rPr kumimoji="1" lang="en-US" altLang="zh-CN" sz="2400">
                <a:latin typeface="Times New Roman" panose="02020603050405020304" pitchFamily="18" charset="0"/>
              </a:rPr>
              <a:t> </a:t>
            </a:r>
            <a:r>
              <a:rPr kumimoji="1" lang="en-US" altLang="zh-CN" sz="2400">
                <a:latin typeface="Times New Roman" panose="02020603050405020304" pitchFamily="18" charset="0"/>
                <a:sym typeface="Wingdings" panose="05000000000000000000" pitchFamily="2" charset="2"/>
              </a:rPr>
              <a:t></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G1  &amp;  G2</a:t>
            </a:r>
            <a:endParaRPr kumimoji="1" lang="en-US" altLang="zh-CN" sz="2400">
              <a:latin typeface="Times New Roman" panose="02020603050405020304" pitchFamily="18" charset="0"/>
              <a:sym typeface="Wingdings" panose="05000000000000000000" pitchFamily="2" charset="2"/>
            </a:endParaRP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2. G1  </a:t>
            </a:r>
            <a:r>
              <a:rPr kumimoji="1" lang="en-US" altLang="zh-CN" sz="2400" i="1">
                <a:latin typeface="Times New Roman" panose="02020603050405020304" pitchFamily="18" charset="0"/>
                <a:sym typeface="Wingdings" panose="05000000000000000000" pitchFamily="2" charset="2"/>
              </a:rPr>
              <a:t>A </a:t>
            </a:r>
            <a:endParaRPr kumimoji="1" lang="en-US" altLang="zh-CN" sz="2400">
              <a:latin typeface="Times New Roman" panose="02020603050405020304" pitchFamily="18" charset="0"/>
              <a:sym typeface="Wingdings" panose="05000000000000000000" pitchFamily="2" charset="2"/>
            </a:endParaRP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3. G1  </a:t>
            </a:r>
            <a:r>
              <a:rPr kumimoji="1" lang="en-US" altLang="zh-CN" sz="2400" i="1">
                <a:latin typeface="Times New Roman" panose="02020603050405020304" pitchFamily="18" charset="0"/>
                <a:sym typeface="Wingdings" panose="05000000000000000000" pitchFamily="2" charset="2"/>
              </a:rPr>
              <a:t>A</a:t>
            </a:r>
            <a:r>
              <a:rPr kumimoji="1" lang="en-US" altLang="zh-CN" sz="2400">
                <a:latin typeface="Times New Roman" panose="02020603050405020304" pitchFamily="18" charset="0"/>
                <a:sym typeface="Symbol" panose="05050102010706020507" pitchFamily="18" charset="2"/>
              </a:rPr>
              <a:t> </a:t>
            </a:r>
            <a:endParaRPr kumimoji="1" lang="en-US" altLang="zh-CN" sz="2400">
              <a:latin typeface="Times New Roman" panose="02020603050405020304" pitchFamily="18" charset="0"/>
              <a:sym typeface="Wingdings" panose="05000000000000000000" pitchFamily="2" charset="2"/>
            </a:endParaRP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4. G2  </a:t>
            </a:r>
            <a:r>
              <a:rPr kumimoji="1" lang="en-US" altLang="zh-CN" sz="2400" i="1">
                <a:latin typeface="Times New Roman" panose="02020603050405020304" pitchFamily="18" charset="0"/>
                <a:sym typeface="Wingdings" panose="05000000000000000000" pitchFamily="2" charset="2"/>
              </a:rPr>
              <a:t>B</a:t>
            </a:r>
            <a:endParaRPr kumimoji="1" lang="en-US" altLang="zh-CN" sz="2400">
              <a:latin typeface="Times New Roman" panose="02020603050405020304" pitchFamily="18" charset="0"/>
              <a:sym typeface="Wingdings" panose="05000000000000000000" pitchFamily="2" charset="2"/>
            </a:endParaRPr>
          </a:p>
          <a:p>
            <a:pPr eaLnBrk="1" hangingPunct="1">
              <a:lnSpc>
                <a:spcPct val="100000"/>
              </a:lnSpc>
              <a:spcBef>
                <a:spcPct val="0"/>
              </a:spcBef>
              <a:buClrTx/>
              <a:buFontTx/>
              <a:buNone/>
            </a:pPr>
            <a:r>
              <a:rPr kumimoji="1" lang="en-US" altLang="zh-CN" sz="2400">
                <a:latin typeface="Times New Roman" panose="02020603050405020304" pitchFamily="18" charset="0"/>
                <a:sym typeface="Wingdings" panose="05000000000000000000" pitchFamily="2" charset="2"/>
              </a:rPr>
              <a:t>5. G2  </a:t>
            </a:r>
            <a:r>
              <a:rPr kumimoji="1" lang="en-US" altLang="zh-CN" sz="2400" i="1">
                <a:latin typeface="Times New Roman" panose="02020603050405020304" pitchFamily="18" charset="0"/>
                <a:sym typeface="Wingdings" panose="05000000000000000000" pitchFamily="2" charset="2"/>
              </a:rPr>
              <a:t>B</a:t>
            </a:r>
            <a:r>
              <a:rPr kumimoji="1" lang="en-US" altLang="zh-CN" sz="2400">
                <a:latin typeface="Times New Roman" panose="02020603050405020304" pitchFamily="18" charset="0"/>
                <a:sym typeface="Symbol" panose="05050102010706020507" pitchFamily="18" charset="2"/>
              </a:rPr>
              <a:t></a:t>
            </a:r>
            <a:r>
              <a:rPr kumimoji="1" lang="en-US" altLang="zh-CN" sz="2400">
                <a:latin typeface="Times New Roman" panose="02020603050405020304" pitchFamily="18" charset="0"/>
                <a:sym typeface="Wingdings" panose="05000000000000000000" pitchFamily="2" charset="2"/>
              </a:rPr>
              <a:t> </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a:extLst>
              <a:ext uri="{FF2B5EF4-FFF2-40B4-BE49-F238E27FC236}">
                <a16:creationId xmlns:a16="http://schemas.microsoft.com/office/drawing/2014/main" id="{6605CD3E-DC24-426C-B412-58FEBC7762B7}"/>
              </a:ext>
            </a:extLst>
          </p:cNvPr>
          <p:cNvSpPr>
            <a:spLocks noGrp="1" noChangeArrowheads="1"/>
          </p:cNvSpPr>
          <p:nvPr>
            <p:ph type="title"/>
          </p:nvPr>
        </p:nvSpPr>
        <p:spPr>
          <a:xfrm>
            <a:off x="722313" y="179388"/>
            <a:ext cx="7772400" cy="1597025"/>
          </a:xfrm>
        </p:spPr>
        <p:txBody>
          <a:bodyPr/>
          <a:lstStyle/>
          <a:p>
            <a:pPr eaLnBrk="1" fontAlgn="auto" hangingPunct="1">
              <a:spcAft>
                <a:spcPts val="0"/>
              </a:spcAft>
              <a:defRPr/>
            </a:pPr>
            <a:r>
              <a:rPr lang="zh-CN" altLang="en-US" sz="4800" dirty="0">
                <a:solidFill>
                  <a:srgbClr val="1C07B5"/>
                </a:solidFill>
                <a:latin typeface="黑体" panose="02010609060101010101" pitchFamily="49" charset="-122"/>
                <a:ea typeface="黑体" panose="02010609060101010101" pitchFamily="49" charset="-122"/>
              </a:rPr>
              <a:t>机器学习</a:t>
            </a:r>
            <a:endParaRPr lang="zh-CN" altLang="zh-CN" sz="4800" dirty="0">
              <a:solidFill>
                <a:srgbClr val="1C07B5"/>
              </a:solidFill>
              <a:latin typeface="黑体" panose="02010609060101010101" pitchFamily="49" charset="-122"/>
              <a:ea typeface="黑体" panose="02010609060101010101" pitchFamily="49" charset="-122"/>
            </a:endParaRPr>
          </a:p>
        </p:txBody>
      </p:sp>
      <p:sp>
        <p:nvSpPr>
          <p:cNvPr id="65539" name="日期占位符 2">
            <a:extLst>
              <a:ext uri="{FF2B5EF4-FFF2-40B4-BE49-F238E27FC236}">
                <a16:creationId xmlns:a16="http://schemas.microsoft.com/office/drawing/2014/main" id="{C7BE8E26-3C24-4D02-BBD0-E3C674D9C5F6}"/>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14461B8-CE7F-41B1-94C3-8EF092F4A22B}"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5540" name="页脚占位符 3">
            <a:extLst>
              <a:ext uri="{FF2B5EF4-FFF2-40B4-BE49-F238E27FC236}">
                <a16:creationId xmlns:a16="http://schemas.microsoft.com/office/drawing/2014/main" id="{0E12558B-7DD2-4A7E-BDA4-FA4195BF731B}"/>
              </a:ext>
            </a:extLst>
          </p:cNvPr>
          <p:cNvSpPr>
            <a:spLocks noGrp="1"/>
          </p:cNvSpPr>
          <p:nvPr>
            <p:ph type="ftr" sz="quarter" idx="4294967295"/>
          </p:nvPr>
        </p:nvSpPr>
        <p:spPr bwMode="auto">
          <a:xfrm>
            <a:off x="685800" y="5883275"/>
            <a:ext cx="5003800" cy="365125"/>
          </a:xfrm>
          <a:prstGeom prst="rect">
            <a:avLst/>
          </a:prstGeom>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r>
              <a:rPr lang="zh-CN" altLang="en-US" sz="1400" dirty="0">
                <a:latin typeface="Arial" panose="020B0604020202020204" pitchFamily="34" charset="0"/>
              </a:rPr>
              <a:t>史忠植 人工智能导论：绪论 </a:t>
            </a:r>
            <a:endParaRPr lang="en-US" altLang="zh-CN" sz="1400" dirty="0">
              <a:latin typeface="Arial" panose="020B0604020202020204" pitchFamily="34" charset="0"/>
            </a:endParaRPr>
          </a:p>
        </p:txBody>
      </p:sp>
      <p:sp>
        <p:nvSpPr>
          <p:cNvPr id="65541" name="灯片编号占位符 4">
            <a:extLst>
              <a:ext uri="{FF2B5EF4-FFF2-40B4-BE49-F238E27FC236}">
                <a16:creationId xmlns:a16="http://schemas.microsoft.com/office/drawing/2014/main" id="{023D6A4B-B865-4D6B-B9CA-A02F2DCF3F04}"/>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AD69D0A1-C75E-4FC0-9478-B9BDE25440F3}" type="slidenum">
              <a:rPr lang="zh-CN" altLang="en-US" sz="1400" smtClean="0">
                <a:latin typeface="Arial" panose="020B0604020202020204" pitchFamily="34" charset="0"/>
              </a:rPr>
              <a:pPr>
                <a:lnSpc>
                  <a:spcPct val="100000"/>
                </a:lnSpc>
                <a:spcBef>
                  <a:spcPct val="0"/>
                </a:spcBef>
                <a:buClrTx/>
                <a:buFontTx/>
                <a:buNone/>
                <a:defRPr/>
              </a:pPr>
              <a:t>29</a:t>
            </a:fld>
            <a:endParaRPr lang="en-US" altLang="zh-CN" sz="1400">
              <a:latin typeface="Arial" panose="020B0604020202020204" pitchFamily="34" charset="0"/>
            </a:endParaRPr>
          </a:p>
        </p:txBody>
      </p:sp>
      <p:graphicFrame>
        <p:nvGraphicFramePr>
          <p:cNvPr id="63494" name="Object 3">
            <a:extLst>
              <a:ext uri="{FF2B5EF4-FFF2-40B4-BE49-F238E27FC236}">
                <a16:creationId xmlns:a16="http://schemas.microsoft.com/office/drawing/2014/main" id="{FEA2B6C3-2C91-4792-A1CD-7BFAD45D7414}"/>
              </a:ext>
            </a:extLst>
          </p:cNvPr>
          <p:cNvGraphicFramePr>
            <a:graphicFrameLocks noChangeAspect="1"/>
          </p:cNvGraphicFramePr>
          <p:nvPr/>
        </p:nvGraphicFramePr>
        <p:xfrm>
          <a:off x="1520825" y="1397000"/>
          <a:ext cx="6096000" cy="4067175"/>
        </p:xfrm>
        <a:graphic>
          <a:graphicData uri="http://schemas.openxmlformats.org/presentationml/2006/ole">
            <mc:AlternateContent xmlns:mc="http://schemas.openxmlformats.org/markup-compatibility/2006">
              <mc:Choice xmlns:v="urn:schemas-microsoft-com:vml" Requires="v">
                <p:oleObj spid="_x0000_s63500"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srcRect/>
                      <a:stretch>
                        <a:fillRect/>
                      </a:stretch>
                    </p:blipFill>
                    <p:spPr bwMode="auto">
                      <a:xfrm>
                        <a:off x="1520825" y="13970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5" name="Rectangle 4">
            <a:extLst>
              <a:ext uri="{FF2B5EF4-FFF2-40B4-BE49-F238E27FC236}">
                <a16:creationId xmlns:a16="http://schemas.microsoft.com/office/drawing/2014/main" id="{FF3D39CA-C37A-4C93-B7DE-BE63DC534B47}"/>
              </a:ext>
            </a:extLst>
          </p:cNvPr>
          <p:cNvSpPr>
            <a:spLocks noChangeArrowheads="1"/>
          </p:cNvSpPr>
          <p:nvPr/>
        </p:nvSpPr>
        <p:spPr bwMode="auto">
          <a:xfrm>
            <a:off x="673100" y="1484313"/>
            <a:ext cx="80645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50000"/>
              </a:lnSpc>
              <a:spcBef>
                <a:spcPct val="0"/>
              </a:spcBef>
              <a:buClrTx/>
              <a:buFontTx/>
              <a:buNone/>
            </a:pPr>
            <a:r>
              <a:rPr kumimoji="1" lang="en-US" altLang="zh-CN" sz="2400">
                <a:latin typeface="幼圆" panose="02010509060101010101" pitchFamily="49" charset="-122"/>
                <a:ea typeface="幼圆" panose="02010509060101010101" pitchFamily="49" charset="-122"/>
              </a:rPr>
              <a:t>Simon</a:t>
            </a:r>
            <a:r>
              <a:rPr kumimoji="1" lang="zh-CN" altLang="en-US" sz="2400">
                <a:latin typeface="幼圆" panose="02010509060101010101" pitchFamily="49" charset="-122"/>
                <a:ea typeface="幼圆" panose="02010509060101010101" pitchFamily="49" charset="-122"/>
              </a:rPr>
              <a:t>对学习的定义是：“如果一个系统能够通过执行某种过程而改进它的性能，这就是学习”。这个说法的要点是：学习是一个过程，其二，学习是对一个系统而言，其三，学习改变系统性能。过程、系统与改变性能是学习的三个的要点。对上述说法，第一点是自然的。第二点中的系统则相当复杂，一般是指一台计算机，但是，也可以是计算系统，甚至包括人的人机计算系统。第三点则只强调“改进系统性能”，而未限制这种“改进”的方法。</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F86B37-F574-4269-8730-A50F99DDA487}"/>
              </a:ext>
            </a:extLst>
          </p:cNvPr>
          <p:cNvSpPr>
            <a:spLocks noGrp="1"/>
          </p:cNvSpPr>
          <p:nvPr>
            <p:ph sz="quarter" idx="13"/>
          </p:nvPr>
        </p:nvSpPr>
        <p:spPr/>
        <p:txBody>
          <a:bodyPr/>
          <a:lstStyle/>
          <a:p>
            <a:endParaRPr lang="zh-CN" altLang="en-US"/>
          </a:p>
        </p:txBody>
      </p:sp>
      <p:sp>
        <p:nvSpPr>
          <p:cNvPr id="4" name="日期占位符 3">
            <a:extLst>
              <a:ext uri="{FF2B5EF4-FFF2-40B4-BE49-F238E27FC236}">
                <a16:creationId xmlns:a16="http://schemas.microsoft.com/office/drawing/2014/main" id="{BF630ADF-2425-467F-A912-C6CE6F010DF5}"/>
              </a:ext>
            </a:extLst>
          </p:cNvPr>
          <p:cNvSpPr>
            <a:spLocks noGrp="1"/>
          </p:cNvSpPr>
          <p:nvPr>
            <p:ph type="dt" sz="half" idx="14"/>
          </p:nvPr>
        </p:nvSpPr>
        <p:spPr/>
        <p:txBody>
          <a:bodyPr/>
          <a:lstStyle/>
          <a:p>
            <a:pPr>
              <a:defRPr/>
            </a:pPr>
            <a:fld id="{BA5C7F79-76C9-4750-80EE-38A24C25529C}" type="datetime1">
              <a:rPr lang="zh-CN" altLang="en-US" smtClean="0"/>
              <a:pPr>
                <a:defRPr/>
              </a:pPr>
              <a:t>2021/11/3</a:t>
            </a:fld>
            <a:endParaRPr lang="en-US" altLang="zh-CN"/>
          </a:p>
        </p:txBody>
      </p:sp>
      <p:sp>
        <p:nvSpPr>
          <p:cNvPr id="6" name="灯片编号占位符 5">
            <a:extLst>
              <a:ext uri="{FF2B5EF4-FFF2-40B4-BE49-F238E27FC236}">
                <a16:creationId xmlns:a16="http://schemas.microsoft.com/office/drawing/2014/main" id="{500EC7DC-5461-484E-BE01-DAFDD13CFB48}"/>
              </a:ext>
            </a:extLst>
          </p:cNvPr>
          <p:cNvSpPr>
            <a:spLocks noGrp="1"/>
          </p:cNvSpPr>
          <p:nvPr>
            <p:ph type="sldNum" sz="quarter" idx="16"/>
          </p:nvPr>
        </p:nvSpPr>
        <p:spPr/>
        <p:txBody>
          <a:bodyPr/>
          <a:lstStyle/>
          <a:p>
            <a:pPr>
              <a:defRPr/>
            </a:pPr>
            <a:fld id="{0469FC80-F125-4B18-B66F-0865FF5083D7}" type="slidenum">
              <a:rPr lang="zh-CN" altLang="en-US" smtClean="0"/>
              <a:pPr>
                <a:defRPr/>
              </a:pPr>
              <a:t>3</a:t>
            </a:fld>
            <a:endParaRPr lang="en-US" altLang="zh-CN"/>
          </a:p>
        </p:txBody>
      </p:sp>
      <p:pic>
        <p:nvPicPr>
          <p:cNvPr id="7" name="图片 6">
            <a:extLst>
              <a:ext uri="{FF2B5EF4-FFF2-40B4-BE49-F238E27FC236}">
                <a16:creationId xmlns:a16="http://schemas.microsoft.com/office/drawing/2014/main" id="{E0B06F93-4E74-43D8-8021-47EA63EA04F3}"/>
              </a:ext>
            </a:extLst>
          </p:cNvPr>
          <p:cNvPicPr>
            <a:picLocks noChangeAspect="1"/>
          </p:cNvPicPr>
          <p:nvPr/>
        </p:nvPicPr>
        <p:blipFill>
          <a:blip r:embed="rId2"/>
          <a:stretch>
            <a:fillRect/>
          </a:stretch>
        </p:blipFill>
        <p:spPr>
          <a:xfrm>
            <a:off x="-6651" y="744296"/>
            <a:ext cx="9144000" cy="5046904"/>
          </a:xfrm>
          <a:prstGeom prst="rect">
            <a:avLst/>
          </a:prstGeom>
        </p:spPr>
      </p:pic>
    </p:spTree>
    <p:extLst>
      <p:ext uri="{BB962C8B-B14F-4D97-AF65-F5344CB8AC3E}">
        <p14:creationId xmlns:p14="http://schemas.microsoft.com/office/powerpoint/2010/main" val="4269487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a:extLst>
              <a:ext uri="{FF2B5EF4-FFF2-40B4-BE49-F238E27FC236}">
                <a16:creationId xmlns:a16="http://schemas.microsoft.com/office/drawing/2014/main" id="{3AD1050C-C325-42D9-81B2-984A377F9602}"/>
              </a:ext>
            </a:extLst>
          </p:cNvPr>
          <p:cNvSpPr>
            <a:spLocks noGrp="1" noChangeArrowheads="1"/>
          </p:cNvSpPr>
          <p:nvPr>
            <p:ph type="title"/>
          </p:nvPr>
        </p:nvSpPr>
        <p:spPr>
          <a:xfrm>
            <a:off x="758825" y="185738"/>
            <a:ext cx="7773988" cy="1595437"/>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机器学习</a:t>
            </a:r>
            <a:endParaRPr lang="zh-CN" altLang="zh-CN" b="1" dirty="0">
              <a:solidFill>
                <a:srgbClr val="1C07B5"/>
              </a:solidFill>
              <a:latin typeface="黑体" panose="02010609060101010101" pitchFamily="49" charset="-122"/>
              <a:ea typeface="黑体" panose="02010609060101010101" pitchFamily="49" charset="-122"/>
            </a:endParaRPr>
          </a:p>
        </p:txBody>
      </p:sp>
      <p:sp>
        <p:nvSpPr>
          <p:cNvPr id="66563" name="日期占位符 2">
            <a:extLst>
              <a:ext uri="{FF2B5EF4-FFF2-40B4-BE49-F238E27FC236}">
                <a16:creationId xmlns:a16="http://schemas.microsoft.com/office/drawing/2014/main" id="{566D069F-E99A-4C95-8259-3B6420F9A489}"/>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F76692B-029E-4E24-B05F-763BE4CDC81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66565" name="灯片编号占位符 4">
            <a:extLst>
              <a:ext uri="{FF2B5EF4-FFF2-40B4-BE49-F238E27FC236}">
                <a16:creationId xmlns:a16="http://schemas.microsoft.com/office/drawing/2014/main" id="{B3F983EF-42AA-4319-A814-6EB73660583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E385FF6-A836-4C39-A466-9BD6C50E9ECA}" type="slidenum">
              <a:rPr lang="zh-CN" altLang="en-US" sz="1400" smtClean="0">
                <a:latin typeface="Arial" panose="020B0604020202020204" pitchFamily="34" charset="0"/>
              </a:rPr>
              <a:pPr>
                <a:lnSpc>
                  <a:spcPct val="100000"/>
                </a:lnSpc>
                <a:spcBef>
                  <a:spcPct val="0"/>
                </a:spcBef>
                <a:buClrTx/>
                <a:buFontTx/>
                <a:buNone/>
                <a:defRPr/>
              </a:pPr>
              <a:t>30</a:t>
            </a:fld>
            <a:endParaRPr lang="en-US" altLang="zh-CN" sz="1400">
              <a:latin typeface="Arial" panose="020B0604020202020204" pitchFamily="34" charset="0"/>
            </a:endParaRPr>
          </a:p>
        </p:txBody>
      </p:sp>
      <p:graphicFrame>
        <p:nvGraphicFramePr>
          <p:cNvPr id="64518" name="Object 3">
            <a:extLst>
              <a:ext uri="{FF2B5EF4-FFF2-40B4-BE49-F238E27FC236}">
                <a16:creationId xmlns:a16="http://schemas.microsoft.com/office/drawing/2014/main" id="{1E1F6052-9B70-4C82-BB90-7BEA267707C5}"/>
              </a:ext>
            </a:extLst>
          </p:cNvPr>
          <p:cNvGraphicFramePr>
            <a:graphicFrameLocks noChangeAspect="1"/>
          </p:cNvGraphicFramePr>
          <p:nvPr/>
        </p:nvGraphicFramePr>
        <p:xfrm>
          <a:off x="1524000" y="1371600"/>
          <a:ext cx="6096000" cy="4067175"/>
        </p:xfrm>
        <a:graphic>
          <a:graphicData uri="http://schemas.openxmlformats.org/presentationml/2006/ole">
            <mc:AlternateContent xmlns:mc="http://schemas.openxmlformats.org/markup-compatibility/2006">
              <mc:Choice xmlns:v="urn:schemas-microsoft-com:vml" Requires="v">
                <p:oleObj spid="_x0000_s64540" name="Chart" r:id="rId3" imgW="7619890" imgH="5084182" progId="MSGraph.Chart.8">
                  <p:embed followColorScheme="full"/>
                </p:oleObj>
              </mc:Choice>
              <mc:Fallback>
                <p:oleObj name="Chart" r:id="rId3" imgW="7619890" imgH="5084182" progId="MSGraph.Chart.8">
                  <p:embed followColorScheme="full"/>
                  <p:pic>
                    <p:nvPicPr>
                      <p:cNvPr id="0" name="Object 3"/>
                      <p:cNvPicPr>
                        <a:picLocks noChangeAspect="1" noChangeArrowheads="1"/>
                      </p:cNvPicPr>
                      <p:nvPr/>
                    </p:nvPicPr>
                    <p:blipFill>
                      <a:blip r:embed="rId4"/>
                      <a:srcRect/>
                      <a:stretch>
                        <a:fillRect/>
                      </a:stretch>
                    </p:blipFill>
                    <p:spPr bwMode="auto">
                      <a:xfrm>
                        <a:off x="1524000" y="1371600"/>
                        <a:ext cx="6096000" cy="406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519" name="Group 19">
            <a:extLst>
              <a:ext uri="{FF2B5EF4-FFF2-40B4-BE49-F238E27FC236}">
                <a16:creationId xmlns:a16="http://schemas.microsoft.com/office/drawing/2014/main" id="{A3CCA289-F1D0-466D-B81D-71ACB0D4B768}"/>
              </a:ext>
            </a:extLst>
          </p:cNvPr>
          <p:cNvGrpSpPr>
            <a:grpSpLocks/>
          </p:cNvGrpSpPr>
          <p:nvPr/>
        </p:nvGrpSpPr>
        <p:grpSpPr bwMode="auto">
          <a:xfrm>
            <a:off x="684213" y="4292600"/>
            <a:ext cx="7400925" cy="1755775"/>
            <a:chOff x="204" y="1780"/>
            <a:chExt cx="4980" cy="1106"/>
          </a:xfrm>
        </p:grpSpPr>
        <p:sp>
          <p:nvSpPr>
            <p:cNvPr id="64524" name="Text Box 4">
              <a:extLst>
                <a:ext uri="{FF2B5EF4-FFF2-40B4-BE49-F238E27FC236}">
                  <a16:creationId xmlns:a16="http://schemas.microsoft.com/office/drawing/2014/main" id="{9CB6FA42-4826-4B8B-9978-8D6AEB0BBBEB}"/>
                </a:ext>
              </a:extLst>
            </p:cNvPr>
            <p:cNvSpPr txBox="1">
              <a:spLocks noChangeArrowheads="1"/>
            </p:cNvSpPr>
            <p:nvPr/>
          </p:nvSpPr>
          <p:spPr bwMode="auto">
            <a:xfrm>
              <a:off x="2976" y="2592"/>
              <a:ext cx="438" cy="294"/>
            </a:xfrm>
            <a:prstGeom prst="rect">
              <a:avLst/>
            </a:prstGeom>
            <a:solidFill>
              <a:schemeClr val="bg1"/>
            </a:solidFill>
            <a:ln w="9525">
              <a:solidFill>
                <a:srgbClr val="FFFFFF"/>
              </a:solidFill>
              <a:miter lim="800000"/>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800">
                  <a:solidFill>
                    <a:srgbClr val="003399"/>
                  </a:solidFill>
                  <a:latin typeface="宋体" panose="02010600030101010101" pitchFamily="2" charset="-122"/>
                </a:rPr>
                <a:t>反馈</a:t>
              </a:r>
              <a:endParaRPr lang="zh-CN" altLang="en-US" sz="1800">
                <a:solidFill>
                  <a:srgbClr val="003399"/>
                </a:solidFill>
                <a:latin typeface="Arial Unicode MS" pitchFamily="34" charset="-122"/>
              </a:endParaRPr>
            </a:p>
            <a:p>
              <a:pPr>
                <a:lnSpc>
                  <a:spcPct val="100000"/>
                </a:lnSpc>
                <a:spcBef>
                  <a:spcPct val="0"/>
                </a:spcBef>
                <a:buClrTx/>
                <a:buFontTx/>
                <a:buNone/>
              </a:pPr>
              <a:endParaRPr lang="zh-CN" altLang="en-US" sz="1800">
                <a:latin typeface="Times New Roman" panose="02020603050405020304" pitchFamily="18" charset="0"/>
              </a:endParaRPr>
            </a:p>
          </p:txBody>
        </p:sp>
        <p:sp>
          <p:nvSpPr>
            <p:cNvPr id="64525" name="Oval 5">
              <a:extLst>
                <a:ext uri="{FF2B5EF4-FFF2-40B4-BE49-F238E27FC236}">
                  <a16:creationId xmlns:a16="http://schemas.microsoft.com/office/drawing/2014/main" id="{A6960910-8596-4891-9D14-1FAAEA0BEB33}"/>
                </a:ext>
              </a:extLst>
            </p:cNvPr>
            <p:cNvSpPr>
              <a:spLocks noChangeArrowheads="1"/>
            </p:cNvSpPr>
            <p:nvPr/>
          </p:nvSpPr>
          <p:spPr bwMode="auto">
            <a:xfrm>
              <a:off x="204" y="1780"/>
              <a:ext cx="830" cy="436"/>
            </a:xfrm>
            <a:prstGeom prst="ellipse">
              <a:avLst/>
            </a:prstGeom>
            <a:solidFill>
              <a:schemeClr val="accent1"/>
            </a:solidFill>
            <a:ln w="9525">
              <a:solidFill>
                <a:srgbClr val="000000"/>
              </a:solidFill>
              <a:round/>
              <a:headEnd/>
              <a:tailEnd/>
            </a:ln>
          </p:spPr>
          <p:txBody>
            <a:bodyPr lIns="0" tIns="0" rIns="0" b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a:solidFill>
                    <a:srgbClr val="003399"/>
                  </a:solidFill>
                  <a:latin typeface="宋体" panose="02010600030101010101" pitchFamily="2" charset="-122"/>
                </a:rPr>
                <a:t>环境</a:t>
              </a:r>
              <a:endParaRPr lang="zh-CN" altLang="en-US">
                <a:solidFill>
                  <a:srgbClr val="003399"/>
                </a:solidFill>
                <a:latin typeface="Arial Unicode MS" pitchFamily="34" charset="-122"/>
              </a:endParaRPr>
            </a:p>
            <a:p>
              <a:pPr>
                <a:lnSpc>
                  <a:spcPct val="100000"/>
                </a:lnSpc>
                <a:spcBef>
                  <a:spcPct val="0"/>
                </a:spcBef>
                <a:buClrTx/>
                <a:buFontTx/>
                <a:buNone/>
              </a:pPr>
              <a:endParaRPr lang="zh-CN" altLang="en-US">
                <a:latin typeface="Times New Roman" panose="02020603050405020304" pitchFamily="18" charset="0"/>
              </a:endParaRPr>
            </a:p>
          </p:txBody>
        </p:sp>
        <p:sp>
          <p:nvSpPr>
            <p:cNvPr id="64526" name="Rectangle 6">
              <a:extLst>
                <a:ext uri="{FF2B5EF4-FFF2-40B4-BE49-F238E27FC236}">
                  <a16:creationId xmlns:a16="http://schemas.microsoft.com/office/drawing/2014/main" id="{82C0FAF4-D41A-4DBF-A364-1E2015F58889}"/>
                </a:ext>
              </a:extLst>
            </p:cNvPr>
            <p:cNvSpPr>
              <a:spLocks noChangeArrowheads="1"/>
            </p:cNvSpPr>
            <p:nvPr/>
          </p:nvSpPr>
          <p:spPr bwMode="auto">
            <a:xfrm>
              <a:off x="1508" y="1780"/>
              <a:ext cx="830" cy="436"/>
            </a:xfrm>
            <a:prstGeom prst="rect">
              <a:avLst/>
            </a:prstGeom>
            <a:solidFill>
              <a:schemeClr val="accent1"/>
            </a:solidFill>
            <a:ln w="9525">
              <a:solidFill>
                <a:srgbClr val="000000"/>
              </a:solidFill>
              <a:miter lim="800000"/>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a:solidFill>
                    <a:srgbClr val="003399"/>
                  </a:solidFill>
                  <a:latin typeface="宋体" panose="02010600030101010101" pitchFamily="2" charset="-122"/>
                </a:rPr>
                <a:t>学习单元</a:t>
              </a:r>
              <a:endParaRPr lang="zh-CN" altLang="en-US">
                <a:solidFill>
                  <a:srgbClr val="003399"/>
                </a:solidFill>
                <a:latin typeface="Arial Unicode MS" pitchFamily="34" charset="-122"/>
              </a:endParaRPr>
            </a:p>
            <a:p>
              <a:pPr>
                <a:lnSpc>
                  <a:spcPct val="100000"/>
                </a:lnSpc>
                <a:spcBef>
                  <a:spcPct val="0"/>
                </a:spcBef>
                <a:buClrTx/>
                <a:buFontTx/>
                <a:buNone/>
              </a:pPr>
              <a:endParaRPr lang="zh-CN" altLang="en-US">
                <a:latin typeface="Times New Roman" panose="02020603050405020304" pitchFamily="18" charset="0"/>
              </a:endParaRPr>
            </a:p>
          </p:txBody>
        </p:sp>
        <p:sp>
          <p:nvSpPr>
            <p:cNvPr id="64527" name="Oval 7">
              <a:extLst>
                <a:ext uri="{FF2B5EF4-FFF2-40B4-BE49-F238E27FC236}">
                  <a16:creationId xmlns:a16="http://schemas.microsoft.com/office/drawing/2014/main" id="{16FBF440-1436-4AB9-8C0B-0C4D419EEC4F}"/>
                </a:ext>
              </a:extLst>
            </p:cNvPr>
            <p:cNvSpPr>
              <a:spLocks noChangeArrowheads="1"/>
            </p:cNvSpPr>
            <p:nvPr/>
          </p:nvSpPr>
          <p:spPr bwMode="auto">
            <a:xfrm>
              <a:off x="2931" y="1780"/>
              <a:ext cx="830" cy="436"/>
            </a:xfrm>
            <a:prstGeom prst="ellipse">
              <a:avLst/>
            </a:prstGeom>
            <a:solidFill>
              <a:schemeClr val="accent1"/>
            </a:solidFill>
            <a:ln w="9525">
              <a:solidFill>
                <a:srgbClr val="000000"/>
              </a:solidFill>
              <a:round/>
              <a:headEnd/>
              <a:tailEnd/>
            </a:ln>
          </p:spPr>
          <p:txBody>
            <a:bodyPr lIns="0" tIns="0" rIns="0" bIns="0"/>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a:solidFill>
                    <a:srgbClr val="003399"/>
                  </a:solidFill>
                  <a:latin typeface="宋体" panose="02010600030101010101" pitchFamily="2" charset="-122"/>
                </a:rPr>
                <a:t>知识库</a:t>
              </a:r>
              <a:endParaRPr lang="zh-CN" altLang="en-US">
                <a:solidFill>
                  <a:srgbClr val="003399"/>
                </a:solidFill>
                <a:latin typeface="Arial Unicode MS" pitchFamily="34" charset="-122"/>
              </a:endParaRPr>
            </a:p>
            <a:p>
              <a:pPr>
                <a:lnSpc>
                  <a:spcPct val="100000"/>
                </a:lnSpc>
                <a:spcBef>
                  <a:spcPct val="0"/>
                </a:spcBef>
                <a:buClrTx/>
                <a:buFontTx/>
                <a:buNone/>
              </a:pPr>
              <a:endParaRPr lang="zh-CN" altLang="en-US">
                <a:latin typeface="Times New Roman" panose="02020603050405020304" pitchFamily="18" charset="0"/>
              </a:endParaRPr>
            </a:p>
          </p:txBody>
        </p:sp>
        <p:sp>
          <p:nvSpPr>
            <p:cNvPr id="64528" name="Rectangle 8">
              <a:extLst>
                <a:ext uri="{FF2B5EF4-FFF2-40B4-BE49-F238E27FC236}">
                  <a16:creationId xmlns:a16="http://schemas.microsoft.com/office/drawing/2014/main" id="{78BFB5AB-CA44-4742-BA9D-5CFFC85480B3}"/>
                </a:ext>
              </a:extLst>
            </p:cNvPr>
            <p:cNvSpPr>
              <a:spLocks noChangeArrowheads="1"/>
            </p:cNvSpPr>
            <p:nvPr/>
          </p:nvSpPr>
          <p:spPr bwMode="auto">
            <a:xfrm>
              <a:off x="4354" y="1780"/>
              <a:ext cx="830" cy="436"/>
            </a:xfrm>
            <a:prstGeom prst="rect">
              <a:avLst/>
            </a:prstGeom>
            <a:solidFill>
              <a:schemeClr val="accent1"/>
            </a:solidFill>
            <a:ln w="9525">
              <a:solidFill>
                <a:srgbClr val="000000"/>
              </a:solidFill>
              <a:miter lim="800000"/>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a:solidFill>
                    <a:srgbClr val="003399"/>
                  </a:solidFill>
                  <a:latin typeface="宋体" panose="02010600030101010101" pitchFamily="2" charset="-122"/>
                </a:rPr>
                <a:t>执行单元</a:t>
              </a:r>
              <a:endParaRPr lang="zh-CN" altLang="en-US">
                <a:solidFill>
                  <a:srgbClr val="003399"/>
                </a:solidFill>
                <a:latin typeface="Arial Unicode MS" pitchFamily="34" charset="-122"/>
              </a:endParaRPr>
            </a:p>
            <a:p>
              <a:pPr>
                <a:lnSpc>
                  <a:spcPct val="100000"/>
                </a:lnSpc>
                <a:spcBef>
                  <a:spcPct val="0"/>
                </a:spcBef>
                <a:buClrTx/>
                <a:buFontTx/>
                <a:buNone/>
              </a:pPr>
              <a:endParaRPr lang="zh-CN" altLang="en-US">
                <a:latin typeface="Times New Roman" panose="02020603050405020304" pitchFamily="18" charset="0"/>
              </a:endParaRPr>
            </a:p>
          </p:txBody>
        </p:sp>
        <p:sp>
          <p:nvSpPr>
            <p:cNvPr id="64529" name="Line 9">
              <a:extLst>
                <a:ext uri="{FF2B5EF4-FFF2-40B4-BE49-F238E27FC236}">
                  <a16:creationId xmlns:a16="http://schemas.microsoft.com/office/drawing/2014/main" id="{030ABB6E-C15B-4912-81FB-DD0EB72C4E24}"/>
                </a:ext>
              </a:extLst>
            </p:cNvPr>
            <p:cNvSpPr>
              <a:spLocks noChangeShapeType="1"/>
            </p:cNvSpPr>
            <p:nvPr/>
          </p:nvSpPr>
          <p:spPr bwMode="auto">
            <a:xfrm>
              <a:off x="1034" y="1998"/>
              <a:ext cx="47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0" name="Line 10">
              <a:extLst>
                <a:ext uri="{FF2B5EF4-FFF2-40B4-BE49-F238E27FC236}">
                  <a16:creationId xmlns:a16="http://schemas.microsoft.com/office/drawing/2014/main" id="{422F1664-BA65-4B9C-9379-B1FDA4D15EA5}"/>
                </a:ext>
              </a:extLst>
            </p:cNvPr>
            <p:cNvSpPr>
              <a:spLocks noChangeShapeType="1"/>
            </p:cNvSpPr>
            <p:nvPr/>
          </p:nvSpPr>
          <p:spPr bwMode="auto">
            <a:xfrm>
              <a:off x="2338" y="1998"/>
              <a:ext cx="5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1" name="Line 11">
              <a:extLst>
                <a:ext uri="{FF2B5EF4-FFF2-40B4-BE49-F238E27FC236}">
                  <a16:creationId xmlns:a16="http://schemas.microsoft.com/office/drawing/2014/main" id="{C62CC5FF-AE51-4DE6-8D0D-8E5E1DDBC5CA}"/>
                </a:ext>
              </a:extLst>
            </p:cNvPr>
            <p:cNvSpPr>
              <a:spLocks noChangeShapeType="1"/>
            </p:cNvSpPr>
            <p:nvPr/>
          </p:nvSpPr>
          <p:spPr bwMode="auto">
            <a:xfrm>
              <a:off x="3761" y="1998"/>
              <a:ext cx="5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2" name="Line 12">
              <a:extLst>
                <a:ext uri="{FF2B5EF4-FFF2-40B4-BE49-F238E27FC236}">
                  <a16:creationId xmlns:a16="http://schemas.microsoft.com/office/drawing/2014/main" id="{866724BB-0AFC-4790-A4F2-B2A2D6A7D0F7}"/>
                </a:ext>
              </a:extLst>
            </p:cNvPr>
            <p:cNvSpPr>
              <a:spLocks noChangeShapeType="1"/>
            </p:cNvSpPr>
            <p:nvPr/>
          </p:nvSpPr>
          <p:spPr bwMode="auto">
            <a:xfrm flipV="1">
              <a:off x="1983" y="2107"/>
              <a:ext cx="0" cy="7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3" name="Line 13">
              <a:extLst>
                <a:ext uri="{FF2B5EF4-FFF2-40B4-BE49-F238E27FC236}">
                  <a16:creationId xmlns:a16="http://schemas.microsoft.com/office/drawing/2014/main" id="{87319630-2CB6-4B1B-963E-0D24874E8C02}"/>
                </a:ext>
              </a:extLst>
            </p:cNvPr>
            <p:cNvSpPr>
              <a:spLocks noChangeShapeType="1"/>
            </p:cNvSpPr>
            <p:nvPr/>
          </p:nvSpPr>
          <p:spPr bwMode="auto">
            <a:xfrm>
              <a:off x="1983" y="2871"/>
              <a:ext cx="24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4" name="Line 14">
              <a:extLst>
                <a:ext uri="{FF2B5EF4-FFF2-40B4-BE49-F238E27FC236}">
                  <a16:creationId xmlns:a16="http://schemas.microsoft.com/office/drawing/2014/main" id="{73919782-FF62-4676-BF73-7DBC42614DA3}"/>
                </a:ext>
              </a:extLst>
            </p:cNvPr>
            <p:cNvSpPr>
              <a:spLocks noChangeShapeType="1"/>
            </p:cNvSpPr>
            <p:nvPr/>
          </p:nvSpPr>
          <p:spPr bwMode="auto">
            <a:xfrm>
              <a:off x="4473" y="2871"/>
              <a:ext cx="2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5" name="Line 15">
              <a:extLst>
                <a:ext uri="{FF2B5EF4-FFF2-40B4-BE49-F238E27FC236}">
                  <a16:creationId xmlns:a16="http://schemas.microsoft.com/office/drawing/2014/main" id="{84CF7A94-D239-4F57-9906-68A205FB6703}"/>
                </a:ext>
              </a:extLst>
            </p:cNvPr>
            <p:cNvSpPr>
              <a:spLocks noChangeShapeType="1"/>
            </p:cNvSpPr>
            <p:nvPr/>
          </p:nvSpPr>
          <p:spPr bwMode="auto">
            <a:xfrm flipV="1">
              <a:off x="4710" y="2216"/>
              <a:ext cx="0" cy="6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20" name="Rectangle 16">
            <a:extLst>
              <a:ext uri="{FF2B5EF4-FFF2-40B4-BE49-F238E27FC236}">
                <a16:creationId xmlns:a16="http://schemas.microsoft.com/office/drawing/2014/main" id="{BD05B7A5-DCBA-4751-A79A-5CF399F8D4A4}"/>
              </a:ext>
            </a:extLst>
          </p:cNvPr>
          <p:cNvSpPr>
            <a:spLocks noChangeArrowheads="1"/>
          </p:cNvSpPr>
          <p:nvPr/>
        </p:nvSpPr>
        <p:spPr bwMode="auto">
          <a:xfrm>
            <a:off x="0" y="2286000"/>
            <a:ext cx="477202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FontTx/>
              <a:buNone/>
            </a:pPr>
            <a:endParaRPr lang="zh-CN" altLang="en-US" sz="2800">
              <a:latin typeface="仿宋_GB2312" pitchFamily="49" charset="-122"/>
              <a:ea typeface="仿宋_GB2312" pitchFamily="49" charset="-122"/>
            </a:endParaRPr>
          </a:p>
        </p:txBody>
      </p:sp>
      <p:sp>
        <p:nvSpPr>
          <p:cNvPr id="64521" name="Rectangle 17">
            <a:extLst>
              <a:ext uri="{FF2B5EF4-FFF2-40B4-BE49-F238E27FC236}">
                <a16:creationId xmlns:a16="http://schemas.microsoft.com/office/drawing/2014/main" id="{84FAA3FF-4776-4628-B7AE-DBB3492918A4}"/>
              </a:ext>
            </a:extLst>
          </p:cNvPr>
          <p:cNvSpPr>
            <a:spLocks noChangeArrowheads="1"/>
          </p:cNvSpPr>
          <p:nvPr/>
        </p:nvSpPr>
        <p:spPr bwMode="auto">
          <a:xfrm>
            <a:off x="0" y="2286000"/>
            <a:ext cx="50006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ct val="0"/>
              </a:spcBef>
              <a:buClrTx/>
              <a:buFontTx/>
              <a:buNone/>
            </a:pPr>
            <a:r>
              <a:rPr lang="zh-CN" altLang="en-US" sz="1200">
                <a:solidFill>
                  <a:srgbClr val="003399"/>
                </a:solidFill>
                <a:latin typeface="Times New Roman" panose="02020603050405020304" pitchFamily="18" charset="0"/>
              </a:rPr>
              <a:t> </a:t>
            </a:r>
            <a:endParaRPr lang="zh-CN" altLang="en-US" sz="1200">
              <a:solidFill>
                <a:srgbClr val="003399"/>
              </a:solidFill>
              <a:latin typeface="Arial Unicode MS" pitchFamily="34" charset="-122"/>
            </a:endParaRPr>
          </a:p>
          <a:p>
            <a:pPr>
              <a:lnSpc>
                <a:spcPct val="100000"/>
              </a:lnSpc>
              <a:spcBef>
                <a:spcPct val="0"/>
              </a:spcBef>
              <a:buClrTx/>
              <a:buFontTx/>
              <a:buNone/>
            </a:pPr>
            <a:endParaRPr lang="zh-CN" altLang="en-US" sz="2400">
              <a:latin typeface="Times New Roman" panose="02020603050405020304" pitchFamily="18" charset="0"/>
            </a:endParaRPr>
          </a:p>
        </p:txBody>
      </p:sp>
      <p:sp>
        <p:nvSpPr>
          <p:cNvPr id="64522" name="Rectangle 18">
            <a:extLst>
              <a:ext uri="{FF2B5EF4-FFF2-40B4-BE49-F238E27FC236}">
                <a16:creationId xmlns:a16="http://schemas.microsoft.com/office/drawing/2014/main" id="{DCEA778D-70E8-41F8-AD76-6A19C1A4E821}"/>
              </a:ext>
            </a:extLst>
          </p:cNvPr>
          <p:cNvSpPr>
            <a:spLocks noChangeArrowheads="1"/>
          </p:cNvSpPr>
          <p:nvPr/>
        </p:nvSpPr>
        <p:spPr bwMode="auto">
          <a:xfrm>
            <a:off x="0" y="3787775"/>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br>
              <a:rPr lang="zh-CN" altLang="en-US" sz="1100">
                <a:latin typeface="Tahoma" panose="020B0604030504040204" pitchFamily="34" charset="0"/>
              </a:rPr>
            </a:br>
            <a:endParaRPr lang="zh-CN" altLang="en-US" sz="2400">
              <a:latin typeface="Times New Roman" panose="02020603050405020304" pitchFamily="18" charset="0"/>
            </a:endParaRPr>
          </a:p>
        </p:txBody>
      </p:sp>
      <p:sp>
        <p:nvSpPr>
          <p:cNvPr id="64523" name="矩形 1">
            <a:extLst>
              <a:ext uri="{FF2B5EF4-FFF2-40B4-BE49-F238E27FC236}">
                <a16:creationId xmlns:a16="http://schemas.microsoft.com/office/drawing/2014/main" id="{13F64914-E8B2-4463-B5D7-931B71880865}"/>
              </a:ext>
            </a:extLst>
          </p:cNvPr>
          <p:cNvSpPr>
            <a:spLocks noChangeArrowheads="1"/>
          </p:cNvSpPr>
          <p:nvPr/>
        </p:nvSpPr>
        <p:spPr bwMode="auto">
          <a:xfrm>
            <a:off x="539750" y="1260475"/>
            <a:ext cx="7993063"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3600"/>
              </a:lnSpc>
              <a:spcBef>
                <a:spcPct val="0"/>
              </a:spcBef>
              <a:buClrTx/>
              <a:buFontTx/>
              <a:buNone/>
            </a:pPr>
            <a:r>
              <a:rPr lang="zh-CN" altLang="zh-CN" sz="2400">
                <a:latin typeface="幼圆" panose="02010509060101010101" pitchFamily="49" charset="-122"/>
                <a:ea typeface="幼圆" panose="02010509060101010101" pitchFamily="49" charset="-122"/>
              </a:rPr>
              <a:t>机器学习是研究计算机怎样模拟或实现人类的学习行为，以获取新的知识或技能，重新组织已有的知识结构使之不断改善自身的性能。只有让计算机系统具有类似人的学习能力，才有可能实现人类水平的人工智能。机器学习是人工智能研究的核心问题之一，是当前人工智能理论研究和实际应用的非常活跃的研究领域。</a:t>
            </a:r>
            <a:endParaRPr lang="zh-CN" altLang="en-US" sz="240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a:extLst>
              <a:ext uri="{FF2B5EF4-FFF2-40B4-BE49-F238E27FC236}">
                <a16:creationId xmlns:a16="http://schemas.microsoft.com/office/drawing/2014/main" id="{E0C589F0-F7C5-41AD-9040-3CA56B8048C3}"/>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06" name="Rectangle 3">
            <a:extLst>
              <a:ext uri="{FF2B5EF4-FFF2-40B4-BE49-F238E27FC236}">
                <a16:creationId xmlns:a16="http://schemas.microsoft.com/office/drawing/2014/main" id="{88D35C01-8990-4904-B32C-747D9B63ABC2}"/>
              </a:ext>
            </a:extLst>
          </p:cNvPr>
          <p:cNvSpPr>
            <a:spLocks noGrp="1" noChangeArrowheads="1"/>
          </p:cNvSpPr>
          <p:nvPr>
            <p:ph idx="1"/>
          </p:nvPr>
        </p:nvSpPr>
        <p:spPr>
          <a:xfrm>
            <a:off x="1428750" y="1285875"/>
            <a:ext cx="6337300" cy="4114800"/>
          </a:xfrm>
        </p:spPr>
        <p:txBody>
          <a:bodyPr/>
          <a:lstStyle/>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1.1 </a:t>
            </a:r>
            <a:r>
              <a:rPr lang="zh-CN" altLang="en-US" sz="2800" b="1">
                <a:latin typeface="幼圆" panose="02010509060101010101" pitchFamily="49" charset="-122"/>
                <a:ea typeface="幼圆" panose="02010509060101010101" pitchFamily="49" charset="-122"/>
              </a:rPr>
              <a:t>什么是人工智能</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1.2 </a:t>
            </a:r>
            <a:r>
              <a:rPr lang="zh-CN" altLang="en-US" sz="2800" b="1">
                <a:solidFill>
                  <a:srgbClr val="333300"/>
                </a:solidFill>
                <a:latin typeface="幼圆" panose="02010509060101010101" pitchFamily="49" charset="-122"/>
                <a:ea typeface="幼圆" panose="02010509060101010101" pitchFamily="49" charset="-122"/>
              </a:rPr>
              <a:t>人工智能的起源与发展历史</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1.3 </a:t>
            </a:r>
            <a:r>
              <a:rPr lang="zh-CN" altLang="en-US" sz="2800" b="1">
                <a:solidFill>
                  <a:srgbClr val="333300"/>
                </a:solidFill>
                <a:latin typeface="幼圆" panose="02010509060101010101" pitchFamily="49" charset="-122"/>
                <a:ea typeface="幼圆" panose="02010509060101010101" pitchFamily="49" charset="-122"/>
              </a:rPr>
              <a:t>人工智能研究的基本内容</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1.4 </a:t>
            </a:r>
            <a:r>
              <a:rPr lang="zh-CN" altLang="en-US" sz="2800" b="1">
                <a:solidFill>
                  <a:srgbClr val="FF0000"/>
                </a:solidFill>
                <a:latin typeface="幼圆" panose="02010509060101010101" pitchFamily="49" charset="-122"/>
                <a:ea typeface="幼圆" panose="02010509060101010101" pitchFamily="49" charset="-122"/>
              </a:rPr>
              <a:t>人工智能研究的主要学派</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1.5 </a:t>
            </a:r>
            <a:r>
              <a:rPr lang="zh-CN" altLang="en-US" sz="2800" b="1">
                <a:latin typeface="幼圆" panose="02010509060101010101" pitchFamily="49" charset="-122"/>
                <a:ea typeface="幼圆" panose="02010509060101010101" pitchFamily="49" charset="-122"/>
              </a:rPr>
              <a:t>人工智能的应用</a:t>
            </a:r>
            <a:endParaRPr lang="en-US" altLang="zh-CN" sz="2800" b="1">
              <a:latin typeface="幼圆" panose="02010509060101010101" pitchFamily="49" charset="-122"/>
              <a:ea typeface="幼圆" panose="02010509060101010101" pitchFamily="49" charset="-122"/>
            </a:endParaRP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1.6 </a:t>
            </a:r>
            <a:r>
              <a:rPr lang="zh-CN" altLang="en-US" sz="2800" b="1">
                <a:latin typeface="幼圆" panose="02010509060101010101" pitchFamily="49" charset="-122"/>
                <a:ea typeface="幼圆" panose="02010509060101010101" pitchFamily="49" charset="-122"/>
              </a:rPr>
              <a:t>小结和展望</a:t>
            </a:r>
          </a:p>
          <a:p>
            <a:pPr eaLnBrk="1" fontAlgn="auto" hangingPunct="1">
              <a:spcAft>
                <a:spcPts val="0"/>
              </a:spcAft>
              <a:defRPr/>
            </a:pPr>
            <a:endParaRPr lang="zh-CN" altLang="zh-CN" sz="3600"/>
          </a:p>
          <a:p>
            <a:pPr eaLnBrk="1" fontAlgn="auto" hangingPunct="1">
              <a:lnSpc>
                <a:spcPct val="80000"/>
              </a:lnSpc>
              <a:spcAft>
                <a:spcPts val="0"/>
              </a:spcAft>
              <a:buFontTx/>
              <a:buNone/>
              <a:defRPr/>
            </a:pPr>
            <a:endParaRPr lang="en-US" altLang="zh-CN" b="1">
              <a:latin typeface="隶书" panose="02010509060101010101" pitchFamily="49" charset="-122"/>
              <a:ea typeface="隶书" panose="02010509060101010101" pitchFamily="49" charset="-122"/>
            </a:endParaRPr>
          </a:p>
        </p:txBody>
      </p:sp>
      <p:sp>
        <p:nvSpPr>
          <p:cNvPr id="71684" name="日期占位符 3">
            <a:extLst>
              <a:ext uri="{FF2B5EF4-FFF2-40B4-BE49-F238E27FC236}">
                <a16:creationId xmlns:a16="http://schemas.microsoft.com/office/drawing/2014/main" id="{A897DC67-A640-4618-908B-EEB1263B1838}"/>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04B1EFD-8AFA-4A97-96F8-8824B080669A}"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1686" name="灯片编号占位符 5">
            <a:extLst>
              <a:ext uri="{FF2B5EF4-FFF2-40B4-BE49-F238E27FC236}">
                <a16:creationId xmlns:a16="http://schemas.microsoft.com/office/drawing/2014/main" id="{B1B23C83-1CC0-4C20-9568-E3CEF3FC18F9}"/>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45BC8BAF-E2DD-4ECB-B6B3-4E7F89710013}" type="slidenum">
              <a:rPr lang="zh-CN" altLang="en-US" sz="1400" smtClean="0">
                <a:latin typeface="Arial" panose="020B0604020202020204" pitchFamily="34" charset="0"/>
              </a:rPr>
              <a:pPr>
                <a:lnSpc>
                  <a:spcPct val="100000"/>
                </a:lnSpc>
                <a:spcBef>
                  <a:spcPct val="0"/>
                </a:spcBef>
                <a:buClrTx/>
                <a:buFontTx/>
                <a:buNone/>
                <a:defRPr/>
              </a:pPr>
              <a:t>31</a:t>
            </a:fld>
            <a:endParaRPr lang="en-US" altLang="zh-CN" sz="1400">
              <a:latin typeface="Arial" panose="020B0604020202020204" pitchFamily="34"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C2CEF22A-1282-4976-8C12-F04430CCBC8F}"/>
              </a:ext>
            </a:extLst>
          </p:cNvPr>
          <p:cNvSpPr>
            <a:spLocks noGrp="1" noChangeArrowheads="1"/>
          </p:cNvSpPr>
          <p:nvPr>
            <p:ph type="title"/>
          </p:nvPr>
        </p:nvSpPr>
        <p:spPr/>
        <p:txBody>
          <a:bodyPr/>
          <a:lstStyle/>
          <a:p>
            <a:pPr eaLnBrk="1" fontAlgn="auto" hangingPunct="1">
              <a:spcAft>
                <a:spcPts val="0"/>
              </a:spcAft>
              <a:defRPr/>
            </a:pPr>
            <a:r>
              <a:rPr lang="en-US" altLang="zh-CN" b="1" dirty="0">
                <a:solidFill>
                  <a:schemeClr val="accent6"/>
                </a:solidFill>
                <a:latin typeface="黑体" panose="02010609060101010101" pitchFamily="49" charset="-122"/>
                <a:ea typeface="黑体" panose="02010609060101010101" pitchFamily="49" charset="-122"/>
              </a:rPr>
              <a:t>AI</a:t>
            </a:r>
            <a:r>
              <a:rPr lang="zh-CN" altLang="en-US" b="1" dirty="0">
                <a:solidFill>
                  <a:schemeClr val="accent6"/>
                </a:solidFill>
                <a:latin typeface="黑体" panose="02010609060101010101" pitchFamily="49" charset="-122"/>
                <a:ea typeface="黑体" panose="02010609060101010101" pitchFamily="49" charset="-122"/>
              </a:rPr>
              <a:t>研究的主要学派</a:t>
            </a:r>
          </a:p>
        </p:txBody>
      </p:sp>
      <p:pic>
        <p:nvPicPr>
          <p:cNvPr id="67587" name="Picture 4">
            <a:extLst>
              <a:ext uri="{FF2B5EF4-FFF2-40B4-BE49-F238E27FC236}">
                <a16:creationId xmlns:a16="http://schemas.microsoft.com/office/drawing/2014/main" id="{B5390D1C-A464-4DD3-86C5-F68F1F1CCA5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71550" y="1700213"/>
            <a:ext cx="7486650" cy="3870325"/>
          </a:xfrm>
          <a:noFill/>
          <a:extLst>
            <a:ext uri="{909E8E84-426E-40DD-AFC4-6F175D3DCCD1}">
              <a14:hiddenFill xmlns:a14="http://schemas.microsoft.com/office/drawing/2010/main">
                <a:solidFill>
                  <a:srgbClr val="FFFFFF"/>
                </a:solidFill>
              </a14:hiddenFill>
            </a:ext>
          </a:extLst>
        </p:spPr>
      </p:pic>
      <p:sp>
        <p:nvSpPr>
          <p:cNvPr id="73732" name="日期占位符 1">
            <a:extLst>
              <a:ext uri="{FF2B5EF4-FFF2-40B4-BE49-F238E27FC236}">
                <a16:creationId xmlns:a16="http://schemas.microsoft.com/office/drawing/2014/main" id="{016EFDEA-099D-41CE-8D53-4B16C88BF63F}"/>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EA44D14-718F-46BF-A0B0-467B6E47DCF7}"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3734" name="灯片编号占位符 3">
            <a:extLst>
              <a:ext uri="{FF2B5EF4-FFF2-40B4-BE49-F238E27FC236}">
                <a16:creationId xmlns:a16="http://schemas.microsoft.com/office/drawing/2014/main" id="{101F5B66-8968-4049-85BA-D57F1FBFB01B}"/>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74DACB4-4536-4C72-888E-E76863AF3051}" type="slidenum">
              <a:rPr lang="zh-CN" altLang="en-US" sz="1400" smtClean="0">
                <a:latin typeface="Arial" panose="020B0604020202020204" pitchFamily="34" charset="0"/>
              </a:rPr>
              <a:pPr>
                <a:lnSpc>
                  <a:spcPct val="100000"/>
                </a:lnSpc>
                <a:spcBef>
                  <a:spcPct val="0"/>
                </a:spcBef>
                <a:buClrTx/>
                <a:buFontTx/>
                <a:buNone/>
                <a:defRPr/>
              </a:pPr>
              <a:t>32</a:t>
            </a:fld>
            <a:endParaRPr lang="en-US" altLang="zh-CN" sz="1400">
              <a:latin typeface="Arial" panose="020B0604020202020204" pitchFamily="34"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0479A53-2F13-42D4-9B5B-2E64ECA3CB1E}"/>
              </a:ext>
            </a:extLst>
          </p:cNvPr>
          <p:cNvSpPr>
            <a:spLocks noGrp="1" noChangeArrowheads="1"/>
          </p:cNvSpPr>
          <p:nvPr>
            <p:ph type="title"/>
          </p:nvPr>
        </p:nvSpPr>
        <p:spPr>
          <a:xfrm>
            <a:off x="674688" y="333375"/>
            <a:ext cx="7773987" cy="1595438"/>
          </a:xfrm>
        </p:spPr>
        <p:txBody>
          <a:bodyPr/>
          <a:lstStyle/>
          <a:p>
            <a:pPr eaLnBrk="1" fontAlgn="auto" hangingPunct="1">
              <a:spcAft>
                <a:spcPts val="0"/>
              </a:spcAft>
              <a:defRPr/>
            </a:pPr>
            <a:r>
              <a:rPr lang="zh-CN" altLang="en-US" b="1" dirty="0">
                <a:solidFill>
                  <a:schemeClr val="accent6"/>
                </a:solidFill>
                <a:latin typeface="黑体" panose="02010609060101010101" pitchFamily="49" charset="-122"/>
                <a:ea typeface="黑体" panose="02010609060101010101" pitchFamily="49" charset="-122"/>
              </a:rPr>
              <a:t>符号主义</a:t>
            </a:r>
          </a:p>
        </p:txBody>
      </p:sp>
      <p:sp>
        <p:nvSpPr>
          <p:cNvPr id="41987" name="Rectangle 3">
            <a:extLst>
              <a:ext uri="{FF2B5EF4-FFF2-40B4-BE49-F238E27FC236}">
                <a16:creationId xmlns:a16="http://schemas.microsoft.com/office/drawing/2014/main" id="{7BDF248C-ECE8-48E1-8173-E371DF8506CD}"/>
              </a:ext>
            </a:extLst>
          </p:cNvPr>
          <p:cNvSpPr>
            <a:spLocks noGrp="1" noChangeArrowheads="1"/>
          </p:cNvSpPr>
          <p:nvPr>
            <p:ph idx="1"/>
          </p:nvPr>
        </p:nvSpPr>
        <p:spPr>
          <a:xfrm>
            <a:off x="709613" y="1357313"/>
            <a:ext cx="8053387" cy="4906962"/>
          </a:xfrm>
        </p:spPr>
        <p:txBody>
          <a:bodyPr/>
          <a:lstStyle/>
          <a:p>
            <a:pPr eaLnBrk="1" fontAlgn="auto" hangingPunct="1">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以符号处理为核心的方法</a:t>
            </a:r>
          </a:p>
          <a:p>
            <a:pPr lvl="1" eaLnBrk="1" fontAlgn="auto" hangingPunct="1">
              <a:lnSpc>
                <a:spcPts val="36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又称为自上而下和符号主义,起源于</a:t>
            </a:r>
            <a:r>
              <a:rPr lang="en-US" altLang="zh-CN" sz="2400" dirty="0">
                <a:latin typeface="幼圆" panose="02010509060101010101" pitchFamily="49" charset="-122"/>
                <a:ea typeface="幼圆" panose="02010509060101010101" pitchFamily="49" charset="-122"/>
              </a:rPr>
              <a:t>GPS,</a:t>
            </a:r>
            <a:r>
              <a:rPr lang="zh-CN" altLang="zh-CN" sz="2400" dirty="0">
                <a:latin typeface="幼圆" panose="02010509060101010101" pitchFamily="49" charset="-122"/>
                <a:ea typeface="幼圆" panose="02010509060101010101" pitchFamily="49" charset="-122"/>
              </a:rPr>
              <a:t>用于模拟人类问题求解过程的心理过程,逐渐形成为物理符号系统</a:t>
            </a:r>
          </a:p>
          <a:p>
            <a:pPr lvl="1" eaLnBrk="1" fontAlgn="auto" hangingPunct="1">
              <a:lnSpc>
                <a:spcPts val="3600"/>
              </a:lnSpc>
              <a:spcAft>
                <a:spcPts val="0"/>
              </a:spcAft>
              <a:buFont typeface="Wingdings" pitchFamily="2" charset="2"/>
              <a:buChar char="q"/>
              <a:defRPr/>
            </a:pPr>
            <a:r>
              <a:rPr lang="zh-CN" altLang="zh-CN" sz="2400" dirty="0">
                <a:latin typeface="幼圆" panose="02010509060101010101" pitchFamily="49" charset="-122"/>
                <a:ea typeface="幼圆" panose="02010509060101010101" pitchFamily="49" charset="-122"/>
              </a:rPr>
              <a:t>AI的目标就是实现机器智能,而计算机自身具有符号处理功能,它本身就蕴含着推理能力,因而可能够方便地模拟逻辑思维过程</a:t>
            </a:r>
            <a:endParaRPr lang="zh-CN" altLang="en-US" sz="2400" dirty="0">
              <a:latin typeface="幼圆" panose="02010509060101010101" pitchFamily="49" charset="-122"/>
              <a:ea typeface="幼圆" panose="02010509060101010101" pitchFamily="49" charset="-122"/>
            </a:endParaRPr>
          </a:p>
          <a:p>
            <a:pPr lvl="1" eaLnBrk="1" fontAlgn="auto" hangingPunct="1">
              <a:lnSpc>
                <a:spcPts val="36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符号主义认为：人类智能的基本单元是符号，认知过程就是符号操作过程，从而思维就是符号计算</a:t>
            </a:r>
          </a:p>
        </p:txBody>
      </p:sp>
      <p:sp>
        <p:nvSpPr>
          <p:cNvPr id="75780" name="日期占位符 1">
            <a:extLst>
              <a:ext uri="{FF2B5EF4-FFF2-40B4-BE49-F238E27FC236}">
                <a16:creationId xmlns:a16="http://schemas.microsoft.com/office/drawing/2014/main" id="{4CADB2CA-1398-403A-8B7F-0CBDA05A896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798641C-AEC6-4CDD-846B-25BF60DF2B44}"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5782" name="灯片编号占位符 3">
            <a:extLst>
              <a:ext uri="{FF2B5EF4-FFF2-40B4-BE49-F238E27FC236}">
                <a16:creationId xmlns:a16="http://schemas.microsoft.com/office/drawing/2014/main" id="{F2901BBD-A039-4995-84DA-E73A37940A4C}"/>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076F1E4-E069-438D-8129-275BF2A10DCD}" type="slidenum">
              <a:rPr lang="zh-CN" altLang="en-US" sz="1400" smtClean="0">
                <a:latin typeface="Arial" panose="020B0604020202020204" pitchFamily="34" charset="0"/>
              </a:rPr>
              <a:pPr>
                <a:lnSpc>
                  <a:spcPct val="100000"/>
                </a:lnSpc>
                <a:spcBef>
                  <a:spcPct val="0"/>
                </a:spcBef>
                <a:buClrTx/>
                <a:buFontTx/>
                <a:buNone/>
                <a:defRPr/>
              </a:pPr>
              <a:t>33</a:t>
            </a:fld>
            <a:endParaRPr lang="en-US" altLang="zh-CN" sz="1400">
              <a:latin typeface="Arial" panose="020B0604020202020204" pitchFamily="34" charset="0"/>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DEA68DC-1CC1-4508-9494-C7824D83C50C}"/>
              </a:ext>
            </a:extLst>
          </p:cNvPr>
          <p:cNvSpPr>
            <a:spLocks noGrp="1" noChangeArrowheads="1"/>
          </p:cNvSpPr>
          <p:nvPr>
            <p:ph type="title"/>
          </p:nvPr>
        </p:nvSpPr>
        <p:spPr>
          <a:xfrm>
            <a:off x="684213" y="260350"/>
            <a:ext cx="7773987" cy="1597025"/>
          </a:xfrm>
        </p:spPr>
        <p:txBody>
          <a:bodyPr/>
          <a:lstStyle/>
          <a:p>
            <a:pPr eaLnBrk="1" fontAlgn="auto" hangingPunct="1">
              <a:spcAft>
                <a:spcPts val="0"/>
              </a:spcAft>
              <a:defRPr/>
            </a:pPr>
            <a:r>
              <a:rPr lang="zh-CN" altLang="en-US" b="1" dirty="0">
                <a:latin typeface="黑体" panose="02010609060101010101" pitchFamily="49" charset="-122"/>
                <a:ea typeface="黑体" panose="02010609060101010101" pitchFamily="49" charset="-122"/>
              </a:rPr>
              <a:t>符号主义</a:t>
            </a:r>
          </a:p>
        </p:txBody>
      </p:sp>
      <p:sp>
        <p:nvSpPr>
          <p:cNvPr id="43011" name="Rectangle 3">
            <a:extLst>
              <a:ext uri="{FF2B5EF4-FFF2-40B4-BE49-F238E27FC236}">
                <a16:creationId xmlns:a16="http://schemas.microsoft.com/office/drawing/2014/main" id="{906D0D9C-AE9C-42DB-AEFE-EAB3F69F4CCE}"/>
              </a:ext>
            </a:extLst>
          </p:cNvPr>
          <p:cNvSpPr>
            <a:spLocks noGrp="1" noChangeArrowheads="1"/>
          </p:cNvSpPr>
          <p:nvPr>
            <p:ph idx="1"/>
          </p:nvPr>
        </p:nvSpPr>
        <p:spPr>
          <a:xfrm>
            <a:off x="611188" y="1196975"/>
            <a:ext cx="7848600" cy="4648200"/>
          </a:xfrm>
        </p:spPr>
        <p:txBody>
          <a:bodyPr/>
          <a:lstStyle/>
          <a:p>
            <a:pPr eaLnBrk="1" fontAlgn="auto" hangingPunct="1">
              <a:lnSpc>
                <a:spcPct val="90000"/>
              </a:lnSpc>
              <a:spcAft>
                <a:spcPts val="0"/>
              </a:spcAft>
              <a:buFont typeface="Wingdings" pitchFamily="2" charset="2"/>
              <a:buChar char="q"/>
              <a:defRPr/>
            </a:pPr>
            <a:r>
              <a:rPr lang="zh-CN" altLang="en-US" dirty="0">
                <a:latin typeface="楷体_GB2312" pitchFamily="49" charset="-122"/>
                <a:ea typeface="楷体_GB2312" pitchFamily="49" charset="-122"/>
              </a:rPr>
              <a:t>主要特征:</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(1)立足于逻辑运算和符号操作,适合于模拟人的逻辑思维过程,解决需要逻辑推理的复杂问题</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(2)知识可用显示的符号表示,在已知基本规则的情况下,无需输入大量的细节知识</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(3)便于模块化,当个别事实发生变化时,易于修改</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(4)能与传统的符号数据库进行连接</a:t>
            </a:r>
          </a:p>
          <a:p>
            <a:pPr lvl="1" eaLnBrk="1" fontAlgn="auto" hangingPunct="1">
              <a:lnSpc>
                <a:spcPct val="90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(5)可对推理结论进行解释,便于对各种可能性进行选择</a:t>
            </a:r>
          </a:p>
          <a:p>
            <a:pPr eaLnBrk="1" fontAlgn="auto" hangingPunct="1">
              <a:lnSpc>
                <a:spcPct val="90000"/>
              </a:lnSpc>
              <a:spcAft>
                <a:spcPts val="0"/>
              </a:spcAft>
              <a:buFont typeface="Wingdings" pitchFamily="2" charset="2"/>
              <a:buChar char="q"/>
              <a:defRPr/>
            </a:pPr>
            <a:r>
              <a:rPr lang="zh-CN" altLang="en-US" dirty="0">
                <a:latin typeface="楷体_GB2312" pitchFamily="49" charset="-122"/>
                <a:ea typeface="楷体_GB2312" pitchFamily="49" charset="-122"/>
              </a:rPr>
              <a:t>缺点</a:t>
            </a:r>
          </a:p>
          <a:p>
            <a:pPr marL="447675" lvl="1" indent="9525" eaLnBrk="1" fontAlgn="auto" hangingPunct="1">
              <a:lnSpc>
                <a:spcPts val="34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可以解决逻辑思维,但对于形象思维难于模拟，信息表示成符号后,并在处理或转换时,信息有丢失的情况</a:t>
            </a:r>
          </a:p>
        </p:txBody>
      </p:sp>
      <p:sp>
        <p:nvSpPr>
          <p:cNvPr id="77828" name="日期占位符 1">
            <a:extLst>
              <a:ext uri="{FF2B5EF4-FFF2-40B4-BE49-F238E27FC236}">
                <a16:creationId xmlns:a16="http://schemas.microsoft.com/office/drawing/2014/main" id="{C71F7698-F980-4704-8E7D-10C4C4171CC6}"/>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A12196D1-860F-442C-B776-1B977147568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7830" name="灯片编号占位符 3">
            <a:extLst>
              <a:ext uri="{FF2B5EF4-FFF2-40B4-BE49-F238E27FC236}">
                <a16:creationId xmlns:a16="http://schemas.microsoft.com/office/drawing/2014/main" id="{15EF0067-E1AE-4A16-871C-19FAC2B4EBE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821BB158-E502-4F55-AAE8-C72C49DFB526}" type="slidenum">
              <a:rPr lang="zh-CN" altLang="en-US" sz="1400" smtClean="0">
                <a:latin typeface="Arial" panose="020B0604020202020204" pitchFamily="34" charset="0"/>
              </a:rPr>
              <a:pPr>
                <a:lnSpc>
                  <a:spcPct val="100000"/>
                </a:lnSpc>
                <a:spcBef>
                  <a:spcPct val="0"/>
                </a:spcBef>
                <a:buClrTx/>
                <a:buFontTx/>
                <a:buNone/>
                <a:defRPr/>
              </a:pPr>
              <a:t>34</a:t>
            </a:fld>
            <a:endParaRPr lang="en-US" altLang="zh-CN" sz="1400">
              <a:latin typeface="Arial" panose="020B0604020202020204" pitchFamily="34"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C651444-AAD2-49A9-83EB-E419E637F85A}"/>
              </a:ext>
            </a:extLst>
          </p:cNvPr>
          <p:cNvSpPr>
            <a:spLocks noGrp="1" noChangeArrowheads="1"/>
          </p:cNvSpPr>
          <p:nvPr>
            <p:ph type="title"/>
          </p:nvPr>
        </p:nvSpPr>
        <p:spPr>
          <a:xfrm>
            <a:off x="685800" y="333375"/>
            <a:ext cx="7772400" cy="1595438"/>
          </a:xfrm>
        </p:spPr>
        <p:txBody>
          <a:bodyPr/>
          <a:lstStyle/>
          <a:p>
            <a:pPr eaLnBrk="1" fontAlgn="auto" hangingPunct="1">
              <a:spcAft>
                <a:spcPts val="0"/>
              </a:spcAft>
              <a:defRPr/>
            </a:pPr>
            <a:r>
              <a:rPr lang="zh-CN" altLang="en-US" b="1" dirty="0">
                <a:latin typeface="黑体" panose="02010609060101010101" pitchFamily="49" charset="-122"/>
                <a:ea typeface="黑体" panose="02010609060101010101" pitchFamily="49" charset="-122"/>
              </a:rPr>
              <a:t>连接主义</a:t>
            </a:r>
          </a:p>
        </p:txBody>
      </p:sp>
      <p:sp>
        <p:nvSpPr>
          <p:cNvPr id="44035" name="Rectangle 3">
            <a:extLst>
              <a:ext uri="{FF2B5EF4-FFF2-40B4-BE49-F238E27FC236}">
                <a16:creationId xmlns:a16="http://schemas.microsoft.com/office/drawing/2014/main" id="{0DB8E2C6-6D3E-4BBA-AB53-2C734E425B6F}"/>
              </a:ext>
            </a:extLst>
          </p:cNvPr>
          <p:cNvSpPr>
            <a:spLocks noGrp="1" noChangeArrowheads="1"/>
          </p:cNvSpPr>
          <p:nvPr>
            <p:ph idx="1"/>
          </p:nvPr>
        </p:nvSpPr>
        <p:spPr>
          <a:xfrm>
            <a:off x="709613" y="1304925"/>
            <a:ext cx="7966075" cy="4826000"/>
          </a:xfrm>
        </p:spPr>
        <p:txBody>
          <a:bodyPr/>
          <a:lstStyle/>
          <a:p>
            <a:pPr eaLnBrk="1" fontAlgn="auto" hangingPunct="1">
              <a:lnSpc>
                <a:spcPct val="1500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以网络连接为主的连接机制方法</a:t>
            </a:r>
          </a:p>
          <a:p>
            <a:pPr lvl="1" eaLnBrk="1" fontAlgn="auto" hangingPunct="1">
              <a:lnSpc>
                <a:spcPct val="1500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又称为自下而上和连接主义,属于非符号处理范畴.</a:t>
            </a:r>
          </a:p>
          <a:p>
            <a:pPr lvl="1" eaLnBrk="1" fontAlgn="auto" hangingPunct="1">
              <a:lnSpc>
                <a:spcPct val="1500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在现实中，人们并不仅仅依靠逻辑推理来求解问题，有时非逻辑推理还其着非常重要的作用</a:t>
            </a:r>
          </a:p>
          <a:p>
            <a:pPr lvl="1" eaLnBrk="1" fontAlgn="auto" hangingPunct="1">
              <a:lnSpc>
                <a:spcPct val="150000"/>
              </a:lnSpc>
              <a:spcAft>
                <a:spcPts val="0"/>
              </a:spcAft>
              <a:buFont typeface="Wingdings" pitchFamily="2" charset="2"/>
              <a:buChar char="q"/>
              <a:defRPr/>
            </a:pPr>
            <a:r>
              <a:rPr lang="zh-CN" altLang="en-US" sz="2400" dirty="0">
                <a:latin typeface="幼圆" panose="02010509060101010101" pitchFamily="49" charset="-122"/>
                <a:ea typeface="幼圆" panose="02010509060101010101" pitchFamily="49" charset="-122"/>
              </a:rPr>
              <a:t>联结主义：人工智能可以通过仿生人类的大脑的结构来实现，它研究的内容就是神经网络。</a:t>
            </a:r>
            <a:endParaRPr lang="zh-CN" altLang="zh-CN" sz="2400" dirty="0">
              <a:latin typeface="幼圆" panose="02010509060101010101" pitchFamily="49" charset="-122"/>
              <a:ea typeface="幼圆" panose="02010509060101010101" pitchFamily="49" charset="-122"/>
            </a:endParaRPr>
          </a:p>
        </p:txBody>
      </p:sp>
      <p:sp>
        <p:nvSpPr>
          <p:cNvPr id="79876" name="日期占位符 1">
            <a:extLst>
              <a:ext uri="{FF2B5EF4-FFF2-40B4-BE49-F238E27FC236}">
                <a16:creationId xmlns:a16="http://schemas.microsoft.com/office/drawing/2014/main" id="{FF327381-6371-41A4-9C29-62A3CF974D84}"/>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2320D6E4-6506-4113-89AA-3D9870D97D74}"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79878" name="灯片编号占位符 3">
            <a:extLst>
              <a:ext uri="{FF2B5EF4-FFF2-40B4-BE49-F238E27FC236}">
                <a16:creationId xmlns:a16="http://schemas.microsoft.com/office/drawing/2014/main" id="{9035EA98-9509-4077-9F8D-CD06979BBCD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54A1FB7D-AE23-4856-BFF9-A39B7CB72067}" type="slidenum">
              <a:rPr lang="zh-CN" altLang="en-US" sz="1400" smtClean="0">
                <a:latin typeface="Arial" panose="020B0604020202020204" pitchFamily="34" charset="0"/>
              </a:rPr>
              <a:pPr>
                <a:lnSpc>
                  <a:spcPct val="100000"/>
                </a:lnSpc>
                <a:spcBef>
                  <a:spcPct val="0"/>
                </a:spcBef>
                <a:buClrTx/>
                <a:buFontTx/>
                <a:buNone/>
                <a:defRPr/>
              </a:pPr>
              <a:t>35</a:t>
            </a:fld>
            <a:endParaRPr lang="en-US" altLang="zh-CN" sz="1400">
              <a:latin typeface="Arial" panose="020B0604020202020204" pitchFamily="34"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2CA4E4C-10FB-4E7C-ADCD-622517E8AED2}"/>
              </a:ext>
            </a:extLst>
          </p:cNvPr>
          <p:cNvSpPr>
            <a:spLocks noGrp="1" noChangeArrowheads="1"/>
          </p:cNvSpPr>
          <p:nvPr>
            <p:ph type="title"/>
          </p:nvPr>
        </p:nvSpPr>
        <p:spPr>
          <a:xfrm>
            <a:off x="700088" y="188913"/>
            <a:ext cx="7772400" cy="1595437"/>
          </a:xfrm>
        </p:spPr>
        <p:txBody>
          <a:bodyPr/>
          <a:lstStyle/>
          <a:p>
            <a:pPr eaLnBrk="1" fontAlgn="auto" hangingPunct="1">
              <a:spcAft>
                <a:spcPts val="0"/>
              </a:spcAft>
              <a:defRPr/>
            </a:pPr>
            <a:r>
              <a:rPr lang="zh-CN" altLang="en-US" b="1" dirty="0">
                <a:solidFill>
                  <a:schemeClr val="accent6"/>
                </a:solidFill>
                <a:latin typeface="黑体" panose="02010609060101010101" pitchFamily="49" charset="-122"/>
                <a:ea typeface="黑体" panose="02010609060101010101" pitchFamily="49" charset="-122"/>
              </a:rPr>
              <a:t>连接主义</a:t>
            </a:r>
          </a:p>
        </p:txBody>
      </p:sp>
      <p:sp>
        <p:nvSpPr>
          <p:cNvPr id="61443" name="Rectangle 3">
            <a:extLst>
              <a:ext uri="{FF2B5EF4-FFF2-40B4-BE49-F238E27FC236}">
                <a16:creationId xmlns:a16="http://schemas.microsoft.com/office/drawing/2014/main" id="{AB6D20BA-3979-457F-9003-D11BBD90D41E}"/>
              </a:ext>
            </a:extLst>
          </p:cNvPr>
          <p:cNvSpPr>
            <a:spLocks noGrp="1" noChangeArrowheads="1"/>
          </p:cNvSpPr>
          <p:nvPr>
            <p:ph idx="1"/>
          </p:nvPr>
        </p:nvSpPr>
        <p:spPr>
          <a:xfrm>
            <a:off x="990600" y="1254125"/>
            <a:ext cx="7772400" cy="4989513"/>
          </a:xfrm>
        </p:spPr>
        <p:txBody>
          <a:bodyPr/>
          <a:lstStyle/>
          <a:p>
            <a:pPr eaLnBrk="1" fontAlgn="auto" hangingPunct="1">
              <a:lnSpc>
                <a:spcPct val="90000"/>
              </a:lnSpc>
              <a:spcAft>
                <a:spcPts val="0"/>
              </a:spcAft>
              <a:buFont typeface="Wingdings" panose="05000000000000000000" pitchFamily="2" charset="2"/>
              <a:buChar char="q"/>
              <a:defRPr/>
            </a:pPr>
            <a:r>
              <a:rPr lang="zh-CN" altLang="en-US" dirty="0">
                <a:latin typeface="楷体_GB2312" pitchFamily="49" charset="-122"/>
                <a:ea typeface="楷体_GB2312" pitchFamily="49" charset="-122"/>
              </a:rPr>
              <a:t>主要特征:</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(1)通过神经元之间的并行协作实现信息处理,处理过程具有并行性,动态性,全局性</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(2)可以实现联想的功能,便于对有噪声的信息进行处理</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(3)可以通过对神经元之间连接强度的调整实现学习和分类等</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(4)适合模拟人类的形象思维过程</a:t>
            </a:r>
          </a:p>
          <a:p>
            <a:pPr lvl="1" eaLnBrk="1" fontAlgn="auto" hangingPunct="1">
              <a:lnSpc>
                <a:spcPts val="30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(5)求解问题时,可以较快的得到一个近似解</a:t>
            </a:r>
          </a:p>
          <a:p>
            <a:pPr eaLnBrk="1" fontAlgn="auto" hangingPunct="1">
              <a:lnSpc>
                <a:spcPct val="90000"/>
              </a:lnSpc>
              <a:spcAft>
                <a:spcPts val="0"/>
              </a:spcAft>
              <a:buFont typeface="Wingdings" panose="05000000000000000000" pitchFamily="2" charset="2"/>
              <a:buChar char="q"/>
              <a:defRPr/>
            </a:pPr>
            <a:r>
              <a:rPr lang="zh-CN" altLang="en-US" dirty="0">
                <a:latin typeface="楷体_GB2312" pitchFamily="49" charset="-122"/>
                <a:ea typeface="楷体_GB2312" pitchFamily="49" charset="-122"/>
              </a:rPr>
              <a:t>缺点</a:t>
            </a:r>
          </a:p>
          <a:p>
            <a:pPr lvl="1" eaLnBrk="1" fontAlgn="auto" hangingPunct="1">
              <a:lnSpc>
                <a:spcPts val="36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不适合于解决逻辑思维,</a:t>
            </a:r>
          </a:p>
          <a:p>
            <a:pPr lvl="1" eaLnBrk="1" fontAlgn="auto" hangingPunct="1">
              <a:lnSpc>
                <a:spcPts val="3600"/>
              </a:lnSpc>
              <a:spcAft>
                <a:spcPts val="0"/>
              </a:spcAft>
              <a:buFont typeface="Wingdings" panose="05000000000000000000" pitchFamily="2" charset="2"/>
              <a:buNone/>
              <a:defRPr/>
            </a:pPr>
            <a:r>
              <a:rPr lang="zh-CN" altLang="en-US" sz="2000" dirty="0">
                <a:latin typeface="幼圆" panose="02010509060101010101" pitchFamily="49" charset="-122"/>
                <a:ea typeface="幼圆" panose="02010509060101010101" pitchFamily="49" charset="-122"/>
              </a:rPr>
              <a:t>体现结构固定和组成方案单一的系统也不适合多种知识的开发</a:t>
            </a:r>
          </a:p>
        </p:txBody>
      </p:sp>
      <p:sp>
        <p:nvSpPr>
          <p:cNvPr id="81924" name="日期占位符 1">
            <a:extLst>
              <a:ext uri="{FF2B5EF4-FFF2-40B4-BE49-F238E27FC236}">
                <a16:creationId xmlns:a16="http://schemas.microsoft.com/office/drawing/2014/main" id="{867AFD91-2A9F-4F2F-98B6-09D27B5DCE9E}"/>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380647A-4D39-427D-9C61-5C6E778B128F}"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81926" name="灯片编号占位符 3">
            <a:extLst>
              <a:ext uri="{FF2B5EF4-FFF2-40B4-BE49-F238E27FC236}">
                <a16:creationId xmlns:a16="http://schemas.microsoft.com/office/drawing/2014/main" id="{ED824AAC-A3B7-48F3-8EF6-EFA029A1AFF7}"/>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9D1E2E8-79EF-4634-80B2-AB1E1B332CDF}" type="slidenum">
              <a:rPr lang="zh-CN" altLang="en-US" sz="1400" smtClean="0">
                <a:latin typeface="Arial" panose="020B0604020202020204" pitchFamily="34" charset="0"/>
              </a:rPr>
              <a:pPr>
                <a:lnSpc>
                  <a:spcPct val="100000"/>
                </a:lnSpc>
                <a:spcBef>
                  <a:spcPct val="0"/>
                </a:spcBef>
                <a:buClrTx/>
                <a:buFontTx/>
                <a:buNone/>
                <a:defRPr/>
              </a:pPr>
              <a:t>36</a:t>
            </a:fld>
            <a:endParaRPr lang="en-US" altLang="zh-CN" sz="1400">
              <a:latin typeface="Arial" panose="020B0604020202020204" pitchFamily="34" charset="0"/>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8B764EC-6549-4CF1-A819-759CB7BC1103}"/>
              </a:ext>
            </a:extLst>
          </p:cNvPr>
          <p:cNvSpPr>
            <a:spLocks noGrp="1" noChangeArrowheads="1"/>
          </p:cNvSpPr>
          <p:nvPr>
            <p:ph type="title"/>
          </p:nvPr>
        </p:nvSpPr>
        <p:spPr>
          <a:xfrm>
            <a:off x="685800" y="115888"/>
            <a:ext cx="7772400" cy="1597025"/>
          </a:xfrm>
        </p:spPr>
        <p:txBody>
          <a:bodyPr/>
          <a:lstStyle/>
          <a:p>
            <a:pPr eaLnBrk="1" fontAlgn="auto" hangingPunct="1">
              <a:spcAft>
                <a:spcPts val="0"/>
              </a:spcAft>
              <a:defRPr/>
            </a:pPr>
            <a:r>
              <a:rPr lang="zh-CN" altLang="en-US" b="1" dirty="0">
                <a:solidFill>
                  <a:schemeClr val="accent6"/>
                </a:solidFill>
                <a:latin typeface="黑体" panose="02010609060101010101" pitchFamily="49" charset="-122"/>
                <a:ea typeface="黑体" panose="02010609060101010101" pitchFamily="49" charset="-122"/>
              </a:rPr>
              <a:t>行为主义</a:t>
            </a:r>
          </a:p>
        </p:txBody>
      </p:sp>
      <p:sp>
        <p:nvSpPr>
          <p:cNvPr id="63491" name="Rectangle 3">
            <a:extLst>
              <a:ext uri="{FF2B5EF4-FFF2-40B4-BE49-F238E27FC236}">
                <a16:creationId xmlns:a16="http://schemas.microsoft.com/office/drawing/2014/main" id="{DD7EF643-B32D-4996-BE7E-9A6A3F00E2E8}"/>
              </a:ext>
            </a:extLst>
          </p:cNvPr>
          <p:cNvSpPr>
            <a:spLocks noGrp="1" noChangeArrowheads="1"/>
          </p:cNvSpPr>
          <p:nvPr>
            <p:ph idx="1"/>
          </p:nvPr>
        </p:nvSpPr>
        <p:spPr>
          <a:xfrm>
            <a:off x="990600" y="1254125"/>
            <a:ext cx="7772400" cy="4989513"/>
          </a:xfrm>
        </p:spPr>
        <p:txBody>
          <a:bodyPr>
            <a:normAutofit fontScale="85000" lnSpcReduction="10000"/>
          </a:bodyPr>
          <a:lstStyle/>
          <a:p>
            <a:pPr eaLnBrk="1" fontAlgn="auto" hangingPunct="1">
              <a:lnSpc>
                <a:spcPts val="3000"/>
              </a:lnSpc>
              <a:spcAft>
                <a:spcPts val="0"/>
              </a:spcAft>
              <a:buFont typeface="Wingdings" panose="05000000000000000000" pitchFamily="2" charset="2"/>
              <a:buChar char="q"/>
              <a:defRPr/>
            </a:pPr>
            <a:r>
              <a:rPr lang="zh-CN" altLang="en-US" sz="2400" dirty="0">
                <a:latin typeface="幼圆" panose="02010509060101010101" pitchFamily="49" charset="-122"/>
                <a:ea typeface="幼圆" panose="02010509060101010101" pitchFamily="49" charset="-122"/>
              </a:rPr>
              <a:t>行为主义又称为进化主义或控制论学派，是基于控制论和“动作--感知”型控制系统的人工智能学派，属于非符号处理方法 </a:t>
            </a:r>
          </a:p>
          <a:p>
            <a:pPr eaLnBrk="1" fontAlgn="auto" hangingPunct="1">
              <a:lnSpc>
                <a:spcPts val="3000"/>
              </a:lnSpc>
              <a:spcAft>
                <a:spcPts val="0"/>
              </a:spcAft>
              <a:buFont typeface="Wingdings" panose="05000000000000000000" pitchFamily="2" charset="2"/>
              <a:buChar char="q"/>
              <a:defRPr/>
            </a:pPr>
            <a:r>
              <a:rPr lang="zh-CN" altLang="en-US" sz="2400" dirty="0">
                <a:latin typeface="幼圆" panose="02010509060101010101" pitchFamily="49" charset="-122"/>
                <a:ea typeface="幼圆" panose="02010509060101010101" pitchFamily="49" charset="-122"/>
              </a:rPr>
              <a:t>行为基本观点可以概括为：</a:t>
            </a:r>
          </a:p>
          <a:p>
            <a:pPr algn="just" eaLnBrk="1" fontAlgn="auto" hangingPunct="1">
              <a:lnSpc>
                <a:spcPts val="3000"/>
              </a:lnSpc>
              <a:spcAft>
                <a:spcPts val="0"/>
              </a:spcAft>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rPr>
              <a:t>    1、知识和形式化表达和模型化方法是人工智能的重要障碍之一；</a:t>
            </a:r>
          </a:p>
          <a:p>
            <a:pPr algn="just" eaLnBrk="1" fontAlgn="auto" hangingPunct="1">
              <a:lnSpc>
                <a:spcPts val="3000"/>
              </a:lnSpc>
              <a:spcAft>
                <a:spcPts val="0"/>
              </a:spcAft>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rPr>
              <a:t>    2、智能取决于感知和行动，应直接利用机器对环境作用后，环境对作用的响应为原形</a:t>
            </a:r>
          </a:p>
          <a:p>
            <a:pPr algn="just" eaLnBrk="1" fontAlgn="auto" hangingPunct="1">
              <a:lnSpc>
                <a:spcPts val="3000"/>
              </a:lnSpc>
              <a:spcAft>
                <a:spcPts val="0"/>
              </a:spcAft>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rPr>
              <a:t>    3、智能行为只能现实在世界中与周围环境交互作用而表现出来</a:t>
            </a:r>
          </a:p>
          <a:p>
            <a:pPr algn="just" eaLnBrk="1" fontAlgn="auto" hangingPunct="1">
              <a:lnSpc>
                <a:spcPts val="3000"/>
              </a:lnSpc>
              <a:spcAft>
                <a:spcPts val="0"/>
              </a:spcAft>
              <a:buFont typeface="Wingdings" panose="05000000000000000000" pitchFamily="2" charset="2"/>
              <a:buNone/>
              <a:defRPr/>
            </a:pPr>
            <a:r>
              <a:rPr lang="zh-CN" altLang="en-US" sz="2400" dirty="0">
                <a:latin typeface="幼圆" panose="02010509060101010101" pitchFamily="49" charset="-122"/>
                <a:ea typeface="幼圆" panose="02010509060101010101" pitchFamily="49" charset="-122"/>
              </a:rPr>
              <a:t>    4、人工智能可以像人类智能一样逐步进化，分阶段发展和增强。</a:t>
            </a:r>
          </a:p>
        </p:txBody>
      </p:sp>
      <p:sp>
        <p:nvSpPr>
          <p:cNvPr id="83972" name="日期占位符 1">
            <a:extLst>
              <a:ext uri="{FF2B5EF4-FFF2-40B4-BE49-F238E27FC236}">
                <a16:creationId xmlns:a16="http://schemas.microsoft.com/office/drawing/2014/main" id="{8ECF08CD-3FC6-444C-A81B-A0B5081F0027}"/>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5556FC31-4B32-40CB-ADCB-640C2B27E89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83974" name="灯片编号占位符 3">
            <a:extLst>
              <a:ext uri="{FF2B5EF4-FFF2-40B4-BE49-F238E27FC236}">
                <a16:creationId xmlns:a16="http://schemas.microsoft.com/office/drawing/2014/main" id="{A7C68ED9-1F14-46FD-896B-112595EFEA45}"/>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938DD6B-EBAA-42E9-8AD6-083E3149AABD}" type="slidenum">
              <a:rPr lang="zh-CN" altLang="en-US" sz="1400" smtClean="0">
                <a:latin typeface="Arial" panose="020B0604020202020204" pitchFamily="34" charset="0"/>
              </a:rPr>
              <a:pPr>
                <a:lnSpc>
                  <a:spcPct val="100000"/>
                </a:lnSpc>
                <a:spcBef>
                  <a:spcPct val="0"/>
                </a:spcBef>
                <a:buClrTx/>
                <a:buFontTx/>
                <a:buNone/>
                <a:defRPr/>
              </a:pPr>
              <a:t>37</a:t>
            </a:fld>
            <a:endParaRPr lang="en-US" altLang="zh-CN" sz="1400">
              <a:latin typeface="Arial" panose="020B0604020202020204" pitchFamily="34"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a:extLst>
              <a:ext uri="{FF2B5EF4-FFF2-40B4-BE49-F238E27FC236}">
                <a16:creationId xmlns:a16="http://schemas.microsoft.com/office/drawing/2014/main" id="{A4D28737-9A82-4BCC-B45F-8D19EC6D5524}"/>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65542" name="Rectangle 3">
            <a:extLst>
              <a:ext uri="{FF2B5EF4-FFF2-40B4-BE49-F238E27FC236}">
                <a16:creationId xmlns:a16="http://schemas.microsoft.com/office/drawing/2014/main" id="{D6DB4575-C9B4-456B-8545-BE998B75D3BD}"/>
              </a:ext>
            </a:extLst>
          </p:cNvPr>
          <p:cNvSpPr>
            <a:spLocks noGrp="1" noChangeArrowheads="1"/>
          </p:cNvSpPr>
          <p:nvPr>
            <p:ph idx="1"/>
          </p:nvPr>
        </p:nvSpPr>
        <p:spPr>
          <a:xfrm>
            <a:off x="1428750" y="1285875"/>
            <a:ext cx="6337300" cy="4114800"/>
          </a:xfrm>
        </p:spPr>
        <p:txBody>
          <a:bodyPr/>
          <a:lstStyle/>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1.1 </a:t>
            </a:r>
            <a:r>
              <a:rPr lang="zh-CN" altLang="en-US" sz="2800" b="1">
                <a:latin typeface="幼圆" panose="02010509060101010101" pitchFamily="49" charset="-122"/>
                <a:ea typeface="幼圆" panose="02010509060101010101" pitchFamily="49" charset="-122"/>
              </a:rPr>
              <a:t>什么是人工智能</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1.2 </a:t>
            </a:r>
            <a:r>
              <a:rPr lang="zh-CN" altLang="en-US" sz="2800" b="1">
                <a:solidFill>
                  <a:srgbClr val="333300"/>
                </a:solidFill>
                <a:latin typeface="幼圆" panose="02010509060101010101" pitchFamily="49" charset="-122"/>
                <a:ea typeface="幼圆" panose="02010509060101010101" pitchFamily="49" charset="-122"/>
              </a:rPr>
              <a:t>人工智能的起源与发展历史</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1.3 </a:t>
            </a:r>
            <a:r>
              <a:rPr lang="zh-CN" altLang="en-US" sz="2800" b="1">
                <a:solidFill>
                  <a:srgbClr val="333300"/>
                </a:solidFill>
                <a:latin typeface="幼圆" panose="02010509060101010101" pitchFamily="49" charset="-122"/>
                <a:ea typeface="幼圆" panose="02010509060101010101" pitchFamily="49" charset="-122"/>
              </a:rPr>
              <a:t>人工智能研究的基本内容</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1.4 </a:t>
            </a:r>
            <a:r>
              <a:rPr lang="zh-CN" altLang="en-US" sz="2800" b="1">
                <a:solidFill>
                  <a:srgbClr val="333300"/>
                </a:solidFill>
                <a:latin typeface="幼圆" panose="02010509060101010101" pitchFamily="49" charset="-122"/>
                <a:ea typeface="幼圆" panose="02010509060101010101" pitchFamily="49" charset="-122"/>
              </a:rPr>
              <a:t>人工智能研究的主要学派</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1.5 </a:t>
            </a:r>
            <a:r>
              <a:rPr lang="zh-CN" altLang="en-US" sz="2800" b="1">
                <a:solidFill>
                  <a:srgbClr val="FF0000"/>
                </a:solidFill>
                <a:latin typeface="幼圆" panose="02010509060101010101" pitchFamily="49" charset="-122"/>
                <a:ea typeface="幼圆" panose="02010509060101010101" pitchFamily="49" charset="-122"/>
              </a:rPr>
              <a:t>人工智能的应用</a:t>
            </a:r>
            <a:endParaRPr lang="en-US" altLang="zh-CN" sz="2800" b="1">
              <a:solidFill>
                <a:srgbClr val="FF0000"/>
              </a:solidFill>
              <a:latin typeface="幼圆" panose="02010509060101010101" pitchFamily="49" charset="-122"/>
              <a:ea typeface="幼圆" panose="02010509060101010101" pitchFamily="49" charset="-122"/>
            </a:endParaRP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1.6 </a:t>
            </a:r>
            <a:r>
              <a:rPr lang="zh-CN" altLang="en-US" sz="2800" b="1">
                <a:latin typeface="幼圆" panose="02010509060101010101" pitchFamily="49" charset="-122"/>
                <a:ea typeface="幼圆" panose="02010509060101010101" pitchFamily="49" charset="-122"/>
              </a:rPr>
              <a:t>小结和展望</a:t>
            </a:r>
          </a:p>
          <a:p>
            <a:pPr eaLnBrk="1" fontAlgn="auto" hangingPunct="1">
              <a:spcAft>
                <a:spcPts val="0"/>
              </a:spcAft>
              <a:defRPr/>
            </a:pPr>
            <a:endParaRPr lang="zh-CN" altLang="zh-CN" sz="3600"/>
          </a:p>
          <a:p>
            <a:pPr eaLnBrk="1" fontAlgn="auto" hangingPunct="1">
              <a:lnSpc>
                <a:spcPct val="80000"/>
              </a:lnSpc>
              <a:spcAft>
                <a:spcPts val="0"/>
              </a:spcAft>
              <a:buFontTx/>
              <a:buNone/>
              <a:defRPr/>
            </a:pPr>
            <a:endParaRPr lang="en-US" altLang="zh-CN" b="1">
              <a:latin typeface="隶书" panose="02010509060101010101" pitchFamily="49" charset="-122"/>
              <a:ea typeface="隶书" panose="02010509060101010101" pitchFamily="49" charset="-122"/>
            </a:endParaRPr>
          </a:p>
        </p:txBody>
      </p:sp>
      <p:sp>
        <p:nvSpPr>
          <p:cNvPr id="86020" name="日期占位符 3">
            <a:extLst>
              <a:ext uri="{FF2B5EF4-FFF2-40B4-BE49-F238E27FC236}">
                <a16:creationId xmlns:a16="http://schemas.microsoft.com/office/drawing/2014/main" id="{D34E433D-DFA2-4482-9E49-D2548A1DE4D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F2E2452B-FC7A-4C87-BAE2-593A355E3EEA}"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86022" name="灯片编号占位符 5">
            <a:extLst>
              <a:ext uri="{FF2B5EF4-FFF2-40B4-BE49-F238E27FC236}">
                <a16:creationId xmlns:a16="http://schemas.microsoft.com/office/drawing/2014/main" id="{5C9170B1-F8FB-492B-A51E-DA00BCA3E8A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D9C0566-1C17-4B11-9D27-ECD5CB016C99}" type="slidenum">
              <a:rPr lang="zh-CN" altLang="en-US" sz="1400" smtClean="0">
                <a:latin typeface="Arial" panose="020B0604020202020204" pitchFamily="34" charset="0"/>
              </a:rPr>
              <a:pPr>
                <a:lnSpc>
                  <a:spcPct val="100000"/>
                </a:lnSpc>
                <a:spcBef>
                  <a:spcPct val="0"/>
                </a:spcBef>
                <a:buClrTx/>
                <a:buFontTx/>
                <a:buNone/>
                <a:defRPr/>
              </a:pPr>
              <a:t>38</a:t>
            </a:fld>
            <a:endParaRPr lang="en-US" altLang="zh-CN" sz="1400">
              <a:latin typeface="Arial" panose="020B0604020202020204" pitchFamily="34"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E1B62EB-3A42-4BBB-8DD0-D72A7CC46018}"/>
              </a:ext>
            </a:extLst>
          </p:cNvPr>
          <p:cNvSpPr>
            <a:spLocks noGrp="1" noChangeArrowheads="1"/>
          </p:cNvSpPr>
          <p:nvPr>
            <p:ph type="title"/>
          </p:nvPr>
        </p:nvSpPr>
        <p:spPr>
          <a:xfrm>
            <a:off x="1393825" y="379413"/>
            <a:ext cx="6572250" cy="1060450"/>
          </a:xfrm>
        </p:spPr>
        <p:txBody>
          <a:bodyPr/>
          <a:lstStyle/>
          <a:p>
            <a:pPr eaLnBrk="1" fontAlgn="auto" hangingPunct="1">
              <a:spcAft>
                <a:spcPts val="0"/>
              </a:spcAft>
              <a:defRPr/>
            </a:pPr>
            <a:r>
              <a:rPr lang="zh-CN" altLang="zh-CN" b="1" dirty="0">
                <a:solidFill>
                  <a:schemeClr val="accent2"/>
                </a:solidFill>
                <a:latin typeface="黑体" panose="02010609060101010101" pitchFamily="49" charset="-122"/>
                <a:ea typeface="黑体" panose="02010609060101010101" pitchFamily="49" charset="-122"/>
              </a:rPr>
              <a:t>人工智能</a:t>
            </a:r>
            <a:r>
              <a:rPr lang="zh-CN" altLang="en-US" b="1" dirty="0">
                <a:solidFill>
                  <a:schemeClr val="accent2"/>
                </a:solidFill>
                <a:latin typeface="黑体" panose="02010609060101010101" pitchFamily="49" charset="-122"/>
                <a:ea typeface="黑体" panose="02010609060101010101" pitchFamily="49" charset="-122"/>
              </a:rPr>
              <a:t>的应用</a:t>
            </a:r>
          </a:p>
        </p:txBody>
      </p:sp>
      <p:sp>
        <p:nvSpPr>
          <p:cNvPr id="67587" name="Rectangle 4">
            <a:extLst>
              <a:ext uri="{FF2B5EF4-FFF2-40B4-BE49-F238E27FC236}">
                <a16:creationId xmlns:a16="http://schemas.microsoft.com/office/drawing/2014/main" id="{34AB3CB5-3012-43DD-B9A3-033AE5D0F78E}"/>
              </a:ext>
            </a:extLst>
          </p:cNvPr>
          <p:cNvSpPr>
            <a:spLocks noGrp="1" noChangeArrowheads="1"/>
          </p:cNvSpPr>
          <p:nvPr>
            <p:ph sz="half" idx="1"/>
          </p:nvPr>
        </p:nvSpPr>
        <p:spPr>
          <a:xfrm>
            <a:off x="1042988" y="3357563"/>
            <a:ext cx="3384550" cy="2674937"/>
          </a:xfrm>
        </p:spPr>
        <p:txBody>
          <a:bodyPr/>
          <a:lstStyle/>
          <a:p>
            <a:pPr marL="0" lvl="1" indent="0" eaLnBrk="1" fontAlgn="auto" hangingPunct="1">
              <a:lnSpc>
                <a:spcPts val="3600"/>
              </a:lnSpc>
              <a:spcBef>
                <a:spcPts val="600"/>
              </a:spcBef>
              <a:spcAft>
                <a:spcPts val="0"/>
              </a:spcAft>
              <a:defRPr/>
            </a:pPr>
            <a:r>
              <a:rPr lang="zh-CN" altLang="en-US">
                <a:latin typeface="幼圆" panose="02010509060101010101" pitchFamily="49" charset="-122"/>
                <a:ea typeface="幼圆" panose="02010509060101010101" pitchFamily="49" charset="-122"/>
              </a:rPr>
              <a:t>专家系统</a:t>
            </a:r>
          </a:p>
          <a:p>
            <a:pPr marL="0" lvl="1" indent="0" eaLnBrk="1" fontAlgn="auto" hangingPunct="1">
              <a:lnSpc>
                <a:spcPts val="3600"/>
              </a:lnSpc>
              <a:spcBef>
                <a:spcPts val="600"/>
              </a:spcBef>
              <a:spcAft>
                <a:spcPts val="0"/>
              </a:spcAft>
              <a:defRPr/>
            </a:pPr>
            <a:r>
              <a:rPr lang="zh-CN" altLang="en-US">
                <a:latin typeface="幼圆" panose="02010509060101010101" pitchFamily="49" charset="-122"/>
                <a:ea typeface="幼圆" panose="02010509060101010101" pitchFamily="49" charset="-122"/>
              </a:rPr>
              <a:t>数据挖掘</a:t>
            </a:r>
            <a:endParaRPr lang="en-US" altLang="zh-CN">
              <a:latin typeface="幼圆" panose="02010509060101010101" pitchFamily="49" charset="-122"/>
              <a:ea typeface="幼圆" panose="02010509060101010101" pitchFamily="49" charset="-122"/>
            </a:endParaRPr>
          </a:p>
          <a:p>
            <a:pPr marL="0" lvl="1" indent="0" eaLnBrk="1" fontAlgn="auto" hangingPunct="1">
              <a:lnSpc>
                <a:spcPts val="3600"/>
              </a:lnSpc>
              <a:spcBef>
                <a:spcPts val="600"/>
              </a:spcBef>
              <a:spcAft>
                <a:spcPts val="0"/>
              </a:spcAft>
              <a:defRPr/>
            </a:pPr>
            <a:r>
              <a:rPr lang="zh-CN" altLang="en-US">
                <a:latin typeface="幼圆" panose="02010509060101010101" pitchFamily="49" charset="-122"/>
                <a:ea typeface="幼圆" panose="02010509060101010101" pitchFamily="49" charset="-122"/>
              </a:rPr>
              <a:t>自然语言处理</a:t>
            </a:r>
          </a:p>
          <a:p>
            <a:pPr marL="0" lvl="1" indent="0" eaLnBrk="1" fontAlgn="auto" hangingPunct="1">
              <a:lnSpc>
                <a:spcPts val="3600"/>
              </a:lnSpc>
              <a:spcBef>
                <a:spcPts val="600"/>
              </a:spcBef>
              <a:spcAft>
                <a:spcPts val="0"/>
              </a:spcAft>
              <a:defRPr/>
            </a:pPr>
            <a:r>
              <a:rPr lang="zh-CN" altLang="en-US">
                <a:latin typeface="幼圆" panose="02010509060101010101" pitchFamily="49" charset="-122"/>
                <a:ea typeface="幼圆" panose="02010509060101010101" pitchFamily="49" charset="-122"/>
              </a:rPr>
              <a:t>智能机器人</a:t>
            </a:r>
            <a:endParaRPr lang="en-US" altLang="zh-CN">
              <a:latin typeface="幼圆" panose="02010509060101010101" pitchFamily="49" charset="-122"/>
              <a:ea typeface="幼圆" panose="02010509060101010101" pitchFamily="49" charset="-122"/>
            </a:endParaRPr>
          </a:p>
          <a:p>
            <a:pPr marL="0" lvl="1" indent="0" eaLnBrk="1" fontAlgn="auto" hangingPunct="1">
              <a:lnSpc>
                <a:spcPts val="3500"/>
              </a:lnSpc>
              <a:spcBef>
                <a:spcPct val="0"/>
              </a:spcBef>
              <a:spcAft>
                <a:spcPts val="0"/>
              </a:spcAft>
              <a:defRPr/>
            </a:pPr>
            <a:endParaRPr lang="en-US" altLang="zh-CN">
              <a:latin typeface="幼圆" panose="02010509060101010101" pitchFamily="49" charset="-122"/>
              <a:ea typeface="幼圆" panose="02010509060101010101" pitchFamily="49" charset="-122"/>
            </a:endParaRPr>
          </a:p>
          <a:p>
            <a:pPr marL="0" lvl="1" indent="0" eaLnBrk="1" fontAlgn="auto" hangingPunct="1">
              <a:lnSpc>
                <a:spcPts val="3500"/>
              </a:lnSpc>
              <a:spcBef>
                <a:spcPct val="0"/>
              </a:spcBef>
              <a:spcAft>
                <a:spcPts val="0"/>
              </a:spcAft>
              <a:defRPr/>
            </a:pPr>
            <a:endParaRPr lang="en-US" altLang="zh-CN">
              <a:latin typeface="幼圆" panose="02010509060101010101" pitchFamily="49" charset="-122"/>
              <a:ea typeface="幼圆" panose="02010509060101010101" pitchFamily="49" charset="-122"/>
            </a:endParaRPr>
          </a:p>
          <a:p>
            <a:pPr marL="0" lvl="1" indent="0" eaLnBrk="1" fontAlgn="auto" hangingPunct="1">
              <a:lnSpc>
                <a:spcPts val="3500"/>
              </a:lnSpc>
              <a:spcBef>
                <a:spcPct val="0"/>
              </a:spcBef>
              <a:spcAft>
                <a:spcPts val="0"/>
              </a:spcAft>
              <a:defRPr/>
            </a:pPr>
            <a:endParaRPr lang="zh-CN" altLang="en-US">
              <a:latin typeface="幼圆" panose="02010509060101010101" pitchFamily="49" charset="-122"/>
              <a:ea typeface="幼圆" panose="02010509060101010101" pitchFamily="49" charset="-122"/>
            </a:endParaRPr>
          </a:p>
          <a:p>
            <a:pPr eaLnBrk="1" fontAlgn="auto" hangingPunct="1">
              <a:spcAft>
                <a:spcPts val="0"/>
              </a:spcAft>
              <a:defRPr/>
            </a:pPr>
            <a:endParaRPr lang="zh-CN" altLang="en-US"/>
          </a:p>
        </p:txBody>
      </p:sp>
      <p:sp>
        <p:nvSpPr>
          <p:cNvPr id="67588" name="内容占位符 2">
            <a:extLst>
              <a:ext uri="{FF2B5EF4-FFF2-40B4-BE49-F238E27FC236}">
                <a16:creationId xmlns:a16="http://schemas.microsoft.com/office/drawing/2014/main" id="{47FDFA27-3A8B-4414-A472-453952A063BF}"/>
              </a:ext>
            </a:extLst>
          </p:cNvPr>
          <p:cNvSpPr>
            <a:spLocks noGrp="1" noChangeArrowheads="1"/>
          </p:cNvSpPr>
          <p:nvPr>
            <p:ph sz="half" idx="2"/>
          </p:nvPr>
        </p:nvSpPr>
        <p:spPr>
          <a:xfrm>
            <a:off x="4794250" y="3357563"/>
            <a:ext cx="3810000" cy="2746375"/>
          </a:xfrm>
        </p:spPr>
        <p:txBody>
          <a:bodyPr/>
          <a:lstStyle/>
          <a:p>
            <a:pPr marL="0" lvl="1" indent="0" eaLnBrk="1" fontAlgn="auto" hangingPunct="1">
              <a:lnSpc>
                <a:spcPts val="3600"/>
              </a:lnSpc>
              <a:spcAft>
                <a:spcPts val="0"/>
              </a:spcAft>
              <a:defRPr/>
            </a:pPr>
            <a:r>
              <a:rPr lang="zh-CN" altLang="en-US" dirty="0">
                <a:latin typeface="幼圆" panose="02010509060101010101" pitchFamily="49" charset="-122"/>
                <a:ea typeface="幼圆" panose="02010509060101010101" pitchFamily="49" charset="-122"/>
              </a:rPr>
              <a:t>模式识别</a:t>
            </a:r>
            <a:endParaRPr lang="en-US" altLang="zh-CN" dirty="0">
              <a:latin typeface="幼圆" panose="02010509060101010101" pitchFamily="49" charset="-122"/>
              <a:ea typeface="幼圆" panose="02010509060101010101" pitchFamily="49" charset="-122"/>
            </a:endParaRPr>
          </a:p>
          <a:p>
            <a:pPr marL="0" lvl="1" indent="0" eaLnBrk="1" fontAlgn="auto" hangingPunct="1">
              <a:lnSpc>
                <a:spcPts val="3600"/>
              </a:lnSpc>
              <a:spcAft>
                <a:spcPts val="0"/>
              </a:spcAft>
              <a:defRPr/>
            </a:pPr>
            <a:r>
              <a:rPr lang="zh-CN" altLang="en-US" dirty="0">
                <a:latin typeface="幼圆" panose="02010509060101010101" pitchFamily="49" charset="-122"/>
                <a:ea typeface="幼圆" panose="02010509060101010101" pitchFamily="49" charset="-122"/>
              </a:rPr>
              <a:t>分布式人工智能</a:t>
            </a:r>
            <a:endParaRPr lang="en-US" altLang="zh-CN" dirty="0">
              <a:latin typeface="幼圆" panose="02010509060101010101" pitchFamily="49" charset="-122"/>
              <a:ea typeface="幼圆" panose="02010509060101010101" pitchFamily="49" charset="-122"/>
            </a:endParaRPr>
          </a:p>
          <a:p>
            <a:pPr marL="0" lvl="1" indent="0" eaLnBrk="1" fontAlgn="auto" hangingPunct="1">
              <a:lnSpc>
                <a:spcPts val="3600"/>
              </a:lnSpc>
              <a:spcAft>
                <a:spcPts val="0"/>
              </a:spcAft>
              <a:defRPr/>
            </a:pPr>
            <a:r>
              <a:rPr lang="zh-CN" altLang="en-US" dirty="0">
                <a:latin typeface="幼圆" panose="02010509060101010101" pitchFamily="49" charset="-122"/>
                <a:ea typeface="幼圆" panose="02010509060101010101" pitchFamily="49" charset="-122"/>
              </a:rPr>
              <a:t>互联网智能</a:t>
            </a:r>
            <a:endParaRPr lang="en-US" altLang="zh-CN" dirty="0">
              <a:latin typeface="幼圆" panose="02010509060101010101" pitchFamily="49" charset="-122"/>
              <a:ea typeface="幼圆" panose="02010509060101010101" pitchFamily="49" charset="-122"/>
            </a:endParaRPr>
          </a:p>
          <a:p>
            <a:pPr marL="0" lvl="1" indent="0" eaLnBrk="1" fontAlgn="auto" hangingPunct="1">
              <a:lnSpc>
                <a:spcPts val="3600"/>
              </a:lnSpc>
              <a:spcAft>
                <a:spcPts val="0"/>
              </a:spcAft>
              <a:defRPr/>
            </a:pPr>
            <a:r>
              <a:rPr lang="zh-CN" altLang="en-US" dirty="0">
                <a:latin typeface="幼圆" panose="02010509060101010101" pitchFamily="49" charset="-122"/>
                <a:ea typeface="幼圆" panose="02010509060101010101" pitchFamily="49" charset="-122"/>
              </a:rPr>
              <a:t>博弈</a:t>
            </a:r>
            <a:endParaRPr lang="en-US" altLang="zh-CN" dirty="0">
              <a:latin typeface="幼圆" panose="02010509060101010101" pitchFamily="49" charset="-122"/>
              <a:ea typeface="幼圆" panose="02010509060101010101" pitchFamily="49" charset="-122"/>
            </a:endParaRPr>
          </a:p>
          <a:p>
            <a:pPr marL="0" indent="0" eaLnBrk="1" fontAlgn="auto" hangingPunct="1">
              <a:spcAft>
                <a:spcPts val="0"/>
              </a:spcAft>
              <a:buFontTx/>
              <a:buNone/>
              <a:defRPr/>
            </a:pPr>
            <a:endParaRPr lang="zh-CN" altLang="en-US" dirty="0"/>
          </a:p>
        </p:txBody>
      </p:sp>
      <p:sp>
        <p:nvSpPr>
          <p:cNvPr id="88069" name="日期占位符 1">
            <a:extLst>
              <a:ext uri="{FF2B5EF4-FFF2-40B4-BE49-F238E27FC236}">
                <a16:creationId xmlns:a16="http://schemas.microsoft.com/office/drawing/2014/main" id="{74FB6A8C-DE5E-4DA9-B35E-3DE04FB1705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94DF8A3-C12F-4750-818E-7CE5DC8603C3}"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81927" name="矩形 3">
            <a:extLst>
              <a:ext uri="{FF2B5EF4-FFF2-40B4-BE49-F238E27FC236}">
                <a16:creationId xmlns:a16="http://schemas.microsoft.com/office/drawing/2014/main" id="{84A5DB5C-17FE-4B83-9DA4-CAF39625C361}"/>
              </a:ext>
            </a:extLst>
          </p:cNvPr>
          <p:cNvSpPr>
            <a:spLocks noChangeArrowheads="1"/>
          </p:cNvSpPr>
          <p:nvPr/>
        </p:nvSpPr>
        <p:spPr bwMode="auto">
          <a:xfrm>
            <a:off x="755650" y="1557338"/>
            <a:ext cx="7848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ts val="3600"/>
              </a:lnSpc>
              <a:spcBef>
                <a:spcPct val="0"/>
              </a:spcBef>
              <a:buClr>
                <a:srgbClr val="0000E7"/>
              </a:buClr>
              <a:buFont typeface="Wingdings" panose="05000000000000000000" pitchFamily="2" charset="2"/>
              <a:buChar char="n"/>
            </a:pPr>
            <a:r>
              <a:rPr lang="zh-CN" altLang="zh-CN" sz="2400">
                <a:latin typeface="幼圆" panose="02010509060101010101" pitchFamily="49" charset="-122"/>
                <a:ea typeface="幼圆" panose="02010509060101010101" pitchFamily="49" charset="-122"/>
              </a:rPr>
              <a:t>当前，几乎所有的科学与技术的分支都在共享着人工智能领域所提供的理论和技术。这里列举一些人工智能经典的、有代表性和有重要影响的应用领域</a:t>
            </a:r>
            <a:r>
              <a:rPr lang="zh-CN" altLang="en-US" sz="2400">
                <a:latin typeface="幼圆" panose="02010509060101010101" pitchFamily="49" charset="-122"/>
                <a:ea typeface="幼圆" panose="02010509060101010101" pitchFamily="49" charset="-122"/>
              </a:rPr>
              <a:t>。</a:t>
            </a:r>
            <a:endParaRPr lang="zh-CN" altLang="en-US" sz="2400">
              <a:latin typeface="Arial" panose="020B06040202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CACEFC4A-2F8C-44B7-A6DE-875EDE60FE2C}"/>
              </a:ext>
            </a:extLst>
          </p:cNvPr>
          <p:cNvSpPr>
            <a:spLocks noGrp="1" noChangeArrowheads="1"/>
          </p:cNvSpPr>
          <p:nvPr>
            <p:ph type="title"/>
          </p:nvPr>
        </p:nvSpPr>
        <p:spPr>
          <a:xfrm>
            <a:off x="539750" y="476250"/>
            <a:ext cx="7772400" cy="1143000"/>
          </a:xfrm>
        </p:spPr>
        <p:txBody>
          <a:bodyPr/>
          <a:lstStyle/>
          <a:p>
            <a:pPr eaLnBrk="1" fontAlgn="auto" hangingPunct="1">
              <a:spcAft>
                <a:spcPts val="0"/>
              </a:spcAft>
              <a:defRPr/>
            </a:pPr>
            <a:r>
              <a:rPr lang="zh-CN" altLang="en-US" b="1" dirty="0">
                <a:solidFill>
                  <a:srgbClr val="002060"/>
                </a:solidFill>
                <a:latin typeface="黑体" panose="02010609060101010101" pitchFamily="49" charset="-122"/>
                <a:ea typeface="黑体" panose="02010609060101010101" pitchFamily="49" charset="-122"/>
              </a:rPr>
              <a:t>内容提要</a:t>
            </a:r>
            <a:endParaRPr lang="en-US" altLang="zh-CN" b="1" dirty="0">
              <a:solidFill>
                <a:srgbClr val="002060"/>
              </a:solidFill>
              <a:latin typeface="黑体" panose="02010609060101010101" pitchFamily="49" charset="-122"/>
              <a:ea typeface="黑体" panose="02010609060101010101" pitchFamily="49" charset="-122"/>
            </a:endParaRPr>
          </a:p>
        </p:txBody>
      </p:sp>
      <p:sp>
        <p:nvSpPr>
          <p:cNvPr id="7174" name="Rectangle 3">
            <a:extLst>
              <a:ext uri="{FF2B5EF4-FFF2-40B4-BE49-F238E27FC236}">
                <a16:creationId xmlns:a16="http://schemas.microsoft.com/office/drawing/2014/main" id="{ACA39E74-1559-40D0-B3F2-A782093AAD4B}"/>
              </a:ext>
            </a:extLst>
          </p:cNvPr>
          <p:cNvSpPr>
            <a:spLocks noGrp="1" noChangeArrowheads="1"/>
          </p:cNvSpPr>
          <p:nvPr>
            <p:ph idx="1"/>
          </p:nvPr>
        </p:nvSpPr>
        <p:spPr>
          <a:xfrm>
            <a:off x="1403350" y="1989138"/>
            <a:ext cx="6337300" cy="3328987"/>
          </a:xfrm>
        </p:spPr>
        <p:txBody>
          <a:bodyPr>
            <a:spAutoFit/>
          </a:bodyPr>
          <a:lstStyle/>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1.1 </a:t>
            </a:r>
            <a:r>
              <a:rPr lang="zh-CN" altLang="en-US" sz="2400" b="1" dirty="0">
                <a:solidFill>
                  <a:srgbClr val="FF0000"/>
                </a:solidFill>
                <a:latin typeface="幼圆" panose="02010509060101010101" pitchFamily="49" charset="-122"/>
                <a:ea typeface="幼圆" panose="02010509060101010101" pitchFamily="49" charset="-122"/>
              </a:rPr>
              <a:t>什么是人工智能</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1.2 </a:t>
            </a:r>
            <a:r>
              <a:rPr lang="zh-CN" altLang="en-US" sz="2400" b="1" dirty="0">
                <a:latin typeface="幼圆" panose="02010509060101010101" pitchFamily="49" charset="-122"/>
                <a:ea typeface="幼圆" panose="02010509060101010101" pitchFamily="49" charset="-122"/>
              </a:rPr>
              <a:t>人工智能的起源与发展历史</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1.3 </a:t>
            </a:r>
            <a:r>
              <a:rPr lang="zh-CN" altLang="en-US" sz="2400" b="1" dirty="0">
                <a:latin typeface="幼圆" panose="02010509060101010101" pitchFamily="49" charset="-122"/>
                <a:ea typeface="幼圆" panose="02010509060101010101" pitchFamily="49" charset="-122"/>
              </a:rPr>
              <a:t>人工智能研究的基本内容</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1.4 </a:t>
            </a:r>
            <a:r>
              <a:rPr lang="zh-CN" altLang="en-US" sz="2400" b="1" dirty="0">
                <a:latin typeface="幼圆" panose="02010509060101010101" pitchFamily="49" charset="-122"/>
                <a:ea typeface="幼圆" panose="02010509060101010101" pitchFamily="49" charset="-122"/>
              </a:rPr>
              <a:t>人工智能研究的主要学派</a:t>
            </a: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1.5 </a:t>
            </a:r>
            <a:r>
              <a:rPr lang="zh-CN" altLang="en-US" sz="2400" b="1" dirty="0">
                <a:latin typeface="幼圆" panose="02010509060101010101" pitchFamily="49" charset="-122"/>
                <a:ea typeface="幼圆" panose="02010509060101010101" pitchFamily="49" charset="-122"/>
              </a:rPr>
              <a:t>人工智能的应用</a:t>
            </a:r>
            <a:endParaRPr lang="en-US" altLang="zh-CN" sz="2400" b="1" dirty="0">
              <a:latin typeface="幼圆" panose="02010509060101010101" pitchFamily="49" charset="-122"/>
              <a:ea typeface="幼圆" panose="02010509060101010101" pitchFamily="49" charset="-122"/>
            </a:endParaRPr>
          </a:p>
          <a:p>
            <a:pPr algn="just">
              <a:lnSpc>
                <a:spcPct val="150000"/>
              </a:lnSpc>
              <a:spcBef>
                <a:spcPct val="0"/>
              </a:spcBef>
              <a:buFont typeface="Arial" panose="020B0604020202020204" pitchFamily="34" charset="0"/>
              <a:buNone/>
              <a:defRPr/>
            </a:pPr>
            <a:r>
              <a:rPr lang="en-US" altLang="zh-CN" sz="2400" b="1" dirty="0">
                <a:latin typeface="幼圆" panose="02010509060101010101" pitchFamily="49" charset="-122"/>
                <a:ea typeface="幼圆" panose="02010509060101010101" pitchFamily="49" charset="-122"/>
              </a:rPr>
              <a:t>1.6 </a:t>
            </a:r>
            <a:r>
              <a:rPr lang="zh-CN" altLang="en-US" sz="2400" b="1" dirty="0">
                <a:latin typeface="幼圆" panose="02010509060101010101" pitchFamily="49" charset="-122"/>
                <a:ea typeface="幼圆" panose="02010509060101010101" pitchFamily="49" charset="-122"/>
              </a:rPr>
              <a:t>小结和展望</a:t>
            </a:r>
            <a:endParaRPr lang="en-US" altLang="zh-CN" sz="2400" b="1" dirty="0">
              <a:latin typeface="幼圆" panose="02010509060101010101" pitchFamily="49" charset="-122"/>
              <a:ea typeface="幼圆" panose="02010509060101010101" pitchFamily="49" charset="-122"/>
            </a:endParaRPr>
          </a:p>
        </p:txBody>
      </p:sp>
      <p:sp>
        <p:nvSpPr>
          <p:cNvPr id="27652" name="日期占位符 3">
            <a:extLst>
              <a:ext uri="{FF2B5EF4-FFF2-40B4-BE49-F238E27FC236}">
                <a16:creationId xmlns:a16="http://schemas.microsoft.com/office/drawing/2014/main" id="{1CEBFD1C-58ED-435C-8F4E-BB459AFC1814}"/>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0D75DB9-D2FA-42D9-99A1-36158772A2E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27654" name="灯片编号占位符 5">
            <a:extLst>
              <a:ext uri="{FF2B5EF4-FFF2-40B4-BE49-F238E27FC236}">
                <a16:creationId xmlns:a16="http://schemas.microsoft.com/office/drawing/2014/main" id="{F5A3ED67-CB19-44DF-B907-79EB5CFF394D}"/>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CC03252-3B3F-4169-8755-48169376571C}" type="slidenum">
              <a:rPr lang="zh-CN" altLang="en-US" sz="1400" smtClean="0">
                <a:latin typeface="Arial" panose="020B0604020202020204" pitchFamily="34" charset="0"/>
              </a:rPr>
              <a:pPr>
                <a:lnSpc>
                  <a:spcPct val="100000"/>
                </a:lnSpc>
                <a:spcBef>
                  <a:spcPct val="0"/>
                </a:spcBef>
                <a:buClrTx/>
                <a:buFontTx/>
                <a:buNone/>
                <a:defRPr/>
              </a:pPr>
              <a:t>4</a:t>
            </a:fld>
            <a:endParaRPr lang="en-US" altLang="zh-CN" sz="1400">
              <a:latin typeface="Arial" panose="020B0604020202020204" pitchFamily="34"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a:extLst>
              <a:ext uri="{FF2B5EF4-FFF2-40B4-BE49-F238E27FC236}">
                <a16:creationId xmlns:a16="http://schemas.microsoft.com/office/drawing/2014/main" id="{35557FBD-7D07-4759-B216-D7B264428F04}"/>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69638" name="Rectangle 3">
            <a:extLst>
              <a:ext uri="{FF2B5EF4-FFF2-40B4-BE49-F238E27FC236}">
                <a16:creationId xmlns:a16="http://schemas.microsoft.com/office/drawing/2014/main" id="{E5091C8F-5F70-46B5-BB43-C41942FF8E67}"/>
              </a:ext>
            </a:extLst>
          </p:cNvPr>
          <p:cNvSpPr>
            <a:spLocks noGrp="1" noChangeArrowheads="1"/>
          </p:cNvSpPr>
          <p:nvPr>
            <p:ph idx="1"/>
          </p:nvPr>
        </p:nvSpPr>
        <p:spPr>
          <a:xfrm>
            <a:off x="1428750" y="1285875"/>
            <a:ext cx="6337300" cy="4114800"/>
          </a:xfrm>
        </p:spPr>
        <p:txBody>
          <a:bodyPr/>
          <a:lstStyle/>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1.1 </a:t>
            </a:r>
            <a:r>
              <a:rPr lang="zh-CN" altLang="en-US" sz="2800" b="1">
                <a:latin typeface="幼圆" panose="02010509060101010101" pitchFamily="49" charset="-122"/>
                <a:ea typeface="幼圆" panose="02010509060101010101" pitchFamily="49" charset="-122"/>
              </a:rPr>
              <a:t>什么是人工智能</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1.2 </a:t>
            </a:r>
            <a:r>
              <a:rPr lang="zh-CN" altLang="en-US" sz="2800" b="1">
                <a:solidFill>
                  <a:srgbClr val="333300"/>
                </a:solidFill>
                <a:latin typeface="幼圆" panose="02010509060101010101" pitchFamily="49" charset="-122"/>
                <a:ea typeface="幼圆" panose="02010509060101010101" pitchFamily="49" charset="-122"/>
              </a:rPr>
              <a:t>人工智能的起源与发展历史</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1.3 </a:t>
            </a:r>
            <a:r>
              <a:rPr lang="zh-CN" altLang="en-US" sz="2800" b="1">
                <a:solidFill>
                  <a:srgbClr val="333300"/>
                </a:solidFill>
                <a:latin typeface="幼圆" panose="02010509060101010101" pitchFamily="49" charset="-122"/>
                <a:ea typeface="幼圆" panose="02010509060101010101" pitchFamily="49" charset="-122"/>
              </a:rPr>
              <a:t>人工智能研究的基本内容</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1.4 </a:t>
            </a:r>
            <a:r>
              <a:rPr lang="zh-CN" altLang="en-US" sz="2800" b="1">
                <a:solidFill>
                  <a:srgbClr val="333300"/>
                </a:solidFill>
                <a:latin typeface="幼圆" panose="02010509060101010101" pitchFamily="49" charset="-122"/>
                <a:ea typeface="幼圆" panose="02010509060101010101" pitchFamily="49" charset="-122"/>
              </a:rPr>
              <a:t>人工智能研究的主要学派</a:t>
            </a: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1.5 </a:t>
            </a:r>
            <a:r>
              <a:rPr lang="zh-CN" altLang="en-US" sz="2800" b="1">
                <a:solidFill>
                  <a:srgbClr val="333300"/>
                </a:solidFill>
                <a:latin typeface="幼圆" panose="02010509060101010101" pitchFamily="49" charset="-122"/>
                <a:ea typeface="幼圆" panose="02010509060101010101" pitchFamily="49" charset="-122"/>
              </a:rPr>
              <a:t>人工智能的应用</a:t>
            </a:r>
            <a:endParaRPr lang="en-US" altLang="zh-CN" sz="2800" b="1">
              <a:solidFill>
                <a:srgbClr val="333300"/>
              </a:solidFill>
              <a:latin typeface="幼圆" panose="02010509060101010101" pitchFamily="49" charset="-122"/>
              <a:ea typeface="幼圆" panose="02010509060101010101" pitchFamily="49" charset="-122"/>
            </a:endParaRPr>
          </a:p>
          <a:p>
            <a:pPr eaLnBrk="1" fontAlgn="auto" hangingPunct="1">
              <a:lnSpc>
                <a:spcPts val="5000"/>
              </a:lnSpc>
              <a:spcBef>
                <a:spcPct val="0"/>
              </a:spcBef>
              <a:spcAft>
                <a:spcPts val="0"/>
              </a:spcAft>
              <a:buFontTx/>
              <a:buNone/>
              <a:defRPr/>
            </a:pPr>
            <a:r>
              <a:rPr lang="en-US" altLang="zh-CN" sz="2800" b="1">
                <a:latin typeface="幼圆" panose="02010509060101010101" pitchFamily="49" charset="-122"/>
                <a:ea typeface="幼圆" panose="02010509060101010101" pitchFamily="49" charset="-122"/>
              </a:rPr>
              <a:t>1.6 </a:t>
            </a:r>
            <a:r>
              <a:rPr lang="zh-CN" altLang="en-US" sz="2800" b="1">
                <a:solidFill>
                  <a:srgbClr val="FF0000"/>
                </a:solidFill>
                <a:latin typeface="幼圆" panose="02010509060101010101" pitchFamily="49" charset="-122"/>
                <a:ea typeface="幼圆" panose="02010509060101010101" pitchFamily="49" charset="-122"/>
              </a:rPr>
              <a:t>小结和展望</a:t>
            </a:r>
          </a:p>
          <a:p>
            <a:pPr eaLnBrk="1" fontAlgn="auto" hangingPunct="1">
              <a:spcAft>
                <a:spcPts val="0"/>
              </a:spcAft>
              <a:defRPr/>
            </a:pPr>
            <a:endParaRPr lang="zh-CN" altLang="zh-CN" sz="3600"/>
          </a:p>
          <a:p>
            <a:pPr eaLnBrk="1" fontAlgn="auto" hangingPunct="1">
              <a:lnSpc>
                <a:spcPct val="80000"/>
              </a:lnSpc>
              <a:spcAft>
                <a:spcPts val="0"/>
              </a:spcAft>
              <a:buFontTx/>
              <a:buNone/>
              <a:defRPr/>
            </a:pPr>
            <a:endParaRPr lang="en-US" altLang="zh-CN" b="1">
              <a:latin typeface="隶书" panose="02010509060101010101" pitchFamily="49" charset="-122"/>
              <a:ea typeface="隶书" panose="02010509060101010101" pitchFamily="49" charset="-122"/>
            </a:endParaRPr>
          </a:p>
        </p:txBody>
      </p:sp>
      <p:sp>
        <p:nvSpPr>
          <p:cNvPr id="90116" name="日期占位符 3">
            <a:extLst>
              <a:ext uri="{FF2B5EF4-FFF2-40B4-BE49-F238E27FC236}">
                <a16:creationId xmlns:a16="http://schemas.microsoft.com/office/drawing/2014/main" id="{54519668-4949-45D4-B9A9-AD7E3982921A}"/>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E5BCF3BA-433B-441C-9F22-C8F538534DA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0118" name="灯片编号占位符 5">
            <a:extLst>
              <a:ext uri="{FF2B5EF4-FFF2-40B4-BE49-F238E27FC236}">
                <a16:creationId xmlns:a16="http://schemas.microsoft.com/office/drawing/2014/main" id="{DD552F76-31C9-4F5C-BC94-1E32657EA2A3}"/>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2ACFABDC-6923-4AF6-99A2-F64457AF7FA2}" type="slidenum">
              <a:rPr lang="zh-CN" altLang="en-US" sz="1400" smtClean="0">
                <a:latin typeface="Arial" panose="020B0604020202020204" pitchFamily="34" charset="0"/>
              </a:rPr>
              <a:pPr>
                <a:lnSpc>
                  <a:spcPct val="100000"/>
                </a:lnSpc>
                <a:spcBef>
                  <a:spcPct val="0"/>
                </a:spcBef>
                <a:buClrTx/>
                <a:buFontTx/>
                <a:buNone/>
                <a:defRPr/>
              </a:pPr>
              <a:t>40</a:t>
            </a:fld>
            <a:endParaRPr lang="en-US" altLang="zh-CN" sz="1400">
              <a:latin typeface="Arial" panose="020B0604020202020204" pitchFamily="34" charset="0"/>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a:extLst>
              <a:ext uri="{FF2B5EF4-FFF2-40B4-BE49-F238E27FC236}">
                <a16:creationId xmlns:a16="http://schemas.microsoft.com/office/drawing/2014/main" id="{08F76A55-F079-4413-9A85-F8E96A4D15EE}"/>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小  结</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3254" name="Rectangle 3">
            <a:extLst>
              <a:ext uri="{FF2B5EF4-FFF2-40B4-BE49-F238E27FC236}">
                <a16:creationId xmlns:a16="http://schemas.microsoft.com/office/drawing/2014/main" id="{1EE6ACAC-B72D-4953-88B0-FB21C4EC800C}"/>
              </a:ext>
            </a:extLst>
          </p:cNvPr>
          <p:cNvSpPr>
            <a:spLocks noGrp="1" noChangeArrowheads="1"/>
          </p:cNvSpPr>
          <p:nvPr>
            <p:ph idx="1"/>
          </p:nvPr>
        </p:nvSpPr>
        <p:spPr>
          <a:xfrm>
            <a:off x="539750" y="1557338"/>
            <a:ext cx="8064500" cy="4114800"/>
          </a:xfrm>
        </p:spPr>
        <p:txBody>
          <a:bodyPr>
            <a:normAutofit fontScale="92500"/>
          </a:bodyPr>
          <a:lstStyle/>
          <a:p>
            <a:pPr eaLnBrk="1" fontAlgn="auto" hangingPunct="1">
              <a:lnSpc>
                <a:spcPts val="5000"/>
              </a:lnSpc>
              <a:spcBef>
                <a:spcPct val="0"/>
              </a:spcBef>
              <a:spcAft>
                <a:spcPts val="0"/>
              </a:spcAft>
              <a:buClr>
                <a:schemeClr val="accent6"/>
              </a:buClr>
              <a:buFont typeface="Wingdings" panose="05000000000000000000" pitchFamily="2" charset="2"/>
              <a:buChar char="n"/>
              <a:defRPr/>
            </a:pPr>
            <a:r>
              <a:rPr lang="zh-CN" altLang="en-US" sz="2400" dirty="0">
                <a:latin typeface="幼圆" pitchFamily="49" charset="-122"/>
                <a:ea typeface="幼圆" pitchFamily="49" charset="-122"/>
              </a:rPr>
              <a:t>本章我们首先讨论了什么是人工智能智能的问题。人工智能是研究可以理性地进行思考和执行动作的计算模型的学科，它是人类智能在计算机上的模拟。</a:t>
            </a:r>
            <a:endParaRPr lang="en-US" altLang="zh-CN" sz="2400" dirty="0">
              <a:latin typeface="幼圆" pitchFamily="49" charset="-122"/>
              <a:ea typeface="幼圆" pitchFamily="49" charset="-122"/>
            </a:endParaRPr>
          </a:p>
          <a:p>
            <a:pPr eaLnBrk="1" fontAlgn="auto" hangingPunct="1">
              <a:lnSpc>
                <a:spcPts val="5000"/>
              </a:lnSpc>
              <a:spcBef>
                <a:spcPct val="0"/>
              </a:spcBef>
              <a:spcAft>
                <a:spcPts val="0"/>
              </a:spcAft>
              <a:buClr>
                <a:schemeClr val="accent6"/>
              </a:buClr>
              <a:buFont typeface="Wingdings" panose="05000000000000000000" pitchFamily="2" charset="2"/>
              <a:buChar char="n"/>
              <a:defRPr/>
            </a:pPr>
            <a:r>
              <a:rPr lang="zh-CN" altLang="en-US" sz="2400" dirty="0">
                <a:latin typeface="幼圆" pitchFamily="49" charset="-122"/>
                <a:ea typeface="幼圆" pitchFamily="49" charset="-122"/>
              </a:rPr>
              <a:t>人工智能作为一门学科，经历了孕育、形成、发展等几个阶段，并且还在不断的发展。尽管人工智能也创造出了一些实用系统，但我们不得不承认这些远未达到人类的智能水平。</a:t>
            </a:r>
            <a:endParaRPr lang="zh-CN" altLang="zh-CN" sz="2400" dirty="0">
              <a:latin typeface="幼圆" panose="02010509060101010101" pitchFamily="49" charset="-122"/>
              <a:ea typeface="幼圆" panose="02010509060101010101" pitchFamily="49" charset="-122"/>
            </a:endParaRPr>
          </a:p>
          <a:p>
            <a:pPr eaLnBrk="1" fontAlgn="auto" hangingPunct="1">
              <a:lnSpc>
                <a:spcPct val="80000"/>
              </a:lnSpc>
              <a:spcAft>
                <a:spcPts val="0"/>
              </a:spcAft>
              <a:buFontTx/>
              <a:buNone/>
              <a:defRPr/>
            </a:pPr>
            <a:endParaRPr lang="en-US" altLang="zh-CN" sz="2400" b="1" dirty="0">
              <a:latin typeface="幼圆" panose="02010509060101010101" pitchFamily="49" charset="-122"/>
              <a:ea typeface="幼圆" panose="02010509060101010101" pitchFamily="49" charset="-122"/>
            </a:endParaRPr>
          </a:p>
        </p:txBody>
      </p:sp>
      <p:sp>
        <p:nvSpPr>
          <p:cNvPr id="92164" name="日期占位符 3">
            <a:extLst>
              <a:ext uri="{FF2B5EF4-FFF2-40B4-BE49-F238E27FC236}">
                <a16:creationId xmlns:a16="http://schemas.microsoft.com/office/drawing/2014/main" id="{5C580613-6769-499A-99B4-FDF656E8E65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60E7C235-9B96-46FB-9C0B-6615F7F477D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2166" name="灯片编号占位符 5">
            <a:extLst>
              <a:ext uri="{FF2B5EF4-FFF2-40B4-BE49-F238E27FC236}">
                <a16:creationId xmlns:a16="http://schemas.microsoft.com/office/drawing/2014/main" id="{7367D01E-C284-4099-AFEB-A7E52B9C4C82}"/>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32E68721-0C7F-4AD1-8DD1-9C9B489FC6CD}" type="slidenum">
              <a:rPr lang="zh-CN" altLang="en-US" sz="1400" smtClean="0">
                <a:latin typeface="Arial" panose="020B0604020202020204" pitchFamily="34" charset="0"/>
              </a:rPr>
              <a:pPr>
                <a:lnSpc>
                  <a:spcPct val="100000"/>
                </a:lnSpc>
                <a:spcBef>
                  <a:spcPct val="0"/>
                </a:spcBef>
                <a:buClrTx/>
                <a:buFontTx/>
                <a:buNone/>
                <a:defRPr/>
              </a:pPr>
              <a:t>41</a:t>
            </a:fld>
            <a:endParaRPr lang="en-US" altLang="zh-CN" sz="1400">
              <a:latin typeface="Arial" panose="020B0604020202020204" pitchFamily="34"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a:extLst>
              <a:ext uri="{FF2B5EF4-FFF2-40B4-BE49-F238E27FC236}">
                <a16:creationId xmlns:a16="http://schemas.microsoft.com/office/drawing/2014/main" id="{E8827EBC-E713-4C46-AF74-9BE8C8101F84}"/>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小  结</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4278" name="Rectangle 3">
            <a:extLst>
              <a:ext uri="{FF2B5EF4-FFF2-40B4-BE49-F238E27FC236}">
                <a16:creationId xmlns:a16="http://schemas.microsoft.com/office/drawing/2014/main" id="{9E8B589B-4A6B-4BD6-99D2-EA5183078B2D}"/>
              </a:ext>
            </a:extLst>
          </p:cNvPr>
          <p:cNvSpPr>
            <a:spLocks noGrp="1" noChangeArrowheads="1"/>
          </p:cNvSpPr>
          <p:nvPr>
            <p:ph idx="1"/>
          </p:nvPr>
        </p:nvSpPr>
        <p:spPr>
          <a:xfrm>
            <a:off x="468313" y="1268413"/>
            <a:ext cx="8351837" cy="4114800"/>
          </a:xfrm>
        </p:spPr>
        <p:txBody>
          <a:bodyPr>
            <a:normAutofit fontScale="85000" lnSpcReduction="10000"/>
          </a:bodyPr>
          <a:lstStyle/>
          <a:p>
            <a:pPr eaLnBrk="1" fontAlgn="auto" hangingPunct="1">
              <a:lnSpc>
                <a:spcPts val="4500"/>
              </a:lnSpc>
              <a:spcBef>
                <a:spcPct val="0"/>
              </a:spcBef>
              <a:spcAft>
                <a:spcPts val="0"/>
              </a:spcAft>
              <a:buClr>
                <a:schemeClr val="accent6"/>
              </a:buClr>
              <a:buFont typeface="Wingdings" panose="05000000000000000000" pitchFamily="2" charset="2"/>
              <a:buChar char="n"/>
              <a:defRPr/>
            </a:pPr>
            <a:r>
              <a:rPr lang="zh-CN" altLang="en-US" sz="2400" dirty="0">
                <a:latin typeface="幼圆" pitchFamily="49" charset="-122"/>
                <a:ea typeface="幼圆" pitchFamily="49" charset="-122"/>
              </a:rPr>
              <a:t>知识表示、推理、学习、智能搜索和数据与知识的不确定性处理是人工智能基本的研究领域，人工智能的典型应用领域包括专家系统、数据挖掘、自然语言处理、智能机器人、模式识别、分布式人工智能、互联网智能和博弈等。</a:t>
            </a:r>
            <a:endParaRPr lang="en-US" altLang="zh-CN" sz="2400" dirty="0">
              <a:latin typeface="幼圆" pitchFamily="49" charset="-122"/>
              <a:ea typeface="幼圆" pitchFamily="49" charset="-122"/>
            </a:endParaRPr>
          </a:p>
          <a:p>
            <a:pPr eaLnBrk="1" fontAlgn="auto" hangingPunct="1">
              <a:lnSpc>
                <a:spcPts val="4500"/>
              </a:lnSpc>
              <a:spcBef>
                <a:spcPct val="0"/>
              </a:spcBef>
              <a:spcAft>
                <a:spcPts val="0"/>
              </a:spcAft>
              <a:buClr>
                <a:schemeClr val="accent6"/>
              </a:buClr>
              <a:buFont typeface="Wingdings" panose="05000000000000000000" pitchFamily="2" charset="2"/>
              <a:buChar char="n"/>
              <a:defRPr/>
            </a:pPr>
            <a:r>
              <a:rPr lang="zh-CN" altLang="en-US" sz="2400" dirty="0">
                <a:latin typeface="幼圆" pitchFamily="49" charset="-122"/>
                <a:ea typeface="幼圆" pitchFamily="49" charset="-122"/>
              </a:rPr>
              <a:t>人工智能的研究途径主要有以符号处理为核心的方法，以网络连接为主的连接机制方法，以及以感知和动作为主的行为主义方法等，这些方法的集成和综合已经成为当今人工智能研究的一个趋势。</a:t>
            </a:r>
            <a:endParaRPr lang="zh-CN" altLang="zh-CN" sz="2400" dirty="0">
              <a:latin typeface="幼圆" pitchFamily="49" charset="-122"/>
              <a:ea typeface="幼圆" pitchFamily="49" charset="-122"/>
            </a:endParaRPr>
          </a:p>
          <a:p>
            <a:pPr eaLnBrk="1" fontAlgn="auto" hangingPunct="1">
              <a:lnSpc>
                <a:spcPct val="80000"/>
              </a:lnSpc>
              <a:spcAft>
                <a:spcPts val="0"/>
              </a:spcAft>
              <a:buFontTx/>
              <a:buNone/>
              <a:defRPr/>
            </a:pPr>
            <a:endParaRPr lang="en-US" altLang="zh-CN" b="1" dirty="0">
              <a:latin typeface="隶书" pitchFamily="49" charset="-122"/>
              <a:ea typeface="隶书" pitchFamily="49" charset="-122"/>
            </a:endParaRPr>
          </a:p>
        </p:txBody>
      </p:sp>
      <p:sp>
        <p:nvSpPr>
          <p:cNvPr id="94212" name="日期占位符 3">
            <a:extLst>
              <a:ext uri="{FF2B5EF4-FFF2-40B4-BE49-F238E27FC236}">
                <a16:creationId xmlns:a16="http://schemas.microsoft.com/office/drawing/2014/main" id="{54920725-1A5F-479A-AD5A-966EE5AA08A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AC42B51-7F09-462D-8E8B-14BB0B056D7F}"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4214" name="灯片编号占位符 5">
            <a:extLst>
              <a:ext uri="{FF2B5EF4-FFF2-40B4-BE49-F238E27FC236}">
                <a16:creationId xmlns:a16="http://schemas.microsoft.com/office/drawing/2014/main" id="{3D8A263F-2ACC-41B3-A058-9A53DEB32E6B}"/>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239A457-96C1-4836-ABAE-A62591F605B4}" type="slidenum">
              <a:rPr lang="zh-CN" altLang="en-US" sz="1400" smtClean="0">
                <a:latin typeface="Arial" panose="020B0604020202020204" pitchFamily="34" charset="0"/>
              </a:rPr>
              <a:pPr>
                <a:lnSpc>
                  <a:spcPct val="100000"/>
                </a:lnSpc>
                <a:spcBef>
                  <a:spcPct val="0"/>
                </a:spcBef>
                <a:buClrTx/>
                <a:buFontTx/>
                <a:buNone/>
                <a:defRPr/>
              </a:pPr>
              <a:t>42</a:t>
            </a:fld>
            <a:endParaRPr lang="en-US" altLang="zh-CN" sz="1400">
              <a:latin typeface="Arial" panose="020B0604020202020204" pitchFamily="34"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a:extLst>
              <a:ext uri="{FF2B5EF4-FFF2-40B4-BE49-F238E27FC236}">
                <a16:creationId xmlns:a16="http://schemas.microsoft.com/office/drawing/2014/main" id="{CF6BB405-9302-4691-8312-A528928D96D0}"/>
              </a:ext>
            </a:extLst>
          </p:cNvPr>
          <p:cNvSpPr>
            <a:spLocks noGrp="1" noChangeArrowheads="1"/>
          </p:cNvSpPr>
          <p:nvPr>
            <p:ph type="title"/>
          </p:nvPr>
        </p:nvSpPr>
        <p:spPr>
          <a:xfrm>
            <a:off x="609600" y="0"/>
            <a:ext cx="7772400" cy="1143000"/>
          </a:xfrm>
        </p:spPr>
        <p:txBody>
          <a:bodyPr/>
          <a:lstStyle/>
          <a:p>
            <a:pPr eaLnBrk="1" fontAlgn="auto" hangingPunct="1">
              <a:spcAft>
                <a:spcPts val="0"/>
              </a:spcAft>
              <a:defRPr/>
            </a:pPr>
            <a:r>
              <a:rPr lang="zh-CN" altLang="en-US" b="1">
                <a:solidFill>
                  <a:schemeClr val="accent2"/>
                </a:solidFill>
                <a:latin typeface="黑体" panose="02010609060101010101" pitchFamily="49" charset="-122"/>
                <a:ea typeface="黑体" panose="02010609060101010101" pitchFamily="49" charset="-122"/>
              </a:rPr>
              <a:t>展  望</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5302" name="Rectangle 3">
            <a:extLst>
              <a:ext uri="{FF2B5EF4-FFF2-40B4-BE49-F238E27FC236}">
                <a16:creationId xmlns:a16="http://schemas.microsoft.com/office/drawing/2014/main" id="{8BF01C49-AB70-41C1-B145-06D21AECCA93}"/>
              </a:ext>
            </a:extLst>
          </p:cNvPr>
          <p:cNvSpPr>
            <a:spLocks noGrp="1" noChangeArrowheads="1"/>
          </p:cNvSpPr>
          <p:nvPr>
            <p:ph idx="1"/>
          </p:nvPr>
        </p:nvSpPr>
        <p:spPr>
          <a:xfrm>
            <a:off x="611188" y="1412875"/>
            <a:ext cx="8208962" cy="4114800"/>
          </a:xfrm>
        </p:spPr>
        <p:txBody>
          <a:bodyPr>
            <a:normAutofit fontScale="85000" lnSpcReduction="10000"/>
          </a:bodyPr>
          <a:lstStyle/>
          <a:p>
            <a:pPr eaLnBrk="1" fontAlgn="auto" hangingPunct="1">
              <a:lnSpc>
                <a:spcPts val="4800"/>
              </a:lnSpc>
              <a:spcBef>
                <a:spcPct val="0"/>
              </a:spcBef>
              <a:spcAft>
                <a:spcPts val="0"/>
              </a:spcAft>
              <a:buClr>
                <a:schemeClr val="accent6"/>
              </a:buClr>
              <a:buFont typeface="Wingdings" panose="05000000000000000000" pitchFamily="2" charset="2"/>
              <a:buChar char="n"/>
              <a:defRPr/>
            </a:pPr>
            <a:r>
              <a:rPr lang="zh-CN" altLang="en-US" sz="2800" dirty="0">
                <a:latin typeface="幼圆" pitchFamily="49" charset="-122"/>
                <a:ea typeface="幼圆" pitchFamily="49" charset="-122"/>
              </a:rPr>
              <a:t>进入</a:t>
            </a:r>
            <a:r>
              <a:rPr lang="en-US" altLang="zh-CN" sz="2800" dirty="0">
                <a:latin typeface="幼圆" pitchFamily="49" charset="-122"/>
                <a:ea typeface="幼圆" pitchFamily="49" charset="-122"/>
              </a:rPr>
              <a:t>21</a:t>
            </a:r>
            <a:r>
              <a:rPr lang="zh-CN" altLang="en-US" sz="2800" dirty="0">
                <a:latin typeface="幼圆" pitchFamily="49" charset="-122"/>
                <a:ea typeface="幼圆" pitchFamily="49" charset="-122"/>
              </a:rPr>
              <a:t>世纪，互联网的普及和大数据的兴起又一次将人工智能推向新的高峰。基于大数据、赛博空间（</a:t>
            </a:r>
            <a:r>
              <a:rPr lang="en-US" altLang="zh-CN" sz="2800" dirty="0">
                <a:latin typeface="幼圆" pitchFamily="49" charset="-122"/>
                <a:ea typeface="幼圆" pitchFamily="49" charset="-122"/>
              </a:rPr>
              <a:t>cyberspace</a:t>
            </a:r>
            <a:r>
              <a:rPr lang="zh-CN" altLang="en-US" sz="2800" dirty="0">
                <a:latin typeface="幼圆" pitchFamily="49" charset="-122"/>
                <a:ea typeface="幼圆" pitchFamily="49" charset="-122"/>
              </a:rPr>
              <a:t>）的知识自动化将开拓人类向人工世界进军，深度开发大数据和智力资源，深化农业和工业的智能革命。脑科学、认知科学、人工智能等学科交叉研究的智能科学将指引类脑计算的发展，实现人类水平的人工智能。</a:t>
            </a:r>
            <a:endParaRPr lang="en-US" altLang="zh-CN" dirty="0">
              <a:latin typeface="隶书" pitchFamily="49" charset="-122"/>
              <a:ea typeface="隶书" pitchFamily="49" charset="-122"/>
            </a:endParaRPr>
          </a:p>
        </p:txBody>
      </p:sp>
      <p:sp>
        <p:nvSpPr>
          <p:cNvPr id="96260" name="日期占位符 3">
            <a:extLst>
              <a:ext uri="{FF2B5EF4-FFF2-40B4-BE49-F238E27FC236}">
                <a16:creationId xmlns:a16="http://schemas.microsoft.com/office/drawing/2014/main" id="{2ED2608B-3888-41F3-A718-41D2FFD27DD5}"/>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B7542F8-782D-48C9-B2D1-4165B409D49E}"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6262" name="灯片编号占位符 5">
            <a:extLst>
              <a:ext uri="{FF2B5EF4-FFF2-40B4-BE49-F238E27FC236}">
                <a16:creationId xmlns:a16="http://schemas.microsoft.com/office/drawing/2014/main" id="{D55EE834-2ABE-498E-86C5-0910454F2615}"/>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BF8652A-82BD-4058-B5F6-C5BF4752542A}" type="slidenum">
              <a:rPr lang="zh-CN" altLang="en-US" sz="1400" smtClean="0">
                <a:latin typeface="Arial" panose="020B0604020202020204" pitchFamily="34" charset="0"/>
              </a:rPr>
              <a:pPr>
                <a:lnSpc>
                  <a:spcPct val="100000"/>
                </a:lnSpc>
                <a:spcBef>
                  <a:spcPct val="0"/>
                </a:spcBef>
                <a:buClrTx/>
                <a:buFontTx/>
                <a:buNone/>
                <a:defRPr/>
              </a:pPr>
              <a:t>43</a:t>
            </a:fld>
            <a:endParaRPr lang="en-US" altLang="zh-CN" sz="1400">
              <a:latin typeface="Arial" panose="020B0604020202020204" pitchFamily="34"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2">
            <a:extLst>
              <a:ext uri="{FF2B5EF4-FFF2-40B4-BE49-F238E27FC236}">
                <a16:creationId xmlns:a16="http://schemas.microsoft.com/office/drawing/2014/main" id="{A4FE7529-CF46-4477-9C8B-8187FB41747D}"/>
              </a:ext>
            </a:extLst>
          </p:cNvPr>
          <p:cNvSpPr>
            <a:spLocks noGrp="1" noChangeArrowheads="1"/>
          </p:cNvSpPr>
          <p:nvPr>
            <p:ph type="title"/>
          </p:nvPr>
        </p:nvSpPr>
        <p:spPr>
          <a:xfrm>
            <a:off x="457200" y="381000"/>
            <a:ext cx="7512050" cy="863600"/>
          </a:xfrm>
        </p:spPr>
        <p:txBody>
          <a:bodyPr lIns="92075" tIns="46038" rIns="92075" bIns="46038"/>
          <a:lstStyle/>
          <a:p>
            <a:pPr eaLnBrk="1" fontAlgn="auto" hangingPunct="1">
              <a:spcAft>
                <a:spcPts val="0"/>
              </a:spcAft>
              <a:defRPr/>
            </a:pPr>
            <a:r>
              <a:rPr lang="zh-CN" altLang="en-US" sz="4300">
                <a:solidFill>
                  <a:srgbClr val="FF3300"/>
                </a:solidFill>
                <a:latin typeface="Times New Roman" panose="02020603050405020304" pitchFamily="18" charset="0"/>
              </a:rPr>
              <a:t>       </a:t>
            </a:r>
            <a:r>
              <a:rPr lang="en-US" altLang="zh-CN" sz="4300" b="1">
                <a:solidFill>
                  <a:srgbClr val="0916BD"/>
                </a:solidFill>
                <a:latin typeface="Times New Roman" panose="02020603050405020304" pitchFamily="18" charset="0"/>
              </a:rPr>
              <a:t>Thank You</a:t>
            </a:r>
          </a:p>
        </p:txBody>
      </p:sp>
      <p:sp>
        <p:nvSpPr>
          <p:cNvPr id="98307" name="日期占位符 3">
            <a:extLst>
              <a:ext uri="{FF2B5EF4-FFF2-40B4-BE49-F238E27FC236}">
                <a16:creationId xmlns:a16="http://schemas.microsoft.com/office/drawing/2014/main" id="{42F374A3-D14B-4B16-8D3B-B39CE70243F1}"/>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AA3856C-C7E0-4F8F-98D7-98120484997F}"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98309" name="灯片编号占位符 5">
            <a:extLst>
              <a:ext uri="{FF2B5EF4-FFF2-40B4-BE49-F238E27FC236}">
                <a16:creationId xmlns:a16="http://schemas.microsoft.com/office/drawing/2014/main" id="{917C7E65-28CD-40B2-BAC7-E9644311C35C}"/>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6AEBF3E8-CDF2-4C07-9A2B-0F15980594EF}" type="slidenum">
              <a:rPr lang="zh-CN" altLang="en-US" sz="1400" smtClean="0">
                <a:latin typeface="Arial" panose="020B0604020202020204" pitchFamily="34" charset="0"/>
              </a:rPr>
              <a:pPr>
                <a:lnSpc>
                  <a:spcPct val="100000"/>
                </a:lnSpc>
                <a:spcBef>
                  <a:spcPct val="0"/>
                </a:spcBef>
                <a:buClrTx/>
                <a:buFontTx/>
                <a:buNone/>
                <a:defRPr/>
              </a:pPr>
              <a:t>44</a:t>
            </a:fld>
            <a:endParaRPr lang="en-US" altLang="zh-CN" sz="1400">
              <a:latin typeface="Arial" panose="020B0604020202020204" pitchFamily="34" charset="0"/>
            </a:endParaRPr>
          </a:p>
        </p:txBody>
      </p:sp>
      <p:pic>
        <p:nvPicPr>
          <p:cNvPr id="92167" name="Picture 6" descr="left-brain-right-brain">
            <a:extLst>
              <a:ext uri="{FF2B5EF4-FFF2-40B4-BE49-F238E27FC236}">
                <a16:creationId xmlns:a16="http://schemas.microsoft.com/office/drawing/2014/main" id="{620FABBE-7901-4E66-8210-2425046B8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679575"/>
            <a:ext cx="35242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3BF6566A-B17A-4204-AF5C-5E8FC3EF7FB6}"/>
              </a:ext>
            </a:extLst>
          </p:cNvPr>
          <p:cNvSpPr>
            <a:spLocks noGrp="1" noChangeArrowheads="1"/>
          </p:cNvSpPr>
          <p:nvPr>
            <p:ph type="title"/>
          </p:nvPr>
        </p:nvSpPr>
        <p:spPr>
          <a:xfrm>
            <a:off x="681038" y="333375"/>
            <a:ext cx="7773987" cy="1595438"/>
          </a:xfrm>
        </p:spPr>
        <p:txBody>
          <a:bodyPr/>
          <a:lstStyle/>
          <a:p>
            <a:pPr eaLnBrk="1" fontAlgn="auto" hangingPunct="1">
              <a:spcAft>
                <a:spcPts val="0"/>
              </a:spcAft>
              <a:defRPr/>
            </a:pPr>
            <a:r>
              <a:rPr lang="zh-CN" altLang="en-US" b="1" dirty="0">
                <a:solidFill>
                  <a:srgbClr val="002060"/>
                </a:solidFill>
                <a:latin typeface="黑体" panose="02010609060101010101" pitchFamily="49" charset="-122"/>
                <a:ea typeface="黑体" panose="02010609060101010101" pitchFamily="49" charset="-122"/>
              </a:rPr>
              <a:t>人工智能</a:t>
            </a:r>
            <a:endParaRPr lang="zh-CN" altLang="zh-CN" b="1" dirty="0">
              <a:solidFill>
                <a:srgbClr val="002060"/>
              </a:solidFill>
              <a:latin typeface="黑体" panose="02010609060101010101" pitchFamily="49" charset="-122"/>
              <a:ea typeface="黑体" panose="02010609060101010101" pitchFamily="49" charset="-122"/>
            </a:endParaRPr>
          </a:p>
        </p:txBody>
      </p:sp>
      <p:sp>
        <p:nvSpPr>
          <p:cNvPr id="29699" name="日期占位符 2">
            <a:extLst>
              <a:ext uri="{FF2B5EF4-FFF2-40B4-BE49-F238E27FC236}">
                <a16:creationId xmlns:a16="http://schemas.microsoft.com/office/drawing/2014/main" id="{528B1013-FB29-4473-B38C-23C207E11F36}"/>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D9B451B8-89B7-4CE1-A4D6-10DAE9BBAD48}"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dirty="0">
              <a:latin typeface="Arial" panose="020B0604020202020204" pitchFamily="34" charset="0"/>
            </a:endParaRPr>
          </a:p>
        </p:txBody>
      </p:sp>
      <p:sp>
        <p:nvSpPr>
          <p:cNvPr id="29701" name="灯片编号占位符 4">
            <a:extLst>
              <a:ext uri="{FF2B5EF4-FFF2-40B4-BE49-F238E27FC236}">
                <a16:creationId xmlns:a16="http://schemas.microsoft.com/office/drawing/2014/main" id="{A935939F-47C6-484E-B60D-9B44C4BDCB1F}"/>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CCFAB4E2-F188-48E9-8F29-479F839C65B3}" type="slidenum">
              <a:rPr lang="zh-CN" altLang="en-US" sz="1400" smtClean="0">
                <a:latin typeface="Arial" panose="020B0604020202020204" pitchFamily="34" charset="0"/>
              </a:rPr>
              <a:pPr>
                <a:lnSpc>
                  <a:spcPct val="100000"/>
                </a:lnSpc>
                <a:spcBef>
                  <a:spcPct val="0"/>
                </a:spcBef>
                <a:buClrTx/>
                <a:buFontTx/>
                <a:buNone/>
                <a:defRPr/>
              </a:pPr>
              <a:t>5</a:t>
            </a:fld>
            <a:endParaRPr lang="en-US" altLang="zh-CN" sz="1400">
              <a:latin typeface="Arial" panose="020B0604020202020204" pitchFamily="34" charset="0"/>
            </a:endParaRPr>
          </a:p>
        </p:txBody>
      </p:sp>
      <p:sp>
        <p:nvSpPr>
          <p:cNvPr id="29702" name="Rectangle 4">
            <a:extLst>
              <a:ext uri="{FF2B5EF4-FFF2-40B4-BE49-F238E27FC236}">
                <a16:creationId xmlns:a16="http://schemas.microsoft.com/office/drawing/2014/main" id="{3DE2425D-7BE4-48E8-BA9F-07EB5580D0CF}"/>
              </a:ext>
            </a:extLst>
          </p:cNvPr>
          <p:cNvSpPr>
            <a:spLocks noChangeArrowheads="1"/>
          </p:cNvSpPr>
          <p:nvPr/>
        </p:nvSpPr>
        <p:spPr bwMode="auto">
          <a:xfrm>
            <a:off x="681038" y="1920875"/>
            <a:ext cx="7993062"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50000"/>
              </a:lnSpc>
              <a:spcBef>
                <a:spcPct val="0"/>
              </a:spcBef>
              <a:buClrTx/>
              <a:buFontTx/>
              <a:buNone/>
            </a:pPr>
            <a:r>
              <a:rPr lang="zh-CN" altLang="en-US" sz="2400" b="1">
                <a:latin typeface="幼圆" panose="02010509060101010101" pitchFamily="49" charset="-122"/>
                <a:ea typeface="幼圆" panose="02010509060101010101" pitchFamily="49" charset="-122"/>
              </a:rPr>
              <a:t>人工智能(</a:t>
            </a:r>
            <a:r>
              <a:rPr lang="en-US" altLang="zh-CN" sz="2400" b="1">
                <a:latin typeface="幼圆" panose="02010509060101010101" pitchFamily="49" charset="-122"/>
                <a:ea typeface="幼圆" panose="02010509060101010101" pitchFamily="49" charset="-122"/>
              </a:rPr>
              <a:t>Artificial Intelligence)</a:t>
            </a:r>
          </a:p>
          <a:p>
            <a:pPr algn="just">
              <a:lnSpc>
                <a:spcPct val="150000"/>
              </a:lnSpc>
              <a:spcBef>
                <a:spcPct val="0"/>
              </a:spcBef>
              <a:buClrTx/>
              <a:buFontTx/>
              <a:buNone/>
            </a:pPr>
            <a:r>
              <a:rPr lang="zh-CN" altLang="en-US" sz="2400">
                <a:latin typeface="幼圆" panose="02010509060101010101" pitchFamily="49" charset="-122"/>
                <a:ea typeface="幼圆" panose="02010509060101010101" pitchFamily="49" charset="-122"/>
              </a:rPr>
              <a:t>是相对人的自然智能而言，即用人工的方法和技术,模仿、延伸和扩展人的智能, 实现某些“机器思维”。</a:t>
            </a:r>
          </a:p>
        </p:txBody>
      </p:sp>
      <p:sp>
        <p:nvSpPr>
          <p:cNvPr id="29703" name="文本框 10">
            <a:extLst>
              <a:ext uri="{FF2B5EF4-FFF2-40B4-BE49-F238E27FC236}">
                <a16:creationId xmlns:a16="http://schemas.microsoft.com/office/drawing/2014/main" id="{BCB5BA16-FD71-4A02-AA7B-6DC350649E4B}"/>
              </a:ext>
            </a:extLst>
          </p:cNvPr>
          <p:cNvSpPr txBox="1">
            <a:spLocks noChangeArrowheads="1"/>
          </p:cNvSpPr>
          <p:nvPr/>
        </p:nvSpPr>
        <p:spPr bwMode="auto">
          <a:xfrm>
            <a:off x="660400" y="4102100"/>
            <a:ext cx="8137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pPr>
            <a:r>
              <a:rPr lang="zh-CN" altLang="en-US">
                <a:latin typeface="Arial" panose="020B0604020202020204" pitchFamily="34" charset="0"/>
              </a:rPr>
              <a:t>研究智能行为的计算模型</a:t>
            </a:r>
          </a:p>
          <a:p>
            <a:pPr>
              <a:lnSpc>
                <a:spcPct val="100000"/>
              </a:lnSpc>
              <a:spcBef>
                <a:spcPct val="0"/>
              </a:spcBef>
              <a:buClrTx/>
            </a:pPr>
            <a:r>
              <a:rPr lang="zh-CN" altLang="en-US">
                <a:latin typeface="Arial" panose="020B0604020202020204" pitchFamily="34" charset="0"/>
              </a:rPr>
              <a:t>研制具有感知、推理、学习、联想、决策等思维活动的计算系统</a:t>
            </a:r>
          </a:p>
          <a:p>
            <a:pPr>
              <a:lnSpc>
                <a:spcPct val="100000"/>
              </a:lnSpc>
              <a:spcBef>
                <a:spcPct val="0"/>
              </a:spcBef>
              <a:buClrTx/>
            </a:pPr>
            <a:r>
              <a:rPr lang="zh-CN" altLang="en-US">
                <a:latin typeface="Arial" panose="020B0604020202020204" pitchFamily="34" charset="0"/>
              </a:rPr>
              <a:t>解决需要人类专家才能处理的复杂问题</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4B02FE4-27C3-42FA-AA81-5C1303F85FD8}"/>
              </a:ext>
            </a:extLst>
          </p:cNvPr>
          <p:cNvSpPr>
            <a:spLocks noGrp="1" noChangeArrowheads="1"/>
          </p:cNvSpPr>
          <p:nvPr>
            <p:ph type="title"/>
          </p:nvPr>
        </p:nvSpPr>
        <p:spPr>
          <a:xfrm>
            <a:off x="712788" y="609600"/>
            <a:ext cx="7772400" cy="969963"/>
          </a:xfrm>
        </p:spPr>
        <p:txBody>
          <a:bodyPr/>
          <a:lstStyle/>
          <a:p>
            <a:pPr eaLnBrk="1" fontAlgn="auto" hangingPunct="1">
              <a:spcAft>
                <a:spcPts val="0"/>
              </a:spcAft>
              <a:defRPr/>
            </a:pPr>
            <a:r>
              <a:rPr lang="zh-CN" altLang="en-US" b="1" dirty="0">
                <a:solidFill>
                  <a:srgbClr val="002060"/>
                </a:solidFill>
                <a:latin typeface="黑体" panose="02010609060101010101" pitchFamily="49" charset="-122"/>
                <a:ea typeface="黑体" panose="02010609060101010101" pitchFamily="49" charset="-122"/>
              </a:rPr>
              <a:t>达特茅斯会议</a:t>
            </a:r>
            <a:r>
              <a:rPr lang="en-US" altLang="zh-CN" b="1" dirty="0">
                <a:solidFill>
                  <a:srgbClr val="002060"/>
                </a:solidFill>
                <a:latin typeface="黑体" panose="02010609060101010101" pitchFamily="49" charset="-122"/>
                <a:ea typeface="黑体" panose="02010609060101010101" pitchFamily="49" charset="-122"/>
              </a:rPr>
              <a:t>-</a:t>
            </a:r>
            <a:r>
              <a:rPr lang="zh-CN" altLang="en-US" b="1" dirty="0">
                <a:solidFill>
                  <a:srgbClr val="002060"/>
                </a:solidFill>
                <a:latin typeface="黑体" panose="02010609060101010101" pitchFamily="49" charset="-122"/>
                <a:ea typeface="黑体" panose="02010609060101010101" pitchFamily="49" charset="-122"/>
              </a:rPr>
              <a:t>人工智能元年</a:t>
            </a:r>
          </a:p>
        </p:txBody>
      </p:sp>
      <p:sp>
        <p:nvSpPr>
          <p:cNvPr id="30723" name="Date Placeholder 2">
            <a:extLst>
              <a:ext uri="{FF2B5EF4-FFF2-40B4-BE49-F238E27FC236}">
                <a16:creationId xmlns:a16="http://schemas.microsoft.com/office/drawing/2014/main" id="{D258AEDD-73B9-4B2A-B5ED-7A1BFEA46047}"/>
              </a:ext>
            </a:extLst>
          </p:cNvPr>
          <p:cNvSpPr>
            <a:spLocks noGrp="1" noChangeArrowheads="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7AC0C7BB-FE80-4291-AC81-028006199B94}"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0725" name="Slide Number Placeholder 4">
            <a:extLst>
              <a:ext uri="{FF2B5EF4-FFF2-40B4-BE49-F238E27FC236}">
                <a16:creationId xmlns:a16="http://schemas.microsoft.com/office/drawing/2014/main" id="{65CD6D47-9012-4F0E-905E-F73318F8360F}"/>
              </a:ext>
            </a:extLst>
          </p:cNvPr>
          <p:cNvSpPr>
            <a:spLocks noGrp="1" noChangeArrowheads="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61D5EC47-1149-4488-A327-49D6F253E865}" type="slidenum">
              <a:rPr lang="zh-CN" altLang="en-US" sz="1400" smtClean="0">
                <a:latin typeface="Arial" panose="020B0604020202020204" pitchFamily="34" charset="0"/>
              </a:rPr>
              <a:pPr>
                <a:lnSpc>
                  <a:spcPct val="100000"/>
                </a:lnSpc>
                <a:spcBef>
                  <a:spcPct val="0"/>
                </a:spcBef>
                <a:buClrTx/>
                <a:buFontTx/>
                <a:buNone/>
                <a:defRPr/>
              </a:pPr>
              <a:t>6</a:t>
            </a:fld>
            <a:endParaRPr lang="en-US" altLang="zh-CN" sz="1400">
              <a:latin typeface="Arial" panose="020B0604020202020204" pitchFamily="34" charset="0"/>
            </a:endParaRPr>
          </a:p>
        </p:txBody>
      </p:sp>
      <p:sp>
        <p:nvSpPr>
          <p:cNvPr id="10246" name="TextBox 5">
            <a:extLst>
              <a:ext uri="{FF2B5EF4-FFF2-40B4-BE49-F238E27FC236}">
                <a16:creationId xmlns:a16="http://schemas.microsoft.com/office/drawing/2014/main" id="{69D58046-1123-4CD4-AF28-F11D697A5E4B}"/>
              </a:ext>
            </a:extLst>
          </p:cNvPr>
          <p:cNvSpPr txBox="1">
            <a:spLocks noChangeArrowheads="1"/>
          </p:cNvSpPr>
          <p:nvPr/>
        </p:nvSpPr>
        <p:spPr bwMode="auto">
          <a:xfrm>
            <a:off x="458788" y="1698625"/>
            <a:ext cx="8280400" cy="3230563"/>
          </a:xfrm>
          <a:prstGeom prst="rect">
            <a:avLst/>
          </a:prstGeom>
          <a:noFill/>
          <a:ln>
            <a:noFill/>
          </a:ln>
        </p:spPr>
        <p:txBody>
          <a:bodyPr>
            <a:spAutoFit/>
          </a:bodyPr>
          <a:lstStyle>
            <a:defPPr>
              <a:defRPr lang="en-US"/>
            </a:defPPr>
            <a:lvl1pPr algn="just">
              <a:lnSpc>
                <a:spcPct val="150000"/>
              </a:lnSpc>
              <a:buFontTx/>
              <a:buNone/>
              <a:defRPr b="1">
                <a:latin typeface="幼圆" panose="02010509060101010101" pitchFamily="49" charset="-122"/>
                <a:ea typeface="幼圆" panose="02010509060101010101" pitchFamily="49" charset="-122"/>
              </a:defRPr>
            </a:lvl1pPr>
            <a:lvl2pPr marL="742950" indent="-285750">
              <a:spcBef>
                <a:spcPct val="20000"/>
              </a:spcBef>
              <a:buChar char="–"/>
              <a:defRPr sz="2800"/>
            </a:lvl2pPr>
            <a:lvl3pPr marL="1143000" indent="-228600">
              <a:spcBef>
                <a:spcPct val="20000"/>
              </a:spcBef>
              <a:buChar char="•"/>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defRPr/>
            </a:pPr>
            <a:r>
              <a:rPr lang="zh-CN" altLang="en-US" dirty="0"/>
              <a:t>时间：</a:t>
            </a:r>
            <a:r>
              <a:rPr lang="en-US" altLang="zh-CN" dirty="0"/>
              <a:t>1956</a:t>
            </a:r>
            <a:r>
              <a:rPr lang="zh-CN" altLang="en-US" dirty="0"/>
              <a:t>年 首次提出 人工智能</a:t>
            </a:r>
            <a:endParaRPr lang="en-US" altLang="zh-CN" dirty="0"/>
          </a:p>
          <a:p>
            <a:pPr>
              <a:defRPr/>
            </a:pPr>
            <a:r>
              <a:rPr lang="zh-CN" altLang="en-US" dirty="0"/>
              <a:t>地点：美国汉诺斯  达特茅斯学院</a:t>
            </a:r>
            <a:endParaRPr lang="en-US" altLang="zh-CN" dirty="0"/>
          </a:p>
          <a:p>
            <a:pPr>
              <a:defRPr/>
            </a:pPr>
            <a:r>
              <a:rPr lang="zh-CN" altLang="en-US" dirty="0"/>
              <a:t>主要参与人员：</a:t>
            </a:r>
            <a:endParaRPr lang="en-US" altLang="zh-CN" dirty="0"/>
          </a:p>
          <a:p>
            <a:pPr marL="1028700" lvl="1">
              <a:buFont typeface="Arial" panose="020B0604020202020204" pitchFamily="34" charset="0"/>
              <a:buChar char="•"/>
              <a:defRPr/>
            </a:pPr>
            <a:r>
              <a:rPr lang="en-US" altLang="zh-CN" sz="2000" dirty="0">
                <a:ea typeface="+mn-ea"/>
              </a:rPr>
              <a:t>J. McCarthy</a:t>
            </a:r>
            <a:r>
              <a:rPr lang="zh-CN" altLang="en-US" sz="2000" dirty="0">
                <a:ea typeface="+mn-ea"/>
              </a:rPr>
              <a:t>：达特茅斯学院数学助理教授</a:t>
            </a:r>
          </a:p>
          <a:p>
            <a:pPr marL="1028700" lvl="1">
              <a:buFont typeface="Arial" panose="020B0604020202020204" pitchFamily="34" charset="0"/>
              <a:buChar char="•"/>
              <a:defRPr/>
            </a:pPr>
            <a:r>
              <a:rPr lang="en-US" altLang="zh-CN" sz="2000" dirty="0">
                <a:ea typeface="+mn-ea"/>
              </a:rPr>
              <a:t>M. L. Minsky</a:t>
            </a:r>
            <a:r>
              <a:rPr lang="zh-CN" altLang="en-US" sz="2000" dirty="0">
                <a:ea typeface="+mn-ea"/>
              </a:rPr>
              <a:t>：哈佛大学数学与神经学初级研究员</a:t>
            </a:r>
          </a:p>
          <a:p>
            <a:pPr marL="1028700" lvl="1">
              <a:buFont typeface="Arial" panose="020B0604020202020204" pitchFamily="34" charset="0"/>
              <a:buChar char="•"/>
              <a:defRPr/>
            </a:pPr>
            <a:r>
              <a:rPr lang="en-US" altLang="zh-CN" sz="2000" dirty="0">
                <a:ea typeface="+mn-ea"/>
              </a:rPr>
              <a:t>N. Rochester</a:t>
            </a:r>
            <a:r>
              <a:rPr lang="zh-CN" altLang="en-US" sz="2000" dirty="0">
                <a:ea typeface="+mn-ea"/>
              </a:rPr>
              <a:t>：</a:t>
            </a:r>
            <a:r>
              <a:rPr lang="en-US" altLang="zh-CN" sz="2000" dirty="0">
                <a:ea typeface="+mn-ea"/>
              </a:rPr>
              <a:t>IBM</a:t>
            </a:r>
            <a:r>
              <a:rPr lang="zh-CN" altLang="en-US" sz="2000" dirty="0">
                <a:ea typeface="+mn-ea"/>
              </a:rPr>
              <a:t>信息研究经理</a:t>
            </a:r>
          </a:p>
          <a:p>
            <a:pPr marL="1028700" lvl="1">
              <a:buFont typeface="Arial" panose="020B0604020202020204" pitchFamily="34" charset="0"/>
              <a:buChar char="•"/>
              <a:defRPr/>
            </a:pPr>
            <a:r>
              <a:rPr lang="en-US" altLang="zh-CN" sz="2000" dirty="0">
                <a:ea typeface="+mn-ea"/>
              </a:rPr>
              <a:t>C.E. Shannon</a:t>
            </a:r>
            <a:r>
              <a:rPr lang="zh-CN" altLang="en-US" sz="2000" dirty="0">
                <a:ea typeface="+mn-ea"/>
              </a:rPr>
              <a:t>：贝尔电话实验室数学家</a:t>
            </a:r>
            <a:endParaRPr lang="en-US" altLang="zh-CN" sz="2000" dirty="0">
              <a:ea typeface="+mn-ea"/>
            </a:endParaRPr>
          </a:p>
        </p:txBody>
      </p:sp>
      <p:sp>
        <p:nvSpPr>
          <p:cNvPr id="30727" name="文本框 7">
            <a:extLst>
              <a:ext uri="{FF2B5EF4-FFF2-40B4-BE49-F238E27FC236}">
                <a16:creationId xmlns:a16="http://schemas.microsoft.com/office/drawing/2014/main" id="{2DFFDB73-110F-4CE7-B713-28F9B0BB93CD}"/>
              </a:ext>
            </a:extLst>
          </p:cNvPr>
          <p:cNvSpPr txBox="1">
            <a:spLocks noChangeArrowheads="1"/>
          </p:cNvSpPr>
          <p:nvPr/>
        </p:nvSpPr>
        <p:spPr bwMode="auto">
          <a:xfrm>
            <a:off x="420688" y="5049838"/>
            <a:ext cx="82565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200">
                <a:latin typeface="Arial" panose="020B0604020202020204" pitchFamily="34" charset="0"/>
              </a:rPr>
              <a:t>达特茅斯学院（</a:t>
            </a:r>
            <a:r>
              <a:rPr lang="en-US" altLang="zh-CN" sz="1200">
                <a:latin typeface="Arial" panose="020B0604020202020204" pitchFamily="34" charset="0"/>
              </a:rPr>
              <a:t>Dartmouth College</a:t>
            </a:r>
            <a:r>
              <a:rPr lang="zh-CN" altLang="en-US" sz="1200">
                <a:latin typeface="Arial" panose="020B0604020202020204" pitchFamily="34" charset="0"/>
              </a:rPr>
              <a:t>），成立于</a:t>
            </a:r>
            <a:r>
              <a:rPr lang="en-US" altLang="zh-CN" sz="1200">
                <a:latin typeface="Arial" panose="020B0604020202020204" pitchFamily="34" charset="0"/>
              </a:rPr>
              <a:t>1769</a:t>
            </a:r>
            <a:r>
              <a:rPr lang="zh-CN" altLang="en-US" sz="1200">
                <a:latin typeface="Arial" panose="020B0604020202020204" pitchFamily="34" charset="0"/>
              </a:rPr>
              <a:t>年</a:t>
            </a:r>
            <a:r>
              <a:rPr lang="en-US" altLang="zh-CN" sz="1200">
                <a:latin typeface="Arial" panose="020B0604020202020204" pitchFamily="34" charset="0"/>
              </a:rPr>
              <a:t>12</a:t>
            </a:r>
            <a:r>
              <a:rPr lang="zh-CN" altLang="en-US" sz="1200">
                <a:latin typeface="Arial" panose="020B0604020202020204" pitchFamily="34" charset="0"/>
              </a:rPr>
              <a:t>月</a:t>
            </a:r>
            <a:r>
              <a:rPr lang="en-US" altLang="zh-CN" sz="1200">
                <a:latin typeface="Arial" panose="020B0604020202020204" pitchFamily="34" charset="0"/>
              </a:rPr>
              <a:t>13</a:t>
            </a:r>
            <a:r>
              <a:rPr lang="zh-CN" altLang="en-US" sz="1200">
                <a:latin typeface="Arial" panose="020B0604020202020204" pitchFamily="34" charset="0"/>
              </a:rPr>
              <a:t>日，是位于美国新罕布什尔州汉诺威镇的一所私立研究型综合性大学。达特茅斯是八所常春藤联盟（</a:t>
            </a:r>
            <a:r>
              <a:rPr lang="en-US" altLang="zh-CN" sz="1200">
                <a:latin typeface="Arial" panose="020B0604020202020204" pitchFamily="34" charset="0"/>
              </a:rPr>
              <a:t>Ivy League School</a:t>
            </a:r>
            <a:r>
              <a:rPr lang="zh-CN" altLang="en-US" sz="1200">
                <a:latin typeface="Arial" panose="020B0604020202020204" pitchFamily="34" charset="0"/>
              </a:rPr>
              <a:t>）名校之一，也是建校早于美国建国的九所殖民地学院（</a:t>
            </a:r>
            <a:r>
              <a:rPr lang="en-US" altLang="zh-CN" sz="1200">
                <a:latin typeface="Arial" panose="020B0604020202020204" pitchFamily="34" charset="0"/>
              </a:rPr>
              <a:t>Colonial Colleges</a:t>
            </a:r>
            <a:r>
              <a:rPr lang="zh-CN" altLang="en-US" sz="1200">
                <a:latin typeface="Arial" panose="020B0604020202020204" pitchFamily="34" charset="0"/>
              </a:rPr>
              <a:t>）之一。</a:t>
            </a:r>
          </a:p>
        </p:txBody>
      </p:sp>
      <p:pic>
        <p:nvPicPr>
          <p:cNvPr id="30728" name="Picture 2" descr="http://www.dartmouth.edu/~vox/0607/0724/images/ai50.jpg">
            <a:extLst>
              <a:ext uri="{FF2B5EF4-FFF2-40B4-BE49-F238E27FC236}">
                <a16:creationId xmlns:a16="http://schemas.microsoft.com/office/drawing/2014/main" id="{489F3E23-BF0D-4BD9-B175-76F66E810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925" y="1765300"/>
            <a:ext cx="25463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D648551E-E9D2-4D9B-B89E-198AAD94E28A}"/>
              </a:ext>
            </a:extLst>
          </p:cNvPr>
          <p:cNvSpPr>
            <a:spLocks noGrp="1" noChangeArrowheads="1"/>
          </p:cNvSpPr>
          <p:nvPr>
            <p:ph type="title"/>
          </p:nvPr>
        </p:nvSpPr>
        <p:spPr>
          <a:xfrm>
            <a:off x="841375" y="404813"/>
            <a:ext cx="7543800" cy="1295400"/>
          </a:xfrm>
        </p:spPr>
        <p:txBody>
          <a:bodyPr/>
          <a:lstStyle/>
          <a:p>
            <a:pPr eaLnBrk="1" fontAlgn="auto" hangingPunct="1">
              <a:spcAft>
                <a:spcPts val="0"/>
              </a:spcAft>
              <a:defRPr/>
            </a:pPr>
            <a:r>
              <a:rPr lang="zh-CN" altLang="en-US" b="1" dirty="0">
                <a:solidFill>
                  <a:srgbClr val="002060"/>
                </a:solidFill>
                <a:latin typeface="黑体" panose="02010609060101010101" pitchFamily="49" charset="-122"/>
                <a:ea typeface="黑体" panose="02010609060101010101" pitchFamily="49" charset="-122"/>
              </a:rPr>
              <a:t>人工智能定义</a:t>
            </a:r>
          </a:p>
        </p:txBody>
      </p:sp>
      <p:sp>
        <p:nvSpPr>
          <p:cNvPr id="33795" name="日期占位符 3">
            <a:extLst>
              <a:ext uri="{FF2B5EF4-FFF2-40B4-BE49-F238E27FC236}">
                <a16:creationId xmlns:a16="http://schemas.microsoft.com/office/drawing/2014/main" id="{9E56F2AC-3CA6-4E18-9014-36DC81E472F8}"/>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126121E9-AEAD-4F86-AC92-ACBEF0651E03}"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3797" name="灯片编号占位符 5">
            <a:extLst>
              <a:ext uri="{FF2B5EF4-FFF2-40B4-BE49-F238E27FC236}">
                <a16:creationId xmlns:a16="http://schemas.microsoft.com/office/drawing/2014/main" id="{D64EA84C-C578-4539-B901-F56097ED506B}"/>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9811B95C-342E-4F37-942D-78029447E613}" type="slidenum">
              <a:rPr lang="zh-CN" altLang="en-US" sz="1400" smtClean="0">
                <a:latin typeface="Arial" panose="020B0604020202020204" pitchFamily="34" charset="0"/>
              </a:rPr>
              <a:pPr>
                <a:lnSpc>
                  <a:spcPct val="100000"/>
                </a:lnSpc>
                <a:spcBef>
                  <a:spcPct val="0"/>
                </a:spcBef>
                <a:buClrTx/>
                <a:buFontTx/>
                <a:buNone/>
                <a:defRPr/>
              </a:pPr>
              <a:t>7</a:t>
            </a:fld>
            <a:endParaRPr lang="en-US" altLang="zh-CN" sz="1400">
              <a:latin typeface="Arial" panose="020B0604020202020204" pitchFamily="34" charset="0"/>
            </a:endParaRPr>
          </a:p>
        </p:txBody>
      </p:sp>
      <p:sp>
        <p:nvSpPr>
          <p:cNvPr id="31750" name="文本框 7">
            <a:extLst>
              <a:ext uri="{FF2B5EF4-FFF2-40B4-BE49-F238E27FC236}">
                <a16:creationId xmlns:a16="http://schemas.microsoft.com/office/drawing/2014/main" id="{D39F7CE7-4F8F-4690-94D9-F63260ECA70C}"/>
              </a:ext>
            </a:extLst>
          </p:cNvPr>
          <p:cNvSpPr txBox="1">
            <a:spLocks noChangeArrowheads="1"/>
          </p:cNvSpPr>
          <p:nvPr/>
        </p:nvSpPr>
        <p:spPr bwMode="auto">
          <a:xfrm>
            <a:off x="1258888" y="2274888"/>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3600"/>
              <a:t>类人行为方法</a:t>
            </a:r>
          </a:p>
          <a:p>
            <a:pPr>
              <a:buFont typeface="Arial" panose="020B0604020202020204" pitchFamily="34" charset="0"/>
              <a:buChar char="•"/>
            </a:pPr>
            <a:r>
              <a:rPr lang="zh-CN" altLang="en-US" sz="3600"/>
              <a:t>类人思维方法</a:t>
            </a:r>
          </a:p>
          <a:p>
            <a:pPr>
              <a:buFont typeface="Arial" panose="020B0604020202020204" pitchFamily="34" charset="0"/>
              <a:buChar char="•"/>
            </a:pPr>
            <a:r>
              <a:rPr lang="zh-CN" altLang="en-US" sz="3600"/>
              <a:t>理性思维系统</a:t>
            </a:r>
          </a:p>
          <a:p>
            <a:pPr>
              <a:buFont typeface="Arial" panose="020B0604020202020204" pitchFamily="34" charset="0"/>
              <a:buChar char="•"/>
            </a:pPr>
            <a:r>
              <a:rPr lang="zh-CN" altLang="en-US" sz="3600"/>
              <a:t>理性行为系统 </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3" name="Rectangle 2">
            <a:extLst>
              <a:ext uri="{FF2B5EF4-FFF2-40B4-BE49-F238E27FC236}">
                <a16:creationId xmlns:a16="http://schemas.microsoft.com/office/drawing/2014/main" id="{BF348ADB-B46E-4057-B15F-81F7339F7ED8}"/>
              </a:ext>
            </a:extLst>
          </p:cNvPr>
          <p:cNvSpPr>
            <a:spLocks noGrp="1" noChangeArrowheads="1"/>
          </p:cNvSpPr>
          <p:nvPr>
            <p:ph type="title"/>
          </p:nvPr>
        </p:nvSpPr>
        <p:spPr>
          <a:xfrm>
            <a:off x="668338" y="333375"/>
            <a:ext cx="7773987" cy="1595438"/>
          </a:xfrm>
        </p:spPr>
        <p:txBody>
          <a:bodyPr/>
          <a:lstStyle/>
          <a:p>
            <a:pPr eaLnBrk="1" fontAlgn="auto" hangingPunct="1">
              <a:spcAft>
                <a:spcPts val="0"/>
              </a:spcAft>
              <a:defRPr/>
            </a:pPr>
            <a:r>
              <a:rPr lang="zh-CN" altLang="en-US" b="1" dirty="0">
                <a:solidFill>
                  <a:srgbClr val="1C07B5"/>
                </a:solidFill>
                <a:latin typeface="黑体" panose="02010609060101010101" pitchFamily="49" charset="-122"/>
                <a:ea typeface="黑体" panose="02010609060101010101" pitchFamily="49" charset="-122"/>
              </a:rPr>
              <a:t>类人行为方法</a:t>
            </a:r>
            <a:endParaRPr lang="en-US" altLang="zh-CN" b="1" dirty="0">
              <a:solidFill>
                <a:srgbClr val="1C07B5"/>
              </a:solidFill>
              <a:latin typeface="黑体" panose="02010609060101010101" pitchFamily="49" charset="-122"/>
              <a:ea typeface="黑体" panose="02010609060101010101" pitchFamily="49" charset="-122"/>
            </a:endParaRPr>
          </a:p>
        </p:txBody>
      </p:sp>
      <p:sp>
        <p:nvSpPr>
          <p:cNvPr id="259075" name="Rectangle 3">
            <a:extLst>
              <a:ext uri="{FF2B5EF4-FFF2-40B4-BE49-F238E27FC236}">
                <a16:creationId xmlns:a16="http://schemas.microsoft.com/office/drawing/2014/main" id="{F7A3599E-6889-4123-A744-AF3700DDB4BA}"/>
              </a:ext>
            </a:extLst>
          </p:cNvPr>
          <p:cNvSpPr>
            <a:spLocks noGrp="1" noChangeArrowheads="1"/>
          </p:cNvSpPr>
          <p:nvPr>
            <p:ph idx="1"/>
          </p:nvPr>
        </p:nvSpPr>
        <p:spPr>
          <a:xfrm>
            <a:off x="395288" y="1484313"/>
            <a:ext cx="7927975" cy="3838575"/>
          </a:xfrm>
        </p:spPr>
        <p:txBody>
          <a:bodyPr/>
          <a:lstStyle/>
          <a:p>
            <a:pPr eaLnBrk="1" fontAlgn="auto" hangingPunct="1">
              <a:lnSpc>
                <a:spcPts val="4000"/>
              </a:lnSpc>
              <a:spcAft>
                <a:spcPts val="0"/>
              </a:spcAft>
              <a:defRPr/>
            </a:pPr>
            <a:r>
              <a:rPr lang="en-US" altLang="zh-CN" sz="2800" dirty="0" err="1">
                <a:latin typeface="幼圆" panose="02010509060101010101" pitchFamily="49" charset="-122"/>
                <a:ea typeface="幼圆" panose="02010509060101010101" pitchFamily="49" charset="-122"/>
              </a:rPr>
              <a:t>Kurzwell</a:t>
            </a:r>
            <a:r>
              <a:rPr lang="zh-CN" altLang="en-US" sz="2800" dirty="0">
                <a:latin typeface="幼圆" panose="02010509060101010101" pitchFamily="49" charset="-122"/>
                <a:ea typeface="幼圆" panose="02010509060101010101" pitchFamily="49" charset="-122"/>
              </a:rPr>
              <a:t>提出人工智能认为人工智能是一门技术，它创造出够完成一定任务的机器，而当我们人类对这些任务进行处理的时候，需要一定的智能。</a:t>
            </a:r>
            <a:endParaRPr lang="en-US" altLang="zh-CN" sz="2800" dirty="0">
              <a:latin typeface="幼圆" panose="02010509060101010101" pitchFamily="49" charset="-122"/>
              <a:ea typeface="幼圆" panose="02010509060101010101" pitchFamily="49" charset="-122"/>
            </a:endParaRPr>
          </a:p>
          <a:p>
            <a:pPr eaLnBrk="1" fontAlgn="auto" hangingPunct="1">
              <a:lnSpc>
                <a:spcPts val="4000"/>
              </a:lnSpc>
              <a:spcAft>
                <a:spcPts val="0"/>
              </a:spcAft>
              <a:defRPr/>
            </a:pPr>
            <a:r>
              <a:rPr lang="zh-CN" altLang="en-US" sz="2800" dirty="0">
                <a:latin typeface="幼圆" panose="02010509060101010101" pitchFamily="49" charset="-122"/>
                <a:ea typeface="幼圆" panose="02010509060101010101" pitchFamily="49" charset="-122"/>
              </a:rPr>
              <a:t>方法：</a:t>
            </a:r>
            <a:r>
              <a:rPr lang="en-US" altLang="zh-CN" sz="28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对于人类做的比较好的智能任务，让计算机来完成</a:t>
            </a:r>
          </a:p>
          <a:p>
            <a:pPr eaLnBrk="1" fontAlgn="auto" hangingPunct="1">
              <a:lnSpc>
                <a:spcPts val="4000"/>
              </a:lnSpc>
              <a:spcAft>
                <a:spcPts val="0"/>
              </a:spcAft>
              <a:defRPr/>
            </a:pPr>
            <a:r>
              <a:rPr lang="zh-CN" altLang="en-US" sz="2800" dirty="0">
                <a:latin typeface="幼圆" panose="02010509060101010101" pitchFamily="49" charset="-122"/>
                <a:ea typeface="幼圆" panose="02010509060101010101" pitchFamily="49" charset="-122"/>
              </a:rPr>
              <a:t>最著名的就是</a:t>
            </a:r>
            <a:r>
              <a:rPr lang="en-US" altLang="zh-CN" sz="2800" dirty="0">
                <a:latin typeface="幼圆" panose="02010509060101010101" pitchFamily="49" charset="-122"/>
                <a:ea typeface="幼圆" panose="02010509060101010101" pitchFamily="49" charset="-122"/>
              </a:rPr>
              <a:t>Turing</a:t>
            </a:r>
            <a:r>
              <a:rPr lang="zh-CN" altLang="en-US" sz="2800" dirty="0">
                <a:latin typeface="幼圆" panose="02010509060101010101" pitchFamily="49" charset="-122"/>
                <a:ea typeface="幼圆" panose="02010509060101010101" pitchFamily="49" charset="-122"/>
              </a:rPr>
              <a:t>测试</a:t>
            </a:r>
            <a:endParaRPr lang="en-US" altLang="zh-CN" sz="2800" dirty="0">
              <a:latin typeface="幼圆" panose="02010509060101010101" pitchFamily="49" charset="-122"/>
              <a:ea typeface="幼圆" panose="02010509060101010101" pitchFamily="49" charset="-122"/>
            </a:endParaRPr>
          </a:p>
          <a:p>
            <a:pPr eaLnBrk="1" fontAlgn="auto" hangingPunct="1">
              <a:spcAft>
                <a:spcPts val="0"/>
              </a:spcAft>
              <a:buFont typeface="Wingdings" panose="05000000000000000000" pitchFamily="2" charset="2"/>
              <a:buNone/>
              <a:defRPr/>
            </a:pPr>
            <a:endParaRPr lang="en-US" altLang="zh-CN" dirty="0"/>
          </a:p>
        </p:txBody>
      </p:sp>
      <p:sp>
        <p:nvSpPr>
          <p:cNvPr id="34820" name="日期占位符 3">
            <a:extLst>
              <a:ext uri="{FF2B5EF4-FFF2-40B4-BE49-F238E27FC236}">
                <a16:creationId xmlns:a16="http://schemas.microsoft.com/office/drawing/2014/main" id="{B49D9D77-AE11-4968-941D-249858F2C41C}"/>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C465F7B-BB4E-48EB-8EDF-5843A857C5B3}"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4822" name="灯片编号占位符 5">
            <a:extLst>
              <a:ext uri="{FF2B5EF4-FFF2-40B4-BE49-F238E27FC236}">
                <a16:creationId xmlns:a16="http://schemas.microsoft.com/office/drawing/2014/main" id="{3D1D806C-B2E9-4B27-99E8-BCEE47E674DF}"/>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086EE794-1B79-43B3-8025-7F9893CA7F69}" type="slidenum">
              <a:rPr lang="zh-CN" altLang="en-US" sz="1400" smtClean="0">
                <a:latin typeface="Arial" panose="020B0604020202020204" pitchFamily="34" charset="0"/>
              </a:rPr>
              <a:pPr>
                <a:lnSpc>
                  <a:spcPct val="100000"/>
                </a:lnSpc>
                <a:spcBef>
                  <a:spcPct val="0"/>
                </a:spcBef>
                <a:buClrTx/>
                <a:buFontTx/>
                <a:buNone/>
                <a:defRPr/>
              </a:pPr>
              <a:t>8</a:t>
            </a:fld>
            <a:endParaRPr lang="en-US" altLang="zh-CN" sz="1400">
              <a:latin typeface="Arial" panose="020B0604020202020204" pitchFamily="34" charset="0"/>
            </a:endParaRPr>
          </a:p>
        </p:txBody>
      </p:sp>
      <p:sp>
        <p:nvSpPr>
          <p:cNvPr id="259076" name="Text Box 4">
            <a:extLst>
              <a:ext uri="{FF2B5EF4-FFF2-40B4-BE49-F238E27FC236}">
                <a16:creationId xmlns:a16="http://schemas.microsoft.com/office/drawing/2014/main" id="{D22B87A8-378C-4CE7-AFDA-DCA255760BF5}"/>
              </a:ext>
            </a:extLst>
          </p:cNvPr>
          <p:cNvSpPr txBox="1">
            <a:spLocks noChangeArrowheads="1"/>
          </p:cNvSpPr>
          <p:nvPr/>
        </p:nvSpPr>
        <p:spPr bwMode="auto">
          <a:xfrm>
            <a:off x="5689600" y="4125913"/>
            <a:ext cx="2682875" cy="1477962"/>
          </a:xfrm>
          <a:prstGeom prst="rect">
            <a:avLst/>
          </a:prstGeom>
          <a:solidFill>
            <a:srgbClr val="FFE9E9"/>
          </a:solidFill>
          <a:ln w="28575">
            <a:solidFill>
              <a:srgbClr val="800000"/>
            </a:solidFill>
            <a:miter lim="800000"/>
            <a:headEnd/>
            <a:tailEnd/>
          </a:ln>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Char char="•"/>
            </a:pPr>
            <a:r>
              <a:rPr lang="zh-CN" altLang="en-US" sz="1800">
                <a:solidFill>
                  <a:srgbClr val="800000"/>
                </a:solidFill>
                <a:latin typeface="Tahoma" panose="020B0604030504040204" pitchFamily="34" charset="0"/>
              </a:rPr>
              <a:t>定理证明</a:t>
            </a:r>
          </a:p>
          <a:p>
            <a:pPr eaLnBrk="1" hangingPunct="1">
              <a:lnSpc>
                <a:spcPct val="100000"/>
              </a:lnSpc>
              <a:spcBef>
                <a:spcPct val="0"/>
              </a:spcBef>
              <a:buClrTx/>
              <a:buFontTx/>
              <a:buChar char="•"/>
            </a:pPr>
            <a:r>
              <a:rPr lang="zh-CN" altLang="en-US" sz="1800">
                <a:solidFill>
                  <a:srgbClr val="800000"/>
                </a:solidFill>
                <a:latin typeface="Tahoma" panose="020B0604030504040204" pitchFamily="34" charset="0"/>
              </a:rPr>
              <a:t>下国际象棋</a:t>
            </a:r>
          </a:p>
          <a:p>
            <a:pPr eaLnBrk="1" hangingPunct="1">
              <a:lnSpc>
                <a:spcPct val="100000"/>
              </a:lnSpc>
              <a:spcBef>
                <a:spcPct val="0"/>
              </a:spcBef>
              <a:buClrTx/>
              <a:buFontTx/>
              <a:buChar char="•"/>
            </a:pPr>
            <a:r>
              <a:rPr lang="zh-CN" altLang="en-US" sz="1800">
                <a:solidFill>
                  <a:srgbClr val="800000"/>
                </a:solidFill>
                <a:latin typeface="Tahoma" panose="020B0604030504040204" pitchFamily="34" charset="0"/>
              </a:rPr>
              <a:t>做外科手术</a:t>
            </a:r>
          </a:p>
          <a:p>
            <a:pPr eaLnBrk="1" hangingPunct="1">
              <a:lnSpc>
                <a:spcPct val="100000"/>
              </a:lnSpc>
              <a:spcBef>
                <a:spcPct val="0"/>
              </a:spcBef>
              <a:buClrTx/>
              <a:buFontTx/>
              <a:buChar char="•"/>
            </a:pPr>
            <a:r>
              <a:rPr lang="zh-CN" altLang="en-US" sz="1800">
                <a:solidFill>
                  <a:srgbClr val="800000"/>
                </a:solidFill>
                <a:latin typeface="Tahoma" panose="020B0604030504040204" pitchFamily="34" charset="0"/>
              </a:rPr>
              <a:t>诊断疾病</a:t>
            </a:r>
          </a:p>
          <a:p>
            <a:pPr eaLnBrk="1" hangingPunct="1">
              <a:lnSpc>
                <a:spcPct val="100000"/>
              </a:lnSpc>
              <a:spcBef>
                <a:spcPct val="0"/>
              </a:spcBef>
              <a:buClrTx/>
              <a:buFontTx/>
              <a:buNone/>
            </a:pPr>
            <a:r>
              <a:rPr lang="en-US" altLang="zh-CN" sz="1800">
                <a:solidFill>
                  <a:srgbClr val="800000"/>
                </a:solidFill>
                <a:latin typeface="Tahoma" panose="020B0604030504040204" pitchFamily="3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autoUpdateAnimBg="0"/>
      <p:bldP spid="25907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13A04291-9BAA-4BB9-9860-E1FDABADDEFB}"/>
              </a:ext>
            </a:extLst>
          </p:cNvPr>
          <p:cNvSpPr>
            <a:spLocks noGrp="1" noChangeArrowheads="1"/>
          </p:cNvSpPr>
          <p:nvPr>
            <p:ph type="title"/>
          </p:nvPr>
        </p:nvSpPr>
        <p:spPr>
          <a:xfrm>
            <a:off x="614363" y="311150"/>
            <a:ext cx="7773987" cy="1595438"/>
          </a:xfrm>
        </p:spPr>
        <p:txBody>
          <a:bodyPr/>
          <a:lstStyle/>
          <a:p>
            <a:pPr eaLnBrk="1" fontAlgn="auto" hangingPunct="1">
              <a:spcAft>
                <a:spcPts val="0"/>
              </a:spcAft>
              <a:defRPr/>
            </a:pPr>
            <a:r>
              <a:rPr lang="en-US" altLang="zh-CN" b="1" dirty="0">
                <a:solidFill>
                  <a:srgbClr val="1C07B5"/>
                </a:solidFill>
                <a:latin typeface="黑体" panose="02010609060101010101" pitchFamily="49" charset="-122"/>
                <a:ea typeface="黑体" panose="02010609060101010101" pitchFamily="49" charset="-122"/>
              </a:rPr>
              <a:t>Turing</a:t>
            </a:r>
            <a:r>
              <a:rPr lang="zh-CN" altLang="en-US" b="1" dirty="0">
                <a:solidFill>
                  <a:srgbClr val="1C07B5"/>
                </a:solidFill>
                <a:latin typeface="黑体" panose="02010609060101010101" pitchFamily="49" charset="-122"/>
                <a:ea typeface="黑体" panose="02010609060101010101" pitchFamily="49" charset="-122"/>
              </a:rPr>
              <a:t>测试</a:t>
            </a:r>
          </a:p>
        </p:txBody>
      </p:sp>
      <p:sp>
        <p:nvSpPr>
          <p:cNvPr id="13318" name="Rectangle 3">
            <a:extLst>
              <a:ext uri="{FF2B5EF4-FFF2-40B4-BE49-F238E27FC236}">
                <a16:creationId xmlns:a16="http://schemas.microsoft.com/office/drawing/2014/main" id="{86C4DECC-39A8-4AAB-BA4B-AC8EA5776B63}"/>
              </a:ext>
            </a:extLst>
          </p:cNvPr>
          <p:cNvSpPr>
            <a:spLocks noGrp="1" noChangeArrowheads="1"/>
          </p:cNvSpPr>
          <p:nvPr>
            <p:ph idx="1"/>
          </p:nvPr>
        </p:nvSpPr>
        <p:spPr>
          <a:xfrm>
            <a:off x="755650" y="1341438"/>
            <a:ext cx="4464050" cy="4114800"/>
          </a:xfrm>
        </p:spPr>
        <p:txBody>
          <a:bodyPr>
            <a:normAutofit fontScale="85000" lnSpcReduction="10000"/>
          </a:bodyPr>
          <a:lstStyle/>
          <a:p>
            <a:pPr eaLnBrk="1" fontAlgn="auto" hangingPunct="1">
              <a:lnSpc>
                <a:spcPts val="4000"/>
              </a:lnSpc>
              <a:spcAft>
                <a:spcPts val="0"/>
              </a:spcAft>
              <a:defRPr/>
            </a:pP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是人，</a:t>
            </a:r>
            <a:r>
              <a:rPr lang="en-US" altLang="zh-CN">
                <a:latin typeface="幼圆" panose="02010509060101010101" pitchFamily="49" charset="-122"/>
                <a:ea typeface="幼圆" panose="02010509060101010101" pitchFamily="49" charset="-122"/>
              </a:rPr>
              <a:t>B</a:t>
            </a:r>
            <a:r>
              <a:rPr lang="zh-CN" altLang="en-US">
                <a:latin typeface="幼圆" panose="02010509060101010101" pitchFamily="49" charset="-122"/>
                <a:ea typeface="幼圆" panose="02010509060101010101" pitchFamily="49" charset="-122"/>
              </a:rPr>
              <a:t>与</a:t>
            </a:r>
            <a:r>
              <a:rPr lang="en-US" altLang="zh-CN">
                <a:latin typeface="幼圆" panose="02010509060101010101" pitchFamily="49" charset="-122"/>
                <a:ea typeface="幼圆" panose="02010509060101010101" pitchFamily="49" charset="-122"/>
              </a:rPr>
              <a:t>C</a:t>
            </a:r>
            <a:r>
              <a:rPr lang="zh-CN" altLang="en-US">
                <a:latin typeface="幼圆" panose="02010509060101010101" pitchFamily="49" charset="-122"/>
                <a:ea typeface="幼圆" panose="02010509060101010101" pitchFamily="49" charset="-122"/>
              </a:rPr>
              <a:t>一个是人，另一个是计算机。</a:t>
            </a:r>
          </a:p>
          <a:p>
            <a:pPr eaLnBrk="1" fontAlgn="auto" hangingPunct="1">
              <a:lnSpc>
                <a:spcPts val="4000"/>
              </a:lnSpc>
              <a:spcAft>
                <a:spcPts val="0"/>
              </a:spcAft>
              <a:defRPr/>
            </a:pP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提出问题，</a:t>
            </a:r>
            <a:r>
              <a:rPr lang="en-US" altLang="zh-CN">
                <a:latin typeface="幼圆" panose="02010509060101010101" pitchFamily="49" charset="-122"/>
                <a:ea typeface="幼圆" panose="02010509060101010101" pitchFamily="49" charset="-122"/>
              </a:rPr>
              <a:t>B</a:t>
            </a:r>
            <a:r>
              <a:rPr lang="zh-CN" altLang="en-US">
                <a:latin typeface="幼圆" panose="02010509060101010101" pitchFamily="49" charset="-122"/>
                <a:ea typeface="幼圆" panose="02010509060101010101" pitchFamily="49" charset="-122"/>
              </a:rPr>
              <a:t>与</a:t>
            </a:r>
            <a:r>
              <a:rPr lang="en-US" altLang="zh-CN">
                <a:latin typeface="幼圆" panose="02010509060101010101" pitchFamily="49" charset="-122"/>
                <a:ea typeface="幼圆" panose="02010509060101010101" pitchFamily="49" charset="-122"/>
              </a:rPr>
              <a:t>C</a:t>
            </a:r>
            <a:r>
              <a:rPr lang="zh-CN" altLang="en-US">
                <a:latin typeface="幼圆" panose="02010509060101010101" pitchFamily="49" charset="-122"/>
                <a:ea typeface="幼圆" panose="02010509060101010101" pitchFamily="49" charset="-122"/>
              </a:rPr>
              <a:t>分别回答。</a:t>
            </a:r>
          </a:p>
          <a:p>
            <a:pPr eaLnBrk="1" fontAlgn="auto" hangingPunct="1">
              <a:lnSpc>
                <a:spcPts val="4000"/>
              </a:lnSpc>
              <a:spcAft>
                <a:spcPts val="0"/>
              </a:spcAft>
              <a:defRPr/>
            </a:pPr>
            <a:r>
              <a:rPr lang="zh-CN" altLang="en-US">
                <a:latin typeface="幼圆" panose="02010509060101010101" pitchFamily="49" charset="-122"/>
                <a:ea typeface="幼圆" panose="02010509060101010101" pitchFamily="49" charset="-122"/>
              </a:rPr>
              <a:t>如果</a:t>
            </a:r>
            <a:r>
              <a:rPr lang="en-US" altLang="zh-CN">
                <a:latin typeface="幼圆" panose="02010509060101010101" pitchFamily="49" charset="-122"/>
                <a:ea typeface="幼圆" panose="02010509060101010101" pitchFamily="49" charset="-122"/>
              </a:rPr>
              <a:t>B</a:t>
            </a:r>
            <a:r>
              <a:rPr lang="zh-CN" altLang="en-US">
                <a:latin typeface="幼圆" panose="02010509060101010101" pitchFamily="49" charset="-122"/>
                <a:ea typeface="幼圆" panose="02010509060101010101" pitchFamily="49" charset="-122"/>
              </a:rPr>
              <a:t>与</a:t>
            </a:r>
            <a:r>
              <a:rPr lang="en-US" altLang="zh-CN">
                <a:latin typeface="幼圆" panose="02010509060101010101" pitchFamily="49" charset="-122"/>
                <a:ea typeface="幼圆" panose="02010509060101010101" pitchFamily="49" charset="-122"/>
              </a:rPr>
              <a:t>C</a:t>
            </a:r>
            <a:r>
              <a:rPr lang="zh-CN" altLang="en-US">
                <a:latin typeface="幼圆" panose="02010509060101010101" pitchFamily="49" charset="-122"/>
                <a:ea typeface="幼圆" panose="02010509060101010101" pitchFamily="49" charset="-122"/>
              </a:rPr>
              <a:t>的回答，使得</a:t>
            </a:r>
            <a:r>
              <a:rPr lang="en-US" altLang="zh-CN">
                <a:latin typeface="幼圆" panose="02010509060101010101" pitchFamily="49" charset="-122"/>
                <a:ea typeface="幼圆" panose="02010509060101010101" pitchFamily="49" charset="-122"/>
              </a:rPr>
              <a:t>A</a:t>
            </a:r>
            <a:r>
              <a:rPr lang="zh-CN" altLang="en-US">
                <a:latin typeface="幼圆" panose="02010509060101010101" pitchFamily="49" charset="-122"/>
                <a:ea typeface="幼圆" panose="02010509060101010101" pitchFamily="49" charset="-122"/>
              </a:rPr>
              <a:t>无法区分是人的回答还是计算机的回答，则计算机具有了智能。</a:t>
            </a:r>
          </a:p>
          <a:p>
            <a:pPr eaLnBrk="1" fontAlgn="auto" hangingPunct="1">
              <a:lnSpc>
                <a:spcPts val="4000"/>
              </a:lnSpc>
              <a:spcAft>
                <a:spcPts val="0"/>
              </a:spcAft>
              <a:defRPr/>
            </a:pPr>
            <a:r>
              <a:rPr lang="en-US" altLang="zh-CN">
                <a:latin typeface="幼圆" panose="02010509060101010101" pitchFamily="49" charset="-122"/>
                <a:ea typeface="幼圆" panose="02010509060101010101" pitchFamily="49" charset="-122"/>
              </a:rPr>
              <a:t>Turing</a:t>
            </a:r>
            <a:r>
              <a:rPr lang="zh-CN" altLang="en-US">
                <a:latin typeface="幼圆" panose="02010509060101010101" pitchFamily="49" charset="-122"/>
                <a:ea typeface="幼圆" panose="02010509060101010101" pitchFamily="49" charset="-122"/>
              </a:rPr>
              <a:t>测试第一次给出了检验计算机是否具有智能的哲学说法。</a:t>
            </a:r>
          </a:p>
        </p:txBody>
      </p:sp>
      <p:sp>
        <p:nvSpPr>
          <p:cNvPr id="35844" name="日期占位符 3">
            <a:extLst>
              <a:ext uri="{FF2B5EF4-FFF2-40B4-BE49-F238E27FC236}">
                <a16:creationId xmlns:a16="http://schemas.microsoft.com/office/drawing/2014/main" id="{0FAACBB3-7583-49EE-826F-5DC83185962F}"/>
              </a:ext>
            </a:extLst>
          </p:cNvPr>
          <p:cNvSpPr>
            <a:spLocks noGrp="1"/>
          </p:cNvSpPr>
          <p:nvPr>
            <p:ph type="dt" sz="quarter" idx="10"/>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BF88DE9A-6BC4-4FC3-B513-FBEA5135DFFD}" type="datetime1">
              <a:rPr lang="zh-CN" altLang="en-US" sz="1400" smtClean="0">
                <a:latin typeface="Arial" panose="020B0604020202020204" pitchFamily="34" charset="0"/>
              </a:rPr>
              <a:pPr>
                <a:lnSpc>
                  <a:spcPct val="100000"/>
                </a:lnSpc>
                <a:spcBef>
                  <a:spcPct val="0"/>
                </a:spcBef>
                <a:buClrTx/>
                <a:buFontTx/>
                <a:buNone/>
                <a:defRPr/>
              </a:pPr>
              <a:t>2021/11/3</a:t>
            </a:fld>
            <a:endParaRPr lang="en-US" altLang="zh-CN" sz="1400">
              <a:latin typeface="Arial" panose="020B0604020202020204" pitchFamily="34" charset="0"/>
            </a:endParaRPr>
          </a:p>
        </p:txBody>
      </p:sp>
      <p:sp>
        <p:nvSpPr>
          <p:cNvPr id="35846" name="灯片编号占位符 5">
            <a:extLst>
              <a:ext uri="{FF2B5EF4-FFF2-40B4-BE49-F238E27FC236}">
                <a16:creationId xmlns:a16="http://schemas.microsoft.com/office/drawing/2014/main" id="{2CD13630-4FEE-4480-A6D4-8E280E920778}"/>
              </a:ext>
            </a:extLst>
          </p:cNvPr>
          <p:cNvSpPr>
            <a:spLocks noGrp="1"/>
          </p:cNvSpPr>
          <p:nvPr>
            <p:ph type="sldNum" sz="quarter" idx="12"/>
          </p:nvPr>
        </p:nvSpPr>
        <p:spPr bwMode="auto"/>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defRPr/>
            </a:pPr>
            <a:fld id="{498D0974-5ABC-4CE2-9B37-395A87458E27}" type="slidenum">
              <a:rPr lang="zh-CN" altLang="en-US" sz="1400" smtClean="0">
                <a:latin typeface="Arial" panose="020B0604020202020204" pitchFamily="34" charset="0"/>
              </a:rPr>
              <a:pPr>
                <a:lnSpc>
                  <a:spcPct val="100000"/>
                </a:lnSpc>
                <a:spcBef>
                  <a:spcPct val="0"/>
                </a:spcBef>
                <a:buClrTx/>
                <a:buFontTx/>
                <a:buNone/>
                <a:defRPr/>
              </a:pPr>
              <a:t>9</a:t>
            </a:fld>
            <a:endParaRPr lang="en-US" altLang="zh-CN" sz="1400">
              <a:latin typeface="Arial" panose="020B0604020202020204" pitchFamily="34" charset="0"/>
            </a:endParaRPr>
          </a:p>
        </p:txBody>
      </p:sp>
      <p:pic>
        <p:nvPicPr>
          <p:cNvPr id="33799" name="Picture 8">
            <a:extLst>
              <a:ext uri="{FF2B5EF4-FFF2-40B4-BE49-F238E27FC236}">
                <a16:creationId xmlns:a16="http://schemas.microsoft.com/office/drawing/2014/main" id="{158374D2-1381-4E69-9981-AEB65A004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388" y="3451225"/>
            <a:ext cx="3671887"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TextBox 2">
            <a:extLst>
              <a:ext uri="{FF2B5EF4-FFF2-40B4-BE49-F238E27FC236}">
                <a16:creationId xmlns:a16="http://schemas.microsoft.com/office/drawing/2014/main" id="{A0897A38-C23E-417A-B302-0E778073F5AE}"/>
              </a:ext>
            </a:extLst>
          </p:cNvPr>
          <p:cNvSpPr txBox="1">
            <a:spLocks noChangeArrowheads="1"/>
          </p:cNvSpPr>
          <p:nvPr/>
        </p:nvSpPr>
        <p:spPr bwMode="auto">
          <a:xfrm>
            <a:off x="5251450" y="1347788"/>
            <a:ext cx="2589213"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2400">
                <a:latin typeface="Arial" panose="020B0604020202020204" pitchFamily="34" charset="0"/>
              </a:rPr>
              <a:t>https://www.bilibili.com/video/BV1Ei4y1b7Ci</a:t>
            </a:r>
            <a:endParaRPr lang="zh-CN" altLang="en-US" sz="2400">
              <a:latin typeface="Arial" panose="020B0604020202020204" pitchFamily="34" charset="0"/>
            </a:endParaRPr>
          </a:p>
        </p:txBody>
      </p:sp>
    </p:spTree>
  </p:cSld>
  <p:clrMapOvr>
    <a:masterClrMapping/>
  </p:clrMapOvr>
  <p:transition>
    <p:wipe dir="r"/>
  </p:transition>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9956</TotalTime>
  <Words>3190</Words>
  <Application>Microsoft Office PowerPoint</Application>
  <PresentationFormat>全屏显示(4:3)</PresentationFormat>
  <Paragraphs>336</Paragraphs>
  <Slides>44</Slides>
  <Notes>25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63" baseType="lpstr">
      <vt:lpstr>Arial Unicode MS</vt:lpstr>
      <vt:lpstr>Yu Gothic UI Light</vt:lpstr>
      <vt:lpstr>仿宋_GB2312</vt:lpstr>
      <vt:lpstr>黑体</vt:lpstr>
      <vt:lpstr>华文细黑</vt:lpstr>
      <vt:lpstr>华文新魏</vt:lpstr>
      <vt:lpstr>楷体_GB2312</vt:lpstr>
      <vt:lpstr>隶书</vt:lpstr>
      <vt:lpstr>宋体</vt:lpstr>
      <vt:lpstr>幼圆</vt:lpstr>
      <vt:lpstr>Arial</vt:lpstr>
      <vt:lpstr>Helvetica</vt:lpstr>
      <vt:lpstr>Tahoma</vt:lpstr>
      <vt:lpstr>Times New Roman</vt:lpstr>
      <vt:lpstr>Tw Cen MT</vt:lpstr>
      <vt:lpstr>Wingdings</vt:lpstr>
      <vt:lpstr>水滴</vt:lpstr>
      <vt:lpstr>Microsoft Graph 2000 图表</vt:lpstr>
      <vt:lpstr>Chart</vt:lpstr>
      <vt:lpstr>人工智能导论 Introduction to Artificial Intelligence</vt:lpstr>
      <vt:lpstr>PowerPoint 演示文稿</vt:lpstr>
      <vt:lpstr>PowerPoint 演示文稿</vt:lpstr>
      <vt:lpstr>内容提要</vt:lpstr>
      <vt:lpstr>人工智能</vt:lpstr>
      <vt:lpstr>达特茅斯会议-人工智能元年</vt:lpstr>
      <vt:lpstr>人工智能定义</vt:lpstr>
      <vt:lpstr>类人行为方法</vt:lpstr>
      <vt:lpstr>Turing测试</vt:lpstr>
      <vt:lpstr>类人思维方法</vt:lpstr>
      <vt:lpstr>理性思维方法</vt:lpstr>
      <vt:lpstr>理性行为方法</vt:lpstr>
      <vt:lpstr>PowerPoint 演示文稿</vt:lpstr>
      <vt:lpstr>人工智能发展阶段</vt:lpstr>
      <vt:lpstr>人工智能的形成期</vt:lpstr>
      <vt:lpstr>符号智能时期</vt:lpstr>
      <vt:lpstr>数据智能时期</vt:lpstr>
      <vt:lpstr>人工智能的几起几落</vt:lpstr>
      <vt:lpstr>PowerPoint 演示文稿</vt:lpstr>
      <vt:lpstr>人工智能研究的基本内容</vt:lpstr>
      <vt:lpstr>人工智能研究的基本内容</vt:lpstr>
      <vt:lpstr>认    知</vt:lpstr>
      <vt:lpstr>认知建模</vt:lpstr>
      <vt:lpstr>知识表示</vt:lpstr>
      <vt:lpstr>自动推理</vt:lpstr>
      <vt:lpstr>自动推理</vt:lpstr>
      <vt:lpstr>正向推理</vt:lpstr>
      <vt:lpstr>反向推理</vt:lpstr>
      <vt:lpstr>机器学习</vt:lpstr>
      <vt:lpstr>机器学习</vt:lpstr>
      <vt:lpstr>内容提要</vt:lpstr>
      <vt:lpstr>AI研究的主要学派</vt:lpstr>
      <vt:lpstr>符号主义</vt:lpstr>
      <vt:lpstr>符号主义</vt:lpstr>
      <vt:lpstr>连接主义</vt:lpstr>
      <vt:lpstr>连接主义</vt:lpstr>
      <vt:lpstr>行为主义</vt:lpstr>
      <vt:lpstr>内容提要</vt:lpstr>
      <vt:lpstr>人工智能的应用</vt:lpstr>
      <vt:lpstr>内容提要</vt:lpstr>
      <vt:lpstr>小  结</vt:lpstr>
      <vt:lpstr>小  结</vt:lpstr>
      <vt:lpstr>展  望</vt:lpstr>
      <vt:lpstr>       Thank You</vt:lpstr>
    </vt:vector>
  </TitlesOfParts>
  <Company>UC-Berkeley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史忠植</dc:creator>
  <cp:lastModifiedBy>David yonggang</cp:lastModifiedBy>
  <cp:revision>103</cp:revision>
  <dcterms:created xsi:type="dcterms:W3CDTF">2003-02-28T02:12:55Z</dcterms:created>
  <dcterms:modified xsi:type="dcterms:W3CDTF">2021-11-02T16:42:40Z</dcterms:modified>
</cp:coreProperties>
</file>