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4251" r:id="rId2"/>
  </p:sldMasterIdLst>
  <p:notesMasterIdLst>
    <p:notesMasterId r:id="rId47"/>
  </p:notesMasterIdLst>
  <p:sldIdLst>
    <p:sldId id="617" r:id="rId3"/>
    <p:sldId id="626" r:id="rId4"/>
    <p:sldId id="627" r:id="rId5"/>
    <p:sldId id="366" r:id="rId6"/>
    <p:sldId id="576" r:id="rId7"/>
    <p:sldId id="624" r:id="rId8"/>
    <p:sldId id="577" r:id="rId9"/>
    <p:sldId id="578" r:id="rId10"/>
    <p:sldId id="580" r:id="rId11"/>
    <p:sldId id="581" r:id="rId12"/>
    <p:sldId id="582" r:id="rId13"/>
    <p:sldId id="583" r:id="rId14"/>
    <p:sldId id="584" r:id="rId15"/>
    <p:sldId id="618" r:id="rId16"/>
    <p:sldId id="620" r:id="rId17"/>
    <p:sldId id="621" r:id="rId18"/>
    <p:sldId id="622" r:id="rId19"/>
    <p:sldId id="623" r:id="rId20"/>
    <p:sldId id="625" r:id="rId21"/>
    <p:sldId id="598" r:id="rId22"/>
    <p:sldId id="599" r:id="rId23"/>
    <p:sldId id="600" r:id="rId24"/>
    <p:sldId id="601" r:id="rId25"/>
    <p:sldId id="602" r:id="rId26"/>
    <p:sldId id="608" r:id="rId27"/>
    <p:sldId id="603" r:id="rId28"/>
    <p:sldId id="604" r:id="rId29"/>
    <p:sldId id="605" r:id="rId30"/>
    <p:sldId id="606" r:id="rId31"/>
    <p:sldId id="607" r:id="rId32"/>
    <p:sldId id="596" r:id="rId33"/>
    <p:sldId id="561" r:id="rId34"/>
    <p:sldId id="563" r:id="rId35"/>
    <p:sldId id="564" r:id="rId36"/>
    <p:sldId id="565" r:id="rId37"/>
    <p:sldId id="566" r:id="rId38"/>
    <p:sldId id="567" r:id="rId39"/>
    <p:sldId id="609" r:id="rId40"/>
    <p:sldId id="573" r:id="rId41"/>
    <p:sldId id="612" r:id="rId42"/>
    <p:sldId id="613" r:id="rId43"/>
    <p:sldId id="614" r:id="rId44"/>
    <p:sldId id="615" r:id="rId45"/>
    <p:sldId id="616"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009900"/>
    <a:srgbClr val="CC0000"/>
    <a:srgbClr val="FF3300"/>
    <a:srgbClr val="FF9900"/>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113" d="100"/>
          <a:sy n="113" d="100"/>
        </p:scale>
        <p:origin x="153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8863D86-3B0D-4B78-AAE9-B19DC18F0D1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defRPr>
            </a:lvl1pPr>
          </a:lstStyle>
          <a:p>
            <a:pPr>
              <a:defRPr/>
            </a:pPr>
            <a:endParaRPr lang="zh-CN" altLang="en-US"/>
          </a:p>
        </p:txBody>
      </p:sp>
      <p:sp>
        <p:nvSpPr>
          <p:cNvPr id="10243" name="Rectangle 3">
            <a:extLst>
              <a:ext uri="{FF2B5EF4-FFF2-40B4-BE49-F238E27FC236}">
                <a16:creationId xmlns:a16="http://schemas.microsoft.com/office/drawing/2014/main" id="{467231D8-DCE0-4C2C-B2C1-0DEF7BDC3A3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defRPr>
            </a:lvl1pPr>
          </a:lstStyle>
          <a:p>
            <a:pPr>
              <a:defRPr/>
            </a:pPr>
            <a:endParaRPr lang="en-US" altLang="zh-CN"/>
          </a:p>
        </p:txBody>
      </p:sp>
      <p:sp>
        <p:nvSpPr>
          <p:cNvPr id="24580" name="Rectangle 4">
            <a:extLst>
              <a:ext uri="{FF2B5EF4-FFF2-40B4-BE49-F238E27FC236}">
                <a16:creationId xmlns:a16="http://schemas.microsoft.com/office/drawing/2014/main" id="{AC630BB3-0803-4671-8003-E564D5C1C0B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C2484B30-024E-469B-92E6-089350280A2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a:extLst>
              <a:ext uri="{FF2B5EF4-FFF2-40B4-BE49-F238E27FC236}">
                <a16:creationId xmlns:a16="http://schemas.microsoft.com/office/drawing/2014/main" id="{A2B3067A-8D39-4BBD-84C8-1840CC8D7F1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defRPr>
            </a:lvl1pPr>
          </a:lstStyle>
          <a:p>
            <a:pPr>
              <a:defRPr/>
            </a:pPr>
            <a:endParaRPr lang="en-US" altLang="zh-CN"/>
          </a:p>
        </p:txBody>
      </p:sp>
      <p:sp>
        <p:nvSpPr>
          <p:cNvPr id="10247" name="Rectangle 7">
            <a:extLst>
              <a:ext uri="{FF2B5EF4-FFF2-40B4-BE49-F238E27FC236}">
                <a16:creationId xmlns:a16="http://schemas.microsoft.com/office/drawing/2014/main" id="{0FC99968-772E-4A72-951F-ECEE4D51325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ea typeface="+mn-ea"/>
              </a:defRPr>
            </a:lvl1pPr>
          </a:lstStyle>
          <a:p>
            <a:pPr>
              <a:defRPr/>
            </a:pPr>
            <a:fld id="{A429C782-A3C1-4994-9FFD-FA14F60E809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0E5BB0A-93ED-488F-8634-99A03FF1E5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40E0296-960D-4629-9922-34E065A591CD}" type="slidenum">
              <a:rPr lang="zh-CN" altLang="en-US" sz="1200" smtClean="0">
                <a:latin typeface="Times New Roman" panose="02020603050405020304" pitchFamily="18" charset="0"/>
              </a:rPr>
              <a:pPr/>
              <a:t>1</a:t>
            </a:fld>
            <a:endParaRPr lang="en-US" altLang="zh-CN" sz="1200">
              <a:latin typeface="Times New Roman" panose="02020603050405020304" pitchFamily="18" charset="0"/>
            </a:endParaRPr>
          </a:p>
        </p:txBody>
      </p:sp>
      <p:sp>
        <p:nvSpPr>
          <p:cNvPr id="26627" name="Rectangle 2">
            <a:extLst>
              <a:ext uri="{FF2B5EF4-FFF2-40B4-BE49-F238E27FC236}">
                <a16:creationId xmlns:a16="http://schemas.microsoft.com/office/drawing/2014/main" id="{25D80355-313F-4981-87A5-014044BD0481}"/>
              </a:ext>
            </a:extLst>
          </p:cNvPr>
          <p:cNvSpPr>
            <a:spLocks noGrp="1" noRot="1" noChangeAspect="1" noChangeArrowheads="1" noTextEdit="1"/>
          </p:cNvSpPr>
          <p:nvPr>
            <p:ph type="sldImg"/>
          </p:nvPr>
        </p:nvSpPr>
        <p:spPr>
          <a:xfrm>
            <a:off x="1144588" y="685800"/>
            <a:ext cx="4568825" cy="3427413"/>
          </a:xfrm>
          <a:ln/>
        </p:spPr>
      </p:sp>
      <p:sp>
        <p:nvSpPr>
          <p:cNvPr id="26628" name="Rectangle 3">
            <a:extLst>
              <a:ext uri="{FF2B5EF4-FFF2-40B4-BE49-F238E27FC236}">
                <a16:creationId xmlns:a16="http://schemas.microsoft.com/office/drawing/2014/main" id="{B8469512-57D4-44C9-A8D9-ED13104B424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3025672-27AB-4B25-882E-3D78552DB9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1B91CBD-7C68-4768-AC6D-D0C1FEA1708C}" type="slidenum">
              <a:rPr lang="zh-CN" altLang="en-US" sz="1200" smtClean="0">
                <a:latin typeface="Times New Roman" panose="02020603050405020304" pitchFamily="18" charset="0"/>
              </a:rPr>
              <a:pPr/>
              <a:t>20</a:t>
            </a:fld>
            <a:endParaRPr lang="en-US" altLang="zh-CN" sz="1200">
              <a:latin typeface="Times New Roman" panose="02020603050405020304" pitchFamily="18" charset="0"/>
            </a:endParaRPr>
          </a:p>
        </p:txBody>
      </p:sp>
      <p:sp>
        <p:nvSpPr>
          <p:cNvPr id="53251" name="Rectangle 2">
            <a:extLst>
              <a:ext uri="{FF2B5EF4-FFF2-40B4-BE49-F238E27FC236}">
                <a16:creationId xmlns:a16="http://schemas.microsoft.com/office/drawing/2014/main" id="{92F11798-5853-4CE7-B873-F62E405D781C}"/>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F89D3D0B-FC38-43CF-85FE-8C12016BE8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73A4D9F-7498-40F1-B0E3-C8150E872F04}"/>
              </a:ext>
            </a:extLst>
          </p:cNvPr>
          <p:cNvSpPr>
            <a:spLocks noGrp="1" noRot="1" noChangeAspect="1" noChangeArrowheads="1" noTextEdit="1"/>
          </p:cNvSpPr>
          <p:nvPr>
            <p:ph type="sldImg"/>
          </p:nvPr>
        </p:nvSpPr>
        <p:spPr>
          <a:xfrm>
            <a:off x="1203325" y="631825"/>
            <a:ext cx="4498975" cy="3375025"/>
          </a:xfrm>
          <a:ln/>
        </p:spPr>
      </p:sp>
      <p:sp>
        <p:nvSpPr>
          <p:cNvPr id="55299" name="Rectangle 3">
            <a:extLst>
              <a:ext uri="{FF2B5EF4-FFF2-40B4-BE49-F238E27FC236}">
                <a16:creationId xmlns:a16="http://schemas.microsoft.com/office/drawing/2014/main" id="{1DF50D83-1EA8-4112-B6E3-474B854AB9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7A762B0-70DC-4E52-9F13-E90B239F5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6F3007F-D417-401F-A49E-B6F1E3AF093F}" type="slidenum">
              <a:rPr lang="zh-CN" altLang="en-US" sz="1200" smtClean="0">
                <a:latin typeface="Times New Roman" panose="02020603050405020304" pitchFamily="18" charset="0"/>
              </a:rPr>
              <a:pPr/>
              <a:t>31</a:t>
            </a:fld>
            <a:endParaRPr lang="en-US" altLang="zh-CN" sz="1200">
              <a:latin typeface="Times New Roman" panose="02020603050405020304" pitchFamily="18" charset="0"/>
            </a:endParaRPr>
          </a:p>
        </p:txBody>
      </p:sp>
      <p:sp>
        <p:nvSpPr>
          <p:cNvPr id="66563" name="Rectangle 2">
            <a:extLst>
              <a:ext uri="{FF2B5EF4-FFF2-40B4-BE49-F238E27FC236}">
                <a16:creationId xmlns:a16="http://schemas.microsoft.com/office/drawing/2014/main" id="{6180C107-9BC4-4F43-AA1D-5487C308FBEB}"/>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6B4F396-35BB-45E2-BA88-C07C1C1464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C587AA7-C735-4CBC-AA9B-D87BB8EA065C}"/>
              </a:ext>
            </a:extLst>
          </p:cNvPr>
          <p:cNvSpPr>
            <a:spLocks noGrp="1" noRot="1" noChangeAspect="1" noChangeArrowheads="1" noTextEdit="1"/>
          </p:cNvSpPr>
          <p:nvPr>
            <p:ph type="sldImg"/>
          </p:nvPr>
        </p:nvSpPr>
        <p:spPr>
          <a:xfrm>
            <a:off x="1203325" y="631825"/>
            <a:ext cx="4498975" cy="3375025"/>
          </a:xfrm>
          <a:ln/>
        </p:spPr>
      </p:sp>
      <p:sp>
        <p:nvSpPr>
          <p:cNvPr id="68611" name="Rectangle 3">
            <a:extLst>
              <a:ext uri="{FF2B5EF4-FFF2-40B4-BE49-F238E27FC236}">
                <a16:creationId xmlns:a16="http://schemas.microsoft.com/office/drawing/2014/main" id="{5FCBED92-69F1-4032-843F-4D9FD355D7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24C0A41-AF1B-433C-96CF-2B6848ABBE7F}"/>
              </a:ext>
            </a:extLst>
          </p:cNvPr>
          <p:cNvSpPr>
            <a:spLocks noGrp="1" noRot="1" noChangeAspect="1" noChangeArrowheads="1" noTextEdit="1"/>
          </p:cNvSpPr>
          <p:nvPr>
            <p:ph type="sldImg"/>
          </p:nvPr>
        </p:nvSpPr>
        <p:spPr>
          <a:xfrm>
            <a:off x="1203325" y="631825"/>
            <a:ext cx="4498975" cy="3375025"/>
          </a:xfrm>
          <a:ln/>
        </p:spPr>
      </p:sp>
      <p:sp>
        <p:nvSpPr>
          <p:cNvPr id="70659" name="Rectangle 3">
            <a:extLst>
              <a:ext uri="{FF2B5EF4-FFF2-40B4-BE49-F238E27FC236}">
                <a16:creationId xmlns:a16="http://schemas.microsoft.com/office/drawing/2014/main" id="{9C09010E-8F44-4571-9BA4-270A1D0654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F5E3044-29DD-452B-A57F-07F14F62DDA9}"/>
              </a:ext>
            </a:extLst>
          </p:cNvPr>
          <p:cNvSpPr>
            <a:spLocks noGrp="1" noRot="1" noChangeAspect="1" noChangeArrowheads="1" noTextEdit="1"/>
          </p:cNvSpPr>
          <p:nvPr>
            <p:ph type="sldImg"/>
          </p:nvPr>
        </p:nvSpPr>
        <p:spPr>
          <a:xfrm>
            <a:off x="1203325" y="631825"/>
            <a:ext cx="4498975" cy="3375025"/>
          </a:xfrm>
          <a:ln/>
        </p:spPr>
      </p:sp>
      <p:sp>
        <p:nvSpPr>
          <p:cNvPr id="72707" name="Rectangle 3">
            <a:extLst>
              <a:ext uri="{FF2B5EF4-FFF2-40B4-BE49-F238E27FC236}">
                <a16:creationId xmlns:a16="http://schemas.microsoft.com/office/drawing/2014/main" id="{21DF3164-7D82-4EA7-BBD1-63FB351F09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EFA9257-5EA1-48DF-9D54-D867C9878727}"/>
              </a:ext>
            </a:extLst>
          </p:cNvPr>
          <p:cNvSpPr>
            <a:spLocks noGrp="1" noRot="1" noChangeAspect="1" noChangeArrowheads="1" noTextEdit="1"/>
          </p:cNvSpPr>
          <p:nvPr>
            <p:ph type="sldImg"/>
          </p:nvPr>
        </p:nvSpPr>
        <p:spPr>
          <a:xfrm>
            <a:off x="1203325" y="631825"/>
            <a:ext cx="4498975" cy="3375025"/>
          </a:xfrm>
          <a:ln/>
        </p:spPr>
      </p:sp>
      <p:sp>
        <p:nvSpPr>
          <p:cNvPr id="74755" name="Rectangle 3">
            <a:extLst>
              <a:ext uri="{FF2B5EF4-FFF2-40B4-BE49-F238E27FC236}">
                <a16:creationId xmlns:a16="http://schemas.microsoft.com/office/drawing/2014/main" id="{4478FB93-1BC9-4F91-B3A9-6708F8F356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B8EA598-E1DE-4F21-9300-86451B957E26}"/>
              </a:ext>
            </a:extLst>
          </p:cNvPr>
          <p:cNvSpPr>
            <a:spLocks noGrp="1" noRot="1" noChangeAspect="1" noChangeArrowheads="1" noTextEdit="1"/>
          </p:cNvSpPr>
          <p:nvPr>
            <p:ph type="sldImg"/>
          </p:nvPr>
        </p:nvSpPr>
        <p:spPr>
          <a:xfrm>
            <a:off x="1203325" y="631825"/>
            <a:ext cx="4498975" cy="3375025"/>
          </a:xfrm>
          <a:ln/>
        </p:spPr>
      </p:sp>
      <p:sp>
        <p:nvSpPr>
          <p:cNvPr id="76803" name="Rectangle 3">
            <a:extLst>
              <a:ext uri="{FF2B5EF4-FFF2-40B4-BE49-F238E27FC236}">
                <a16:creationId xmlns:a16="http://schemas.microsoft.com/office/drawing/2014/main" id="{BD71AD49-9130-4520-B68E-D88FDA4831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C3D3891-45DC-4152-A350-416906D2EAF1}"/>
              </a:ext>
            </a:extLst>
          </p:cNvPr>
          <p:cNvSpPr>
            <a:spLocks noGrp="1" noRot="1" noChangeAspect="1" noChangeArrowheads="1" noTextEdit="1"/>
          </p:cNvSpPr>
          <p:nvPr>
            <p:ph type="sldImg"/>
          </p:nvPr>
        </p:nvSpPr>
        <p:spPr>
          <a:xfrm>
            <a:off x="1203325" y="631825"/>
            <a:ext cx="4498975" cy="3375025"/>
          </a:xfrm>
          <a:ln/>
        </p:spPr>
      </p:sp>
      <p:sp>
        <p:nvSpPr>
          <p:cNvPr id="78851" name="Rectangle 3">
            <a:extLst>
              <a:ext uri="{FF2B5EF4-FFF2-40B4-BE49-F238E27FC236}">
                <a16:creationId xmlns:a16="http://schemas.microsoft.com/office/drawing/2014/main" id="{3A2D5D68-BB0C-4F14-A23A-BB321CE88E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7EE7A3F-C97E-44DB-9C2B-1A5DFB1DAC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75D71C3-4A1D-4C13-B8ED-6D9DB33877B8}" type="slidenum">
              <a:rPr lang="zh-CN" altLang="en-US" sz="1200" smtClean="0">
                <a:latin typeface="Times New Roman" panose="02020603050405020304" pitchFamily="18" charset="0"/>
              </a:rPr>
              <a:pPr/>
              <a:t>38</a:t>
            </a:fld>
            <a:endParaRPr lang="en-US" altLang="zh-CN" sz="1200">
              <a:latin typeface="Times New Roman" panose="02020603050405020304" pitchFamily="18" charset="0"/>
            </a:endParaRPr>
          </a:p>
        </p:txBody>
      </p:sp>
      <p:sp>
        <p:nvSpPr>
          <p:cNvPr id="80899" name="Rectangle 2">
            <a:extLst>
              <a:ext uri="{FF2B5EF4-FFF2-40B4-BE49-F238E27FC236}">
                <a16:creationId xmlns:a16="http://schemas.microsoft.com/office/drawing/2014/main" id="{D6F731AC-2C88-42FA-B302-AAF8AA0F7C68}"/>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1DE8DE63-4255-4D05-B2D6-B40FAC11BE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0B157F75-8FE4-4888-8CC8-5F065D7FD1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BDC44AA-365A-41A1-8813-2EE4A53C61CA}" type="slidenum">
              <a:rPr lang="zh-CN" altLang="en-US" sz="1200" smtClean="0">
                <a:latin typeface="Times New Roman" panose="02020603050405020304" pitchFamily="18" charset="0"/>
              </a:rPr>
              <a:pPr/>
              <a:t>4</a:t>
            </a:fld>
            <a:endParaRPr lang="en-US" altLang="zh-CN" sz="1200">
              <a:latin typeface="Times New Roman" panose="02020603050405020304" pitchFamily="18" charset="0"/>
            </a:endParaRPr>
          </a:p>
        </p:txBody>
      </p:sp>
      <p:sp>
        <p:nvSpPr>
          <p:cNvPr id="28675" name="Rectangle 2">
            <a:extLst>
              <a:ext uri="{FF2B5EF4-FFF2-40B4-BE49-F238E27FC236}">
                <a16:creationId xmlns:a16="http://schemas.microsoft.com/office/drawing/2014/main" id="{7F2789F4-4E44-4BF4-807A-24887C69F5CD}"/>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C7811300-E1E7-44C1-A46C-7DE1FDF644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CA08E96-A289-4A48-A369-907BB2443CE9}"/>
              </a:ext>
            </a:extLst>
          </p:cNvPr>
          <p:cNvSpPr>
            <a:spLocks noGrp="1" noRot="1" noChangeAspect="1" noChangeArrowheads="1" noTextEdit="1"/>
          </p:cNvSpPr>
          <p:nvPr>
            <p:ph type="sldImg"/>
          </p:nvPr>
        </p:nvSpPr>
        <p:spPr>
          <a:xfrm>
            <a:off x="1203325" y="631825"/>
            <a:ext cx="4498975" cy="3375025"/>
          </a:xfrm>
          <a:ln/>
        </p:spPr>
      </p:sp>
      <p:sp>
        <p:nvSpPr>
          <p:cNvPr id="82947" name="Rectangle 3">
            <a:extLst>
              <a:ext uri="{FF2B5EF4-FFF2-40B4-BE49-F238E27FC236}">
                <a16:creationId xmlns:a16="http://schemas.microsoft.com/office/drawing/2014/main" id="{59B7CA48-7E18-4034-ABF8-B14AFB0DE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BC65551-E045-4C0F-A14A-63226BC8CF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6E9BEE6-1A97-4798-9B09-D7EF0B8C8037}" type="slidenum">
              <a:rPr lang="zh-CN" altLang="en-US" sz="1200" smtClean="0">
                <a:latin typeface="Times New Roman" panose="02020603050405020304" pitchFamily="18" charset="0"/>
              </a:rPr>
              <a:pPr/>
              <a:t>40</a:t>
            </a:fld>
            <a:endParaRPr lang="en-US" altLang="zh-CN" sz="1200">
              <a:latin typeface="Times New Roman" panose="02020603050405020304" pitchFamily="18" charset="0"/>
            </a:endParaRPr>
          </a:p>
        </p:txBody>
      </p:sp>
      <p:sp>
        <p:nvSpPr>
          <p:cNvPr id="84995" name="Rectangle 2">
            <a:extLst>
              <a:ext uri="{FF2B5EF4-FFF2-40B4-BE49-F238E27FC236}">
                <a16:creationId xmlns:a16="http://schemas.microsoft.com/office/drawing/2014/main" id="{19DD5629-616F-483F-BE3B-376B6C2F31A0}"/>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42489245-5137-4572-A12D-7950CED891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CD6F719-91A9-406A-96B6-A44615E1EE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5814AA4-95C9-4CF0-9B64-12471DD85AF0}" type="slidenum">
              <a:rPr lang="zh-CN" altLang="en-US" sz="1200" smtClean="0">
                <a:latin typeface="Times New Roman" panose="02020603050405020304" pitchFamily="18" charset="0"/>
              </a:rPr>
              <a:pPr/>
              <a:t>41</a:t>
            </a:fld>
            <a:endParaRPr lang="en-US" altLang="zh-CN" sz="1200">
              <a:latin typeface="Times New Roman" panose="02020603050405020304" pitchFamily="18" charset="0"/>
            </a:endParaRPr>
          </a:p>
        </p:txBody>
      </p:sp>
      <p:sp>
        <p:nvSpPr>
          <p:cNvPr id="87043" name="Rectangle 2">
            <a:extLst>
              <a:ext uri="{FF2B5EF4-FFF2-40B4-BE49-F238E27FC236}">
                <a16:creationId xmlns:a16="http://schemas.microsoft.com/office/drawing/2014/main" id="{A1BDD912-3412-4CEC-ACEA-B1CE6E6920C5}"/>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7B67061B-CB4B-4853-AD92-A6E39EEB64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6EEF3D3-E9AB-457B-BFDF-EF2EE9C8B4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20F1442-1E9D-4833-8C6C-566D4EC43094}" type="slidenum">
              <a:rPr lang="zh-CN" altLang="en-US" sz="1200" smtClean="0">
                <a:latin typeface="Times New Roman" panose="02020603050405020304" pitchFamily="18" charset="0"/>
              </a:rPr>
              <a:pPr/>
              <a:t>42</a:t>
            </a:fld>
            <a:endParaRPr lang="en-US" altLang="zh-CN" sz="1200">
              <a:latin typeface="Times New Roman" panose="02020603050405020304" pitchFamily="18" charset="0"/>
            </a:endParaRPr>
          </a:p>
        </p:txBody>
      </p:sp>
      <p:sp>
        <p:nvSpPr>
          <p:cNvPr id="89091" name="Rectangle 2">
            <a:extLst>
              <a:ext uri="{FF2B5EF4-FFF2-40B4-BE49-F238E27FC236}">
                <a16:creationId xmlns:a16="http://schemas.microsoft.com/office/drawing/2014/main" id="{B7B81BAB-A060-46A3-A793-47DA8FCAD66B}"/>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C6B8FDD-1BA5-4ABD-93E7-50C38C3CB6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DF82556-E836-4222-8289-0E9C838EEE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51799A4-C8F5-4517-AA58-4AC22F4D767E}" type="slidenum">
              <a:rPr lang="zh-CN" altLang="en-US" sz="1200" smtClean="0">
                <a:latin typeface="Times New Roman" panose="02020603050405020304" pitchFamily="18" charset="0"/>
              </a:rPr>
              <a:pPr/>
              <a:t>43</a:t>
            </a:fld>
            <a:endParaRPr lang="en-US" altLang="zh-CN" sz="1200">
              <a:latin typeface="Times New Roman" panose="02020603050405020304" pitchFamily="18" charset="0"/>
            </a:endParaRPr>
          </a:p>
        </p:txBody>
      </p:sp>
      <p:sp>
        <p:nvSpPr>
          <p:cNvPr id="91139" name="Rectangle 2">
            <a:extLst>
              <a:ext uri="{FF2B5EF4-FFF2-40B4-BE49-F238E27FC236}">
                <a16:creationId xmlns:a16="http://schemas.microsoft.com/office/drawing/2014/main" id="{58C29C56-B4AA-40F2-847C-F04724230AD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0095B264-34A3-46EC-8C59-3B4AA2598F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2657D47-AD74-49F5-A3C8-3849035155F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NN 1</a:t>
            </a:r>
          </a:p>
        </p:txBody>
      </p:sp>
      <p:sp>
        <p:nvSpPr>
          <p:cNvPr id="93187" name="Rectangle 3">
            <a:extLst>
              <a:ext uri="{FF2B5EF4-FFF2-40B4-BE49-F238E27FC236}">
                <a16:creationId xmlns:a16="http://schemas.microsoft.com/office/drawing/2014/main" id="{EB62F9A0-86EA-4996-B9AD-534824DA0A4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10-00</a:t>
            </a:r>
            <a:endParaRPr lang="en-US" altLang="zh-CN" sz="1200">
              <a:latin typeface="Times New Roman" panose="02020603050405020304" pitchFamily="18" charset="0"/>
            </a:endParaRPr>
          </a:p>
        </p:txBody>
      </p:sp>
      <p:sp>
        <p:nvSpPr>
          <p:cNvPr id="93188" name="Rectangle 6">
            <a:extLst>
              <a:ext uri="{FF2B5EF4-FFF2-40B4-BE49-F238E27FC236}">
                <a16:creationId xmlns:a16="http://schemas.microsoft.com/office/drawing/2014/main" id="{5C1C33CC-A9B0-4F7C-A399-8BCFF9A970E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Elene Marchiori</a:t>
            </a:r>
            <a:endParaRPr lang="en-US" altLang="zh-CN" sz="1200">
              <a:latin typeface="Times New Roman" panose="02020603050405020304" pitchFamily="18" charset="0"/>
            </a:endParaRPr>
          </a:p>
        </p:txBody>
      </p:sp>
      <p:sp>
        <p:nvSpPr>
          <p:cNvPr id="93189" name="Rectangle 7">
            <a:extLst>
              <a:ext uri="{FF2B5EF4-FFF2-40B4-BE49-F238E27FC236}">
                <a16:creationId xmlns:a16="http://schemas.microsoft.com/office/drawing/2014/main" id="{3274C12D-1B9F-449C-9F87-F641E2EC5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78D2BF3-F533-4C77-8E1E-F66FA350FF66}" type="slidenum">
              <a:rPr lang="zh-CN" altLang="en-US" sz="1200" smtClean="0">
                <a:latin typeface="Times New Roman" panose="02020603050405020304" pitchFamily="18" charset="0"/>
              </a:rPr>
              <a:pPr/>
              <a:t>44</a:t>
            </a:fld>
            <a:endParaRPr lang="en-US" altLang="zh-CN" sz="1200">
              <a:latin typeface="Times New Roman" panose="02020603050405020304" pitchFamily="18" charset="0"/>
            </a:endParaRPr>
          </a:p>
        </p:txBody>
      </p:sp>
      <p:sp>
        <p:nvSpPr>
          <p:cNvPr id="93190" name="Rectangle 2">
            <a:extLst>
              <a:ext uri="{FF2B5EF4-FFF2-40B4-BE49-F238E27FC236}">
                <a16:creationId xmlns:a16="http://schemas.microsoft.com/office/drawing/2014/main" id="{615FF3DF-D4FC-47AA-9AB5-648573248DD3}"/>
              </a:ext>
            </a:extLst>
          </p:cNvPr>
          <p:cNvSpPr>
            <a:spLocks noGrp="1" noRot="1" noChangeAspect="1" noChangeArrowheads="1" noTextEdit="1"/>
          </p:cNvSpPr>
          <p:nvPr>
            <p:ph type="sldImg"/>
          </p:nvPr>
        </p:nvSpPr>
        <p:spPr>
          <a:ln/>
        </p:spPr>
      </p:sp>
      <p:sp>
        <p:nvSpPr>
          <p:cNvPr id="93191" name="Rectangle 3">
            <a:extLst>
              <a:ext uri="{FF2B5EF4-FFF2-40B4-BE49-F238E27FC236}">
                <a16:creationId xmlns:a16="http://schemas.microsoft.com/office/drawing/2014/main" id="{0795CAA3-8B12-4356-98EE-58AF50C23B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88DECF3-95EB-4604-AC59-B8C9166402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A225EAF-7621-4DBF-81CD-5290649545D9}" type="slidenum">
              <a:rPr lang="zh-CN" altLang="en-US" sz="1200" smtClean="0">
                <a:latin typeface="Times New Roman" panose="02020603050405020304" pitchFamily="18" charset="0"/>
              </a:rPr>
              <a:pPr/>
              <a:t>13</a:t>
            </a:fld>
            <a:endParaRPr lang="en-US" altLang="zh-CN" sz="1200">
              <a:latin typeface="Times New Roman" panose="02020603050405020304" pitchFamily="18" charset="0"/>
            </a:endParaRPr>
          </a:p>
        </p:txBody>
      </p:sp>
      <p:sp>
        <p:nvSpPr>
          <p:cNvPr id="38915" name="Rectangle 2">
            <a:extLst>
              <a:ext uri="{FF2B5EF4-FFF2-40B4-BE49-F238E27FC236}">
                <a16:creationId xmlns:a16="http://schemas.microsoft.com/office/drawing/2014/main" id="{12167F39-4F0C-4EA8-A842-73DD0408C05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28F595FC-80D3-46CF-AC7D-C0C866879F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33F008B-09A4-410C-AA01-8BB88CC018B7}"/>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0676F8E3-3F12-4BD6-A2F1-8BB2E23404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71BDFF7-A2CE-4465-BF58-E8942DD5A23F}"/>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8AD000E8-4B2A-4034-8AE1-2E9572C9B4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56C6740-3349-419D-A385-4AF106337C83}"/>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0015EA35-C486-4DD0-B0FC-E7228367EC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C1B9D5B-7308-4181-BB35-CE078DDBE251}"/>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E6A753D9-446C-4CC6-86C8-30759B93E4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59C1EC6-D93E-48FA-900E-40C8C0899F11}"/>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1174738-71C0-4F28-B348-8647E7C5CA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2649C26-2E65-400D-ABAF-F0FFDDA04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1E4A52B-5FB6-4055-B195-79D1F64B582F}" type="slidenum">
              <a:rPr lang="zh-CN" altLang="en-US" sz="1200" smtClean="0">
                <a:latin typeface="Times New Roman" panose="02020603050405020304" pitchFamily="18" charset="0"/>
              </a:rPr>
              <a:pPr/>
              <a:t>19</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AC152F82-11B5-43D1-ADD9-23724B20EBD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8155BA-8D71-48CF-AFFC-4E9AC22F44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4706115-BA18-47B0-B30D-A28740D21339}"/>
              </a:ext>
            </a:extLst>
          </p:cNvPr>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5" name="Line 8">
            <a:extLst>
              <a:ext uri="{FF2B5EF4-FFF2-40B4-BE49-F238E27FC236}">
                <a16:creationId xmlns:a16="http://schemas.microsoft.com/office/drawing/2014/main" id="{30A2EDBA-7374-4A92-8667-DCD72354B53F}"/>
              </a:ext>
            </a:extLst>
          </p:cNvPr>
          <p:cNvSpPr>
            <a:spLocks noChangeShapeType="1"/>
          </p:cNvSpPr>
          <p:nvPr userDrawn="1"/>
        </p:nvSpPr>
        <p:spPr bwMode="auto">
          <a:xfrm>
            <a:off x="468313" y="6165850"/>
            <a:ext cx="8207375"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7314" name="Rectangle 2"/>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397315" name="Rectangle 3"/>
          <p:cNvSpPr>
            <a:spLocks noGrp="1" noChangeArrowheads="1"/>
          </p:cNvSpPr>
          <p:nvPr>
            <p:ph type="subTitle" idx="1"/>
          </p:nvPr>
        </p:nvSpPr>
        <p:spPr>
          <a:xfrm>
            <a:off x="971550" y="2924175"/>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6" name="Rectangle 4">
            <a:extLst>
              <a:ext uri="{FF2B5EF4-FFF2-40B4-BE49-F238E27FC236}">
                <a16:creationId xmlns:a16="http://schemas.microsoft.com/office/drawing/2014/main" id="{6648D83E-B073-43E6-B69E-5948B2F86E38}"/>
              </a:ext>
            </a:extLst>
          </p:cNvPr>
          <p:cNvSpPr>
            <a:spLocks noGrp="1" noChangeArrowheads="1"/>
          </p:cNvSpPr>
          <p:nvPr>
            <p:ph type="dt" sz="half" idx="10"/>
          </p:nvPr>
        </p:nvSpPr>
        <p:spPr/>
        <p:txBody>
          <a:bodyPr/>
          <a:lstStyle>
            <a:lvl1pPr>
              <a:defRPr/>
            </a:lvl1pPr>
          </a:lstStyle>
          <a:p>
            <a:pPr>
              <a:defRPr/>
            </a:pPr>
            <a:fld id="{F99424C9-941F-457E-8B6F-7AF159AC87A3}" type="datetime1">
              <a:rPr lang="zh-CN" altLang="en-US"/>
              <a:pPr>
                <a:defRPr/>
              </a:pPr>
              <a:t>2021/11/3</a:t>
            </a:fld>
            <a:endParaRPr lang="en-US" altLang="zh-CN"/>
          </a:p>
        </p:txBody>
      </p:sp>
      <p:sp>
        <p:nvSpPr>
          <p:cNvPr id="7" name="Rectangle 5">
            <a:extLst>
              <a:ext uri="{FF2B5EF4-FFF2-40B4-BE49-F238E27FC236}">
                <a16:creationId xmlns:a16="http://schemas.microsoft.com/office/drawing/2014/main" id="{1AF03DBC-D0A8-44D5-A57F-54795BE48F70}"/>
              </a:ext>
            </a:extLst>
          </p:cNvPr>
          <p:cNvSpPr>
            <a:spLocks noGrp="1" noChangeArrowheads="1"/>
          </p:cNvSpPr>
          <p:nvPr>
            <p:ph type="ftr" sz="quarter" idx="11"/>
          </p:nvPr>
        </p:nvSpPr>
        <p:spPr/>
        <p:txBody>
          <a:bodyPr/>
          <a:lstStyle>
            <a:lvl1pPr>
              <a:defRPr/>
            </a:lvl1pPr>
          </a:lstStyle>
          <a:p>
            <a:pPr>
              <a:defRPr/>
            </a:pPr>
            <a:r>
              <a:rPr lang="zh-CN" altLang="en-US"/>
              <a:t>史忠植 人工智能导论：绪论 </a:t>
            </a:r>
            <a:endParaRPr lang="en-US" altLang="zh-CN"/>
          </a:p>
        </p:txBody>
      </p:sp>
      <p:sp>
        <p:nvSpPr>
          <p:cNvPr id="8" name="Rectangle 6">
            <a:extLst>
              <a:ext uri="{FF2B5EF4-FFF2-40B4-BE49-F238E27FC236}">
                <a16:creationId xmlns:a16="http://schemas.microsoft.com/office/drawing/2014/main" id="{F9634CE0-9C06-410A-BA30-E99A930F7BC5}"/>
              </a:ext>
            </a:extLst>
          </p:cNvPr>
          <p:cNvSpPr>
            <a:spLocks noGrp="1" noChangeArrowheads="1"/>
          </p:cNvSpPr>
          <p:nvPr>
            <p:ph type="sldNum" sz="quarter" idx="12"/>
          </p:nvPr>
        </p:nvSpPr>
        <p:spPr/>
        <p:txBody>
          <a:bodyPr/>
          <a:lstStyle>
            <a:lvl1pPr>
              <a:defRPr/>
            </a:lvl1pPr>
          </a:lstStyle>
          <a:p>
            <a:pPr>
              <a:defRPr/>
            </a:pPr>
            <a:fld id="{9CC6F798-199C-4120-8C23-8A856A565241}" type="slidenum">
              <a:rPr lang="zh-CN" altLang="en-US"/>
              <a:pPr>
                <a:defRPr/>
              </a:pPr>
              <a:t>‹#›</a:t>
            </a:fld>
            <a:endParaRPr lang="en-US" altLang="zh-CN"/>
          </a:p>
        </p:txBody>
      </p:sp>
    </p:spTree>
    <p:extLst>
      <p:ext uri="{BB962C8B-B14F-4D97-AF65-F5344CB8AC3E}">
        <p14:creationId xmlns:p14="http://schemas.microsoft.com/office/powerpoint/2010/main" val="356714152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2C8C308-D796-419A-9EF0-A340C3096DCD}"/>
              </a:ext>
            </a:extLst>
          </p:cNvPr>
          <p:cNvSpPr>
            <a:spLocks noGrp="1" noChangeArrowheads="1"/>
          </p:cNvSpPr>
          <p:nvPr>
            <p:ph type="dt" sz="half" idx="10"/>
          </p:nvPr>
        </p:nvSpPr>
        <p:spPr>
          <a:ln/>
        </p:spPr>
        <p:txBody>
          <a:bodyPr/>
          <a:lstStyle>
            <a:lvl1pPr>
              <a:defRPr/>
            </a:lvl1pPr>
          </a:lstStyle>
          <a:p>
            <a:pPr>
              <a:defRPr/>
            </a:pPr>
            <a:fld id="{877E207B-8790-43C6-AC28-597FCC19FFE9}"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B6FDADCF-1D1B-4209-AD53-69528F85BB4A}"/>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6" name="Rectangle 6">
            <a:extLst>
              <a:ext uri="{FF2B5EF4-FFF2-40B4-BE49-F238E27FC236}">
                <a16:creationId xmlns:a16="http://schemas.microsoft.com/office/drawing/2014/main" id="{79CEDA71-D9FE-41D9-924A-A576E3400725}"/>
              </a:ext>
            </a:extLst>
          </p:cNvPr>
          <p:cNvSpPr>
            <a:spLocks noGrp="1" noChangeArrowheads="1"/>
          </p:cNvSpPr>
          <p:nvPr>
            <p:ph type="sldNum" sz="quarter" idx="12"/>
          </p:nvPr>
        </p:nvSpPr>
        <p:spPr>
          <a:ln/>
        </p:spPr>
        <p:txBody>
          <a:bodyPr/>
          <a:lstStyle>
            <a:lvl1pPr>
              <a:defRPr/>
            </a:lvl1pPr>
          </a:lstStyle>
          <a:p>
            <a:pPr>
              <a:defRPr/>
            </a:pPr>
            <a:fld id="{8D8614FF-CD03-4733-8F36-8F579D28388C}" type="slidenum">
              <a:rPr lang="zh-CN" altLang="en-US"/>
              <a:pPr>
                <a:defRPr/>
              </a:pPr>
              <a:t>‹#›</a:t>
            </a:fld>
            <a:endParaRPr lang="en-US" altLang="zh-CN"/>
          </a:p>
        </p:txBody>
      </p:sp>
    </p:spTree>
    <p:extLst>
      <p:ext uri="{BB962C8B-B14F-4D97-AF65-F5344CB8AC3E}">
        <p14:creationId xmlns:p14="http://schemas.microsoft.com/office/powerpoint/2010/main" val="341993795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A9A4E3A-019D-43A6-9127-DE704CDDC25D}"/>
              </a:ext>
            </a:extLst>
          </p:cNvPr>
          <p:cNvSpPr>
            <a:spLocks noGrp="1" noChangeArrowheads="1"/>
          </p:cNvSpPr>
          <p:nvPr>
            <p:ph type="dt" sz="half" idx="10"/>
          </p:nvPr>
        </p:nvSpPr>
        <p:spPr>
          <a:ln/>
        </p:spPr>
        <p:txBody>
          <a:bodyPr/>
          <a:lstStyle>
            <a:lvl1pPr>
              <a:defRPr/>
            </a:lvl1pPr>
          </a:lstStyle>
          <a:p>
            <a:pPr>
              <a:defRPr/>
            </a:pPr>
            <a:fld id="{4DF49847-024F-4E74-8036-D95586794CD6}"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F79A5B29-05F8-477F-A62D-5EB1425EE230}"/>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6" name="Rectangle 6">
            <a:extLst>
              <a:ext uri="{FF2B5EF4-FFF2-40B4-BE49-F238E27FC236}">
                <a16:creationId xmlns:a16="http://schemas.microsoft.com/office/drawing/2014/main" id="{67DB22D0-257C-43BC-82FD-412C9B1325EC}"/>
              </a:ext>
            </a:extLst>
          </p:cNvPr>
          <p:cNvSpPr>
            <a:spLocks noGrp="1" noChangeArrowheads="1"/>
          </p:cNvSpPr>
          <p:nvPr>
            <p:ph type="sldNum" sz="quarter" idx="12"/>
          </p:nvPr>
        </p:nvSpPr>
        <p:spPr>
          <a:ln/>
        </p:spPr>
        <p:txBody>
          <a:bodyPr/>
          <a:lstStyle>
            <a:lvl1pPr>
              <a:defRPr/>
            </a:lvl1pPr>
          </a:lstStyle>
          <a:p>
            <a:pPr>
              <a:defRPr/>
            </a:pPr>
            <a:fld id="{A6D21A42-6B9C-4161-96BE-1BB26ABACD9D}" type="slidenum">
              <a:rPr lang="zh-CN" altLang="en-US"/>
              <a:pPr>
                <a:defRPr/>
              </a:pPr>
              <a:t>‹#›</a:t>
            </a:fld>
            <a:endParaRPr lang="en-US" altLang="zh-CN"/>
          </a:p>
        </p:txBody>
      </p:sp>
    </p:spTree>
    <p:extLst>
      <p:ext uri="{BB962C8B-B14F-4D97-AF65-F5344CB8AC3E}">
        <p14:creationId xmlns:p14="http://schemas.microsoft.com/office/powerpoint/2010/main" val="300929175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487ABCE-51D2-462C-BD69-B21BC3A3A56E}"/>
              </a:ext>
            </a:extLst>
          </p:cNvPr>
          <p:cNvSpPr>
            <a:spLocks noGrp="1" noChangeArrowheads="1"/>
          </p:cNvSpPr>
          <p:nvPr>
            <p:ph type="dt" sz="half" idx="10"/>
          </p:nvPr>
        </p:nvSpPr>
        <p:spPr>
          <a:ln/>
        </p:spPr>
        <p:txBody>
          <a:bodyPr/>
          <a:lstStyle>
            <a:lvl1pPr>
              <a:defRPr/>
            </a:lvl1pPr>
          </a:lstStyle>
          <a:p>
            <a:pPr>
              <a:defRPr/>
            </a:pPr>
            <a:fld id="{4ACF79D1-F4C6-4C7E-85F5-84352E50A6B1}"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6FCEAFD2-FB36-4C62-8D3A-C170A3B36092}"/>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7" name="Rectangle 6">
            <a:extLst>
              <a:ext uri="{FF2B5EF4-FFF2-40B4-BE49-F238E27FC236}">
                <a16:creationId xmlns:a16="http://schemas.microsoft.com/office/drawing/2014/main" id="{D979943B-F17D-4850-B6ED-516AC408264C}"/>
              </a:ext>
            </a:extLst>
          </p:cNvPr>
          <p:cNvSpPr>
            <a:spLocks noGrp="1" noChangeArrowheads="1"/>
          </p:cNvSpPr>
          <p:nvPr>
            <p:ph type="sldNum" sz="quarter" idx="12"/>
          </p:nvPr>
        </p:nvSpPr>
        <p:spPr>
          <a:ln/>
        </p:spPr>
        <p:txBody>
          <a:bodyPr/>
          <a:lstStyle>
            <a:lvl1pPr>
              <a:defRPr/>
            </a:lvl1pPr>
          </a:lstStyle>
          <a:p>
            <a:pPr>
              <a:defRPr/>
            </a:pPr>
            <a:fld id="{73DB115F-93A3-4E9C-AEA5-C9C45377067E}" type="slidenum">
              <a:rPr lang="zh-CN" altLang="en-US"/>
              <a:pPr>
                <a:defRPr/>
              </a:pPr>
              <a:t>‹#›</a:t>
            </a:fld>
            <a:endParaRPr lang="en-US" altLang="zh-CN"/>
          </a:p>
        </p:txBody>
      </p:sp>
    </p:spTree>
    <p:extLst>
      <p:ext uri="{BB962C8B-B14F-4D97-AF65-F5344CB8AC3E}">
        <p14:creationId xmlns:p14="http://schemas.microsoft.com/office/powerpoint/2010/main" val="1121799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Droplets-SD-Title-R1d.png">
            <a:extLst>
              <a:ext uri="{FF2B5EF4-FFF2-40B4-BE49-F238E27FC236}">
                <a16:creationId xmlns:a16="http://schemas.microsoft.com/office/drawing/2014/main" id="{22292856-C239-4181-B55A-B96145841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a:extLst>
              <a:ext uri="{FF2B5EF4-FFF2-40B4-BE49-F238E27FC236}">
                <a16:creationId xmlns:a16="http://schemas.microsoft.com/office/drawing/2014/main" id="{6589A8E4-2FD3-478E-9CE9-BA2F6E70B496}"/>
              </a:ext>
            </a:extLst>
          </p:cNvPr>
          <p:cNvSpPr>
            <a:spLocks noChangeShapeType="1"/>
          </p:cNvSpPr>
          <p:nvPr userDrawn="1"/>
        </p:nvSpPr>
        <p:spPr bwMode="auto">
          <a:xfrm>
            <a:off x="468313" y="6165850"/>
            <a:ext cx="8207375"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Title 1"/>
          <p:cNvSpPr>
            <a:spLocks noGrp="1"/>
          </p:cNvSpPr>
          <p:nvPr>
            <p:ph type="ctrTitle"/>
          </p:nvPr>
        </p:nvSpPr>
        <p:spPr>
          <a:xfrm>
            <a:off x="1313259" y="1300786"/>
            <a:ext cx="6517482" cy="2509213"/>
          </a:xfrm>
        </p:spPr>
        <p:txBody>
          <a:bodyPr anchor="b"/>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Date Placeholder 3">
            <a:extLst>
              <a:ext uri="{FF2B5EF4-FFF2-40B4-BE49-F238E27FC236}">
                <a16:creationId xmlns:a16="http://schemas.microsoft.com/office/drawing/2014/main" id="{BC7B81AD-BD26-40D9-AE58-0C53C3490927}"/>
              </a:ext>
            </a:extLst>
          </p:cNvPr>
          <p:cNvSpPr>
            <a:spLocks noGrp="1"/>
          </p:cNvSpPr>
          <p:nvPr>
            <p:ph type="dt" sz="half" idx="10"/>
          </p:nvPr>
        </p:nvSpPr>
        <p:spPr/>
        <p:txBody>
          <a:bodyPr/>
          <a:lstStyle>
            <a:lvl1pPr>
              <a:defRPr/>
            </a:lvl1pPr>
          </a:lstStyle>
          <a:p>
            <a:pPr>
              <a:defRPr/>
            </a:pPr>
            <a:fld id="{B3996CA7-28BC-4632-8E4E-7C52E2986AF8}" type="datetime1">
              <a:rPr lang="zh-CN" altLang="en-US"/>
              <a:pPr>
                <a:defRPr/>
              </a:pPr>
              <a:t>2021/11/3</a:t>
            </a:fld>
            <a:endParaRPr lang="en-US" altLang="zh-CN"/>
          </a:p>
        </p:txBody>
      </p:sp>
      <p:sp>
        <p:nvSpPr>
          <p:cNvPr id="7" name="Footer Placeholder 4">
            <a:extLst>
              <a:ext uri="{FF2B5EF4-FFF2-40B4-BE49-F238E27FC236}">
                <a16:creationId xmlns:a16="http://schemas.microsoft.com/office/drawing/2014/main" id="{ADDFA67E-0ED6-40CC-8A72-894394D0C1F3}"/>
              </a:ext>
            </a:extLst>
          </p:cNvPr>
          <p:cNvSpPr>
            <a:spLocks noGrp="1"/>
          </p:cNvSpPr>
          <p:nvPr>
            <p:ph type="ftr" sz="quarter" idx="11"/>
          </p:nvPr>
        </p:nvSpPr>
        <p:spPr/>
        <p:txBody>
          <a:bodyPr/>
          <a:lstStyle>
            <a:lvl1pPr>
              <a:defRPr/>
            </a:lvl1pPr>
          </a:lstStyle>
          <a:p>
            <a:pPr>
              <a:defRPr/>
            </a:pPr>
            <a:r>
              <a:rPr lang="zh-CN" altLang="en-US"/>
              <a:t>史忠植 人工智能导论：绪论 </a:t>
            </a:r>
            <a:endParaRPr lang="en-US" altLang="zh-CN"/>
          </a:p>
        </p:txBody>
      </p:sp>
      <p:sp>
        <p:nvSpPr>
          <p:cNvPr id="8" name="Slide Number Placeholder 5">
            <a:extLst>
              <a:ext uri="{FF2B5EF4-FFF2-40B4-BE49-F238E27FC236}">
                <a16:creationId xmlns:a16="http://schemas.microsoft.com/office/drawing/2014/main" id="{EAEAAC0A-F6FB-4C75-B8E9-22A469CE8CFF}"/>
              </a:ext>
            </a:extLst>
          </p:cNvPr>
          <p:cNvSpPr>
            <a:spLocks noGrp="1"/>
          </p:cNvSpPr>
          <p:nvPr>
            <p:ph type="sldNum" sz="quarter" idx="12"/>
          </p:nvPr>
        </p:nvSpPr>
        <p:spPr/>
        <p:txBody>
          <a:bodyPr/>
          <a:lstStyle>
            <a:lvl1pPr>
              <a:defRPr/>
            </a:lvl1pPr>
          </a:lstStyle>
          <a:p>
            <a:pPr>
              <a:defRPr/>
            </a:pPr>
            <a:fld id="{8BDB5508-526E-4BCB-B487-76ED99F3F70B}" type="slidenum">
              <a:rPr lang="zh-CN" altLang="en-US"/>
              <a:pPr>
                <a:defRPr/>
              </a:pPr>
              <a:t>‹#›</a:t>
            </a:fld>
            <a:endParaRPr lang="en-US" altLang="zh-CN"/>
          </a:p>
        </p:txBody>
      </p:sp>
    </p:spTree>
    <p:extLst>
      <p:ext uri="{BB962C8B-B14F-4D97-AF65-F5344CB8AC3E}">
        <p14:creationId xmlns:p14="http://schemas.microsoft.com/office/powerpoint/2010/main" val="4060949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6" descr="Droplets-SD-Content-R1d.png">
            <a:extLst>
              <a:ext uri="{FF2B5EF4-FFF2-40B4-BE49-F238E27FC236}">
                <a16:creationId xmlns:a16="http://schemas.microsoft.com/office/drawing/2014/main" id="{86072CBE-EE59-417E-B348-009778371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117CF565-3F10-49D2-8F8B-2526F30D0C12}"/>
              </a:ext>
            </a:extLst>
          </p:cNvPr>
          <p:cNvSpPr>
            <a:spLocks noGrp="1"/>
          </p:cNvSpPr>
          <p:nvPr>
            <p:ph type="dt" sz="half" idx="14"/>
          </p:nvPr>
        </p:nvSpPr>
        <p:spPr/>
        <p:txBody>
          <a:bodyPr/>
          <a:lstStyle>
            <a:lvl1pPr>
              <a:defRPr/>
            </a:lvl1pPr>
          </a:lstStyle>
          <a:p>
            <a:pPr>
              <a:defRPr/>
            </a:pPr>
            <a:fld id="{BA5C7F79-76C9-4750-80EE-38A24C25529C}"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64D53F4F-3D60-4AB4-8A3E-6CFF986C457F}"/>
              </a:ext>
            </a:extLst>
          </p:cNvPr>
          <p:cNvSpPr>
            <a:spLocks noGrp="1"/>
          </p:cNvSpPr>
          <p:nvPr>
            <p:ph type="ftr" sz="quarter" idx="15"/>
          </p:nvPr>
        </p:nvSpPr>
        <p:spPr/>
        <p:txBody>
          <a:bodyPr/>
          <a:lstStyle>
            <a:lvl1pPr>
              <a:defRPr/>
            </a:lvl1pPr>
          </a:lstStyle>
          <a:p>
            <a:pPr>
              <a:defRPr/>
            </a:pPr>
            <a:r>
              <a:rPr lang="zh-CN" altLang="en-US"/>
              <a:t>史忠植 人工智能导论：绪论 </a:t>
            </a:r>
            <a:endParaRPr lang="en-US" altLang="zh-CN"/>
          </a:p>
        </p:txBody>
      </p:sp>
      <p:sp>
        <p:nvSpPr>
          <p:cNvPr id="7" name="Slide Number Placeholder 5">
            <a:extLst>
              <a:ext uri="{FF2B5EF4-FFF2-40B4-BE49-F238E27FC236}">
                <a16:creationId xmlns:a16="http://schemas.microsoft.com/office/drawing/2014/main" id="{DF86D24F-8B09-4BAF-9D17-6F3F9E5BEA6A}"/>
              </a:ext>
            </a:extLst>
          </p:cNvPr>
          <p:cNvSpPr>
            <a:spLocks noGrp="1"/>
          </p:cNvSpPr>
          <p:nvPr>
            <p:ph type="sldNum" sz="quarter" idx="16"/>
          </p:nvPr>
        </p:nvSpPr>
        <p:spPr/>
        <p:txBody>
          <a:bodyPr/>
          <a:lstStyle>
            <a:lvl1pPr>
              <a:defRPr/>
            </a:lvl1pPr>
          </a:lstStyle>
          <a:p>
            <a:pPr>
              <a:defRPr/>
            </a:pPr>
            <a:fld id="{0469FC80-F125-4B18-B66F-0865FF5083D7}" type="slidenum">
              <a:rPr lang="zh-CN" altLang="en-US"/>
              <a:pPr>
                <a:defRPr/>
              </a:pPr>
              <a:t>‹#›</a:t>
            </a:fld>
            <a:endParaRPr lang="en-US" altLang="zh-CN"/>
          </a:p>
        </p:txBody>
      </p:sp>
    </p:spTree>
    <p:extLst>
      <p:ext uri="{BB962C8B-B14F-4D97-AF65-F5344CB8AC3E}">
        <p14:creationId xmlns:p14="http://schemas.microsoft.com/office/powerpoint/2010/main" val="37084872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FEE3C464-2DBE-4F84-A34B-9882FF433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D8B731EA-8F2D-4FD3-AC0A-2B60A76682CF}"/>
              </a:ext>
            </a:extLst>
          </p:cNvPr>
          <p:cNvSpPr>
            <a:spLocks noGrp="1"/>
          </p:cNvSpPr>
          <p:nvPr>
            <p:ph type="dt" sz="half" idx="10"/>
          </p:nvPr>
        </p:nvSpPr>
        <p:spPr/>
        <p:txBody>
          <a:bodyPr/>
          <a:lstStyle>
            <a:lvl1pPr>
              <a:defRPr/>
            </a:lvl1pPr>
          </a:lstStyle>
          <a:p>
            <a:pPr>
              <a:defRPr/>
            </a:pPr>
            <a:fld id="{CADDBBE1-C190-4784-AF53-054602E74E6E}"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04DFF8DC-AA00-4D24-B493-9C128C0FB87D}"/>
              </a:ext>
            </a:extLst>
          </p:cNvPr>
          <p:cNvSpPr>
            <a:spLocks noGrp="1"/>
          </p:cNvSpPr>
          <p:nvPr>
            <p:ph type="ftr" sz="quarter" idx="11"/>
          </p:nvPr>
        </p:nvSpPr>
        <p:spPr/>
        <p:txBody>
          <a:bodyPr/>
          <a:lstStyle>
            <a:lvl1pPr>
              <a:defRPr/>
            </a:lvl1pPr>
          </a:lstStyle>
          <a:p>
            <a:pPr>
              <a:defRPr/>
            </a:pPr>
            <a:r>
              <a:rPr lang="zh-CN" altLang="en-US"/>
              <a:t>史忠植 人工智能导论：绪论 </a:t>
            </a:r>
            <a:endParaRPr lang="en-US" altLang="zh-CN"/>
          </a:p>
        </p:txBody>
      </p:sp>
      <p:sp>
        <p:nvSpPr>
          <p:cNvPr id="7" name="Slide Number Placeholder 5">
            <a:extLst>
              <a:ext uri="{FF2B5EF4-FFF2-40B4-BE49-F238E27FC236}">
                <a16:creationId xmlns:a16="http://schemas.microsoft.com/office/drawing/2014/main" id="{27846C2F-AB14-486C-A611-D04D26066CFE}"/>
              </a:ext>
            </a:extLst>
          </p:cNvPr>
          <p:cNvSpPr>
            <a:spLocks noGrp="1"/>
          </p:cNvSpPr>
          <p:nvPr>
            <p:ph type="sldNum" sz="quarter" idx="12"/>
          </p:nvPr>
        </p:nvSpPr>
        <p:spPr/>
        <p:txBody>
          <a:bodyPr/>
          <a:lstStyle>
            <a:lvl1pPr>
              <a:defRPr/>
            </a:lvl1pPr>
          </a:lstStyle>
          <a:p>
            <a:pPr>
              <a:defRPr/>
            </a:pPr>
            <a:fld id="{DB012E2B-3BC8-44C0-9D92-A07728FE7C11}" type="slidenum">
              <a:rPr lang="zh-CN" altLang="en-US"/>
              <a:pPr>
                <a:defRPr/>
              </a:pPr>
              <a:t>‹#›</a:t>
            </a:fld>
            <a:endParaRPr lang="en-US" altLang="zh-CN"/>
          </a:p>
        </p:txBody>
      </p:sp>
    </p:spTree>
    <p:extLst>
      <p:ext uri="{BB962C8B-B14F-4D97-AF65-F5344CB8AC3E}">
        <p14:creationId xmlns:p14="http://schemas.microsoft.com/office/powerpoint/2010/main" val="2772225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580CB871-AF62-4BCC-BDFA-B71E1D1CA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Date Placeholder 4">
            <a:extLst>
              <a:ext uri="{FF2B5EF4-FFF2-40B4-BE49-F238E27FC236}">
                <a16:creationId xmlns:a16="http://schemas.microsoft.com/office/drawing/2014/main" id="{1FACE9A9-4BD5-4961-A856-46689BDCAB9A}"/>
              </a:ext>
            </a:extLst>
          </p:cNvPr>
          <p:cNvSpPr>
            <a:spLocks noGrp="1"/>
          </p:cNvSpPr>
          <p:nvPr>
            <p:ph type="dt" sz="half" idx="15"/>
          </p:nvPr>
        </p:nvSpPr>
        <p:spPr/>
        <p:txBody>
          <a:bodyPr/>
          <a:lstStyle>
            <a:lvl1pPr>
              <a:defRPr/>
            </a:lvl1pPr>
          </a:lstStyle>
          <a:p>
            <a:pPr>
              <a:defRPr/>
            </a:pPr>
            <a:fld id="{02E1D3AF-5C96-4422-9675-480AD3129D8D}"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F0F2CE92-9F6F-4B8C-BAB3-249162E08077}"/>
              </a:ext>
            </a:extLst>
          </p:cNvPr>
          <p:cNvSpPr>
            <a:spLocks noGrp="1"/>
          </p:cNvSpPr>
          <p:nvPr>
            <p:ph type="ftr" sz="quarter" idx="16"/>
          </p:nvPr>
        </p:nvSpPr>
        <p:spPr/>
        <p:txBody>
          <a:bodyPr/>
          <a:lstStyle>
            <a:lvl1pPr>
              <a:defRPr/>
            </a:lvl1pPr>
          </a:lstStyle>
          <a:p>
            <a:pPr>
              <a:defRPr/>
            </a:pPr>
            <a:r>
              <a:rPr lang="zh-CN" altLang="en-US"/>
              <a:t>史忠植 人工智能导论：绪论 </a:t>
            </a:r>
            <a:endParaRPr lang="en-US" altLang="zh-CN"/>
          </a:p>
        </p:txBody>
      </p:sp>
      <p:sp>
        <p:nvSpPr>
          <p:cNvPr id="8" name="Slide Number Placeholder 6">
            <a:extLst>
              <a:ext uri="{FF2B5EF4-FFF2-40B4-BE49-F238E27FC236}">
                <a16:creationId xmlns:a16="http://schemas.microsoft.com/office/drawing/2014/main" id="{40BEC454-7F35-41B0-BE52-F1190D0DE139}"/>
              </a:ext>
            </a:extLst>
          </p:cNvPr>
          <p:cNvSpPr>
            <a:spLocks noGrp="1"/>
          </p:cNvSpPr>
          <p:nvPr>
            <p:ph type="sldNum" sz="quarter" idx="17"/>
          </p:nvPr>
        </p:nvSpPr>
        <p:spPr/>
        <p:txBody>
          <a:bodyPr/>
          <a:lstStyle>
            <a:lvl1pPr>
              <a:defRPr/>
            </a:lvl1pPr>
          </a:lstStyle>
          <a:p>
            <a:pPr>
              <a:defRPr/>
            </a:pPr>
            <a:fld id="{E04F38FE-FEA3-4BE1-B87D-444572ADBE9D}" type="slidenum">
              <a:rPr lang="zh-CN" altLang="en-US"/>
              <a:pPr>
                <a:defRPr/>
              </a:pPr>
              <a:t>‹#›</a:t>
            </a:fld>
            <a:endParaRPr lang="en-US" altLang="zh-CN"/>
          </a:p>
        </p:txBody>
      </p:sp>
    </p:spTree>
    <p:extLst>
      <p:ext uri="{BB962C8B-B14F-4D97-AF65-F5344CB8AC3E}">
        <p14:creationId xmlns:p14="http://schemas.microsoft.com/office/powerpoint/2010/main" val="195917849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0" descr="Droplets-SD-Content-R1d.png">
            <a:extLst>
              <a:ext uri="{FF2B5EF4-FFF2-40B4-BE49-F238E27FC236}">
                <a16:creationId xmlns:a16="http://schemas.microsoft.com/office/drawing/2014/main" id="{5D92FD47-69D9-41F1-98BA-A065C45B5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6">
            <a:extLst>
              <a:ext uri="{FF2B5EF4-FFF2-40B4-BE49-F238E27FC236}">
                <a16:creationId xmlns:a16="http://schemas.microsoft.com/office/drawing/2014/main" id="{96F93B20-68DE-4E08-8EC0-4788904B21A0}"/>
              </a:ext>
            </a:extLst>
          </p:cNvPr>
          <p:cNvSpPr>
            <a:spLocks noGrp="1"/>
          </p:cNvSpPr>
          <p:nvPr>
            <p:ph type="dt" sz="half" idx="15"/>
          </p:nvPr>
        </p:nvSpPr>
        <p:spPr/>
        <p:txBody>
          <a:bodyPr/>
          <a:lstStyle>
            <a:lvl1pPr>
              <a:defRPr/>
            </a:lvl1pPr>
          </a:lstStyle>
          <a:p>
            <a:pPr>
              <a:defRPr/>
            </a:pPr>
            <a:fld id="{527A8CBC-02D4-4A18-81D1-ED666FE11394}" type="datetime1">
              <a:rPr lang="zh-CN" altLang="en-US"/>
              <a:pPr>
                <a:defRPr/>
              </a:pPr>
              <a:t>2021/11/3</a:t>
            </a:fld>
            <a:endParaRPr lang="en-US" altLang="zh-CN"/>
          </a:p>
        </p:txBody>
      </p:sp>
      <p:sp>
        <p:nvSpPr>
          <p:cNvPr id="9" name="Footer Placeholder 7">
            <a:extLst>
              <a:ext uri="{FF2B5EF4-FFF2-40B4-BE49-F238E27FC236}">
                <a16:creationId xmlns:a16="http://schemas.microsoft.com/office/drawing/2014/main" id="{34551E3A-25DE-401B-AB25-CE4DA5820762}"/>
              </a:ext>
            </a:extLst>
          </p:cNvPr>
          <p:cNvSpPr>
            <a:spLocks noGrp="1"/>
          </p:cNvSpPr>
          <p:nvPr>
            <p:ph type="ftr" sz="quarter" idx="16"/>
          </p:nvPr>
        </p:nvSpPr>
        <p:spPr/>
        <p:txBody>
          <a:bodyPr/>
          <a:lstStyle>
            <a:lvl1pPr>
              <a:defRPr/>
            </a:lvl1pPr>
          </a:lstStyle>
          <a:p>
            <a:pPr>
              <a:defRPr/>
            </a:pPr>
            <a:r>
              <a:rPr lang="zh-CN" altLang="en-US"/>
              <a:t>史忠植 人工智能导论：绪论 </a:t>
            </a:r>
            <a:endParaRPr lang="en-US" altLang="zh-CN"/>
          </a:p>
        </p:txBody>
      </p:sp>
      <p:sp>
        <p:nvSpPr>
          <p:cNvPr id="10" name="Slide Number Placeholder 8">
            <a:extLst>
              <a:ext uri="{FF2B5EF4-FFF2-40B4-BE49-F238E27FC236}">
                <a16:creationId xmlns:a16="http://schemas.microsoft.com/office/drawing/2014/main" id="{AF3B5BB2-CB0A-4F7A-A557-A4B9610DDF3A}"/>
              </a:ext>
            </a:extLst>
          </p:cNvPr>
          <p:cNvSpPr>
            <a:spLocks noGrp="1"/>
          </p:cNvSpPr>
          <p:nvPr>
            <p:ph type="sldNum" sz="quarter" idx="17"/>
          </p:nvPr>
        </p:nvSpPr>
        <p:spPr/>
        <p:txBody>
          <a:bodyPr/>
          <a:lstStyle>
            <a:lvl1pPr>
              <a:defRPr/>
            </a:lvl1pPr>
          </a:lstStyle>
          <a:p>
            <a:pPr>
              <a:defRPr/>
            </a:pPr>
            <a:fld id="{91C6E140-E0CC-4A72-856E-8D1702BDD9B6}" type="slidenum">
              <a:rPr lang="zh-CN" altLang="en-US"/>
              <a:pPr>
                <a:defRPr/>
              </a:pPr>
              <a:t>‹#›</a:t>
            </a:fld>
            <a:endParaRPr lang="en-US" altLang="zh-CN"/>
          </a:p>
        </p:txBody>
      </p:sp>
    </p:spTree>
    <p:extLst>
      <p:ext uri="{BB962C8B-B14F-4D97-AF65-F5344CB8AC3E}">
        <p14:creationId xmlns:p14="http://schemas.microsoft.com/office/powerpoint/2010/main" val="1613673914"/>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6" descr="Droplets-SD-Content-R1d.png">
            <a:extLst>
              <a:ext uri="{FF2B5EF4-FFF2-40B4-BE49-F238E27FC236}">
                <a16:creationId xmlns:a16="http://schemas.microsoft.com/office/drawing/2014/main" id="{6186E442-6A29-49EB-A425-97EF25266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156F891A-F4B5-4827-8D16-C85886F55718}"/>
              </a:ext>
            </a:extLst>
          </p:cNvPr>
          <p:cNvSpPr>
            <a:spLocks noGrp="1"/>
          </p:cNvSpPr>
          <p:nvPr>
            <p:ph type="dt" sz="half" idx="10"/>
          </p:nvPr>
        </p:nvSpPr>
        <p:spPr/>
        <p:txBody>
          <a:bodyPr/>
          <a:lstStyle>
            <a:lvl1pPr>
              <a:defRPr/>
            </a:lvl1pPr>
          </a:lstStyle>
          <a:p>
            <a:pPr>
              <a:defRPr/>
            </a:pPr>
            <a:fld id="{96122EFD-EFE7-4BC4-BF50-B4BC6D27EF3E}" type="datetime1">
              <a:rPr lang="zh-CN" altLang="en-US"/>
              <a:pPr>
                <a:defRPr/>
              </a:pPr>
              <a:t>2021/11/3</a:t>
            </a:fld>
            <a:endParaRPr lang="en-US" altLang="zh-CN"/>
          </a:p>
        </p:txBody>
      </p:sp>
      <p:sp>
        <p:nvSpPr>
          <p:cNvPr id="5" name="Footer Placeholder 3">
            <a:extLst>
              <a:ext uri="{FF2B5EF4-FFF2-40B4-BE49-F238E27FC236}">
                <a16:creationId xmlns:a16="http://schemas.microsoft.com/office/drawing/2014/main" id="{112212EC-8595-4844-AA5F-301AF7FD9138}"/>
              </a:ext>
            </a:extLst>
          </p:cNvPr>
          <p:cNvSpPr>
            <a:spLocks noGrp="1"/>
          </p:cNvSpPr>
          <p:nvPr>
            <p:ph type="ftr" sz="quarter" idx="11"/>
          </p:nvPr>
        </p:nvSpPr>
        <p:spPr/>
        <p:txBody>
          <a:bodyPr/>
          <a:lstStyle>
            <a:lvl1pPr>
              <a:defRPr/>
            </a:lvl1pPr>
          </a:lstStyle>
          <a:p>
            <a:pPr>
              <a:defRPr/>
            </a:pPr>
            <a:r>
              <a:rPr lang="zh-CN" altLang="en-US"/>
              <a:t>人工智能导论：绪论 </a:t>
            </a:r>
            <a:endParaRPr lang="en-US" altLang="zh-CN"/>
          </a:p>
        </p:txBody>
      </p:sp>
      <p:sp>
        <p:nvSpPr>
          <p:cNvPr id="6" name="Slide Number Placeholder 4">
            <a:extLst>
              <a:ext uri="{FF2B5EF4-FFF2-40B4-BE49-F238E27FC236}">
                <a16:creationId xmlns:a16="http://schemas.microsoft.com/office/drawing/2014/main" id="{341CE62E-E22E-4A2C-95F9-E9C7A55F8331}"/>
              </a:ext>
            </a:extLst>
          </p:cNvPr>
          <p:cNvSpPr>
            <a:spLocks noGrp="1"/>
          </p:cNvSpPr>
          <p:nvPr>
            <p:ph type="sldNum" sz="quarter" idx="12"/>
          </p:nvPr>
        </p:nvSpPr>
        <p:spPr/>
        <p:txBody>
          <a:bodyPr/>
          <a:lstStyle>
            <a:lvl1pPr>
              <a:defRPr/>
            </a:lvl1pPr>
          </a:lstStyle>
          <a:p>
            <a:pPr>
              <a:defRPr/>
            </a:pPr>
            <a:fld id="{5E7600B8-D5BB-4C3C-8896-A5D0BC65A856}" type="slidenum">
              <a:rPr lang="zh-CN" altLang="en-US"/>
              <a:pPr>
                <a:defRPr/>
              </a:pPr>
              <a:t>‹#›</a:t>
            </a:fld>
            <a:endParaRPr lang="en-US" altLang="zh-CN"/>
          </a:p>
        </p:txBody>
      </p:sp>
    </p:spTree>
    <p:extLst>
      <p:ext uri="{BB962C8B-B14F-4D97-AF65-F5344CB8AC3E}">
        <p14:creationId xmlns:p14="http://schemas.microsoft.com/office/powerpoint/2010/main" val="3809475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5" descr="Droplets-SD-Content-R1d.png">
            <a:extLst>
              <a:ext uri="{FF2B5EF4-FFF2-40B4-BE49-F238E27FC236}">
                <a16:creationId xmlns:a16="http://schemas.microsoft.com/office/drawing/2014/main" id="{15EC34F0-87F6-4A99-8CAD-CF3D313DC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832DF982-9606-40D5-BA41-335AD6B61FD6}"/>
              </a:ext>
            </a:extLst>
          </p:cNvPr>
          <p:cNvSpPr>
            <a:spLocks noGrp="1"/>
          </p:cNvSpPr>
          <p:nvPr>
            <p:ph type="dt" sz="half" idx="10"/>
          </p:nvPr>
        </p:nvSpPr>
        <p:spPr/>
        <p:txBody>
          <a:bodyPr/>
          <a:lstStyle>
            <a:lvl1pPr>
              <a:defRPr/>
            </a:lvl1pPr>
          </a:lstStyle>
          <a:p>
            <a:pPr>
              <a:defRPr/>
            </a:pPr>
            <a:fld id="{B5F3754A-A0D1-4171-934D-448D01F78351}" type="datetime1">
              <a:rPr lang="zh-CN" altLang="en-US"/>
              <a:pPr>
                <a:defRPr/>
              </a:pPr>
              <a:t>2021/11/3</a:t>
            </a:fld>
            <a:endParaRPr lang="en-US" altLang="zh-CN"/>
          </a:p>
        </p:txBody>
      </p:sp>
      <p:sp>
        <p:nvSpPr>
          <p:cNvPr id="4" name="Footer Placeholder 2">
            <a:extLst>
              <a:ext uri="{FF2B5EF4-FFF2-40B4-BE49-F238E27FC236}">
                <a16:creationId xmlns:a16="http://schemas.microsoft.com/office/drawing/2014/main" id="{E3ECC575-7101-4AAF-8851-AAF86F76B04E}"/>
              </a:ext>
            </a:extLst>
          </p:cNvPr>
          <p:cNvSpPr>
            <a:spLocks noGrp="1"/>
          </p:cNvSpPr>
          <p:nvPr>
            <p:ph type="ftr" sz="quarter" idx="11"/>
          </p:nvPr>
        </p:nvSpPr>
        <p:spPr/>
        <p:txBody>
          <a:bodyPr/>
          <a:lstStyle>
            <a:lvl1pPr>
              <a:defRPr/>
            </a:lvl1pPr>
          </a:lstStyle>
          <a:p>
            <a:pPr>
              <a:defRPr/>
            </a:pPr>
            <a:r>
              <a:rPr lang="zh-CN" altLang="en-US"/>
              <a:t>人工智能导论：绪论 </a:t>
            </a:r>
            <a:endParaRPr lang="en-US" altLang="zh-CN"/>
          </a:p>
        </p:txBody>
      </p:sp>
      <p:sp>
        <p:nvSpPr>
          <p:cNvPr id="5" name="Slide Number Placeholder 3">
            <a:extLst>
              <a:ext uri="{FF2B5EF4-FFF2-40B4-BE49-F238E27FC236}">
                <a16:creationId xmlns:a16="http://schemas.microsoft.com/office/drawing/2014/main" id="{14CDB040-1CBF-4AC2-887C-5849DADBFA27}"/>
              </a:ext>
            </a:extLst>
          </p:cNvPr>
          <p:cNvSpPr>
            <a:spLocks noGrp="1"/>
          </p:cNvSpPr>
          <p:nvPr>
            <p:ph type="sldNum" sz="quarter" idx="12"/>
          </p:nvPr>
        </p:nvSpPr>
        <p:spPr/>
        <p:txBody>
          <a:bodyPr/>
          <a:lstStyle>
            <a:lvl1pPr>
              <a:defRPr/>
            </a:lvl1pPr>
          </a:lstStyle>
          <a:p>
            <a:pPr>
              <a:defRPr/>
            </a:pPr>
            <a:fld id="{61199CEB-4088-49BC-BDD1-3974A1F94172}" type="slidenum">
              <a:rPr lang="zh-CN" altLang="en-US"/>
              <a:pPr>
                <a:defRPr/>
              </a:pPr>
              <a:t>‹#›</a:t>
            </a:fld>
            <a:endParaRPr lang="en-US" altLang="zh-CN"/>
          </a:p>
        </p:txBody>
      </p:sp>
    </p:spTree>
    <p:extLst>
      <p:ext uri="{BB962C8B-B14F-4D97-AF65-F5344CB8AC3E}">
        <p14:creationId xmlns:p14="http://schemas.microsoft.com/office/powerpoint/2010/main" val="185663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2364BBB-63EA-418B-8622-D9585DCA4F9A}"/>
              </a:ext>
            </a:extLst>
          </p:cNvPr>
          <p:cNvSpPr>
            <a:spLocks noGrp="1" noChangeArrowheads="1"/>
          </p:cNvSpPr>
          <p:nvPr>
            <p:ph type="dt" sz="half" idx="10"/>
          </p:nvPr>
        </p:nvSpPr>
        <p:spPr>
          <a:ln/>
        </p:spPr>
        <p:txBody>
          <a:bodyPr/>
          <a:lstStyle>
            <a:lvl1pPr>
              <a:defRPr/>
            </a:lvl1pPr>
          </a:lstStyle>
          <a:p>
            <a:pPr>
              <a:defRPr/>
            </a:pPr>
            <a:fld id="{1E72DBAE-7E5C-4306-A0A2-8A39A51A7E73}"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F80C6947-8A77-4A01-97E0-A9DAB1931731}"/>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6" name="Rectangle 6">
            <a:extLst>
              <a:ext uri="{FF2B5EF4-FFF2-40B4-BE49-F238E27FC236}">
                <a16:creationId xmlns:a16="http://schemas.microsoft.com/office/drawing/2014/main" id="{28BF9217-8B9B-4106-8044-8A9D3702148E}"/>
              </a:ext>
            </a:extLst>
          </p:cNvPr>
          <p:cNvSpPr>
            <a:spLocks noGrp="1" noChangeArrowheads="1"/>
          </p:cNvSpPr>
          <p:nvPr>
            <p:ph type="sldNum" sz="quarter" idx="12"/>
          </p:nvPr>
        </p:nvSpPr>
        <p:spPr>
          <a:ln/>
        </p:spPr>
        <p:txBody>
          <a:bodyPr/>
          <a:lstStyle>
            <a:lvl1pPr>
              <a:defRPr/>
            </a:lvl1pPr>
          </a:lstStyle>
          <a:p>
            <a:pPr>
              <a:defRPr/>
            </a:pPr>
            <a:fld id="{5508855F-231B-47E0-85F8-4198F8EED565}" type="slidenum">
              <a:rPr lang="zh-CN" altLang="en-US"/>
              <a:pPr>
                <a:defRPr/>
              </a:pPr>
              <a:t>‹#›</a:t>
            </a:fld>
            <a:endParaRPr lang="en-US" altLang="zh-CN"/>
          </a:p>
        </p:txBody>
      </p:sp>
    </p:spTree>
    <p:extLst>
      <p:ext uri="{BB962C8B-B14F-4D97-AF65-F5344CB8AC3E}">
        <p14:creationId xmlns:p14="http://schemas.microsoft.com/office/powerpoint/2010/main" val="204810594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5AA89413-0B3D-4819-8E8D-4578242F5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901A69C1-C5E8-468A-9C8D-F105E3AFA4E6}"/>
              </a:ext>
            </a:extLst>
          </p:cNvPr>
          <p:cNvSpPr>
            <a:spLocks noGrp="1"/>
          </p:cNvSpPr>
          <p:nvPr>
            <p:ph type="dt" sz="half" idx="14"/>
          </p:nvPr>
        </p:nvSpPr>
        <p:spPr/>
        <p:txBody>
          <a:bodyPr/>
          <a:lstStyle>
            <a:lvl1pPr>
              <a:defRPr/>
            </a:lvl1pPr>
          </a:lstStyle>
          <a:p>
            <a:pPr>
              <a:defRPr/>
            </a:pPr>
            <a:fld id="{E8CC17BF-1A71-49EE-8956-6EB173B8AED5}"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D5F81EF7-FAB3-4387-9694-6F3E81864509}"/>
              </a:ext>
            </a:extLst>
          </p:cNvPr>
          <p:cNvSpPr>
            <a:spLocks noGrp="1"/>
          </p:cNvSpPr>
          <p:nvPr>
            <p:ph type="ftr" sz="quarter" idx="15"/>
          </p:nvPr>
        </p:nvSpPr>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C4CECA9F-A321-42E1-AC56-5C54A141F904}"/>
              </a:ext>
            </a:extLst>
          </p:cNvPr>
          <p:cNvSpPr>
            <a:spLocks noGrp="1"/>
          </p:cNvSpPr>
          <p:nvPr>
            <p:ph type="sldNum" sz="quarter" idx="16"/>
          </p:nvPr>
        </p:nvSpPr>
        <p:spPr/>
        <p:txBody>
          <a:bodyPr/>
          <a:lstStyle>
            <a:lvl1pPr>
              <a:defRPr/>
            </a:lvl1pPr>
          </a:lstStyle>
          <a:p>
            <a:pPr>
              <a:defRPr/>
            </a:pPr>
            <a:fld id="{205C299B-EF2B-4453-8914-FBBE39F9DE85}" type="slidenum">
              <a:rPr lang="zh-CN" altLang="en-US"/>
              <a:pPr>
                <a:defRPr/>
              </a:pPr>
              <a:t>‹#›</a:t>
            </a:fld>
            <a:endParaRPr lang="en-US" altLang="zh-CN"/>
          </a:p>
        </p:txBody>
      </p:sp>
    </p:spTree>
    <p:extLst>
      <p:ext uri="{BB962C8B-B14F-4D97-AF65-F5344CB8AC3E}">
        <p14:creationId xmlns:p14="http://schemas.microsoft.com/office/powerpoint/2010/main" val="3873915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DE0F5A74-299E-4192-ABB6-FAD86ABCE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3E34E980-C251-4582-BC7D-43DB422CE24F}"/>
              </a:ext>
            </a:extLst>
          </p:cNvPr>
          <p:cNvSpPr>
            <a:spLocks noGrp="1"/>
          </p:cNvSpPr>
          <p:nvPr>
            <p:ph type="dt" sz="half" idx="10"/>
          </p:nvPr>
        </p:nvSpPr>
        <p:spPr/>
        <p:txBody>
          <a:bodyPr/>
          <a:lstStyle>
            <a:lvl1pPr>
              <a:defRPr/>
            </a:lvl1pPr>
          </a:lstStyle>
          <a:p>
            <a:pPr>
              <a:defRPr/>
            </a:pPr>
            <a:fld id="{BCA39B0D-7D0D-4BB7-B24C-A47861C2BBA3}"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81F6AAA9-6B7B-4A37-B1E9-C033B7340BEE}"/>
              </a:ext>
            </a:extLst>
          </p:cNvPr>
          <p:cNvSpPr>
            <a:spLocks noGrp="1"/>
          </p:cNvSpPr>
          <p:nvPr>
            <p:ph type="ftr" sz="quarter" idx="11"/>
          </p:nvPr>
        </p:nvSpPr>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17FDF6D3-C148-4591-8A5F-40C8552CEB38}"/>
              </a:ext>
            </a:extLst>
          </p:cNvPr>
          <p:cNvSpPr>
            <a:spLocks noGrp="1"/>
          </p:cNvSpPr>
          <p:nvPr>
            <p:ph type="sldNum" sz="quarter" idx="12"/>
          </p:nvPr>
        </p:nvSpPr>
        <p:spPr/>
        <p:txBody>
          <a:bodyPr/>
          <a:lstStyle>
            <a:lvl1pPr>
              <a:defRPr/>
            </a:lvl1pPr>
          </a:lstStyle>
          <a:p>
            <a:pPr>
              <a:defRPr/>
            </a:pPr>
            <a:fld id="{0238CEBF-48C3-4729-99C8-3A9222660BD9}" type="slidenum">
              <a:rPr lang="zh-CN" altLang="en-US"/>
              <a:pPr>
                <a:defRPr/>
              </a:pPr>
              <a:t>‹#›</a:t>
            </a:fld>
            <a:endParaRPr lang="en-US" altLang="zh-CN"/>
          </a:p>
        </p:txBody>
      </p:sp>
    </p:spTree>
    <p:extLst>
      <p:ext uri="{BB962C8B-B14F-4D97-AF65-F5344CB8AC3E}">
        <p14:creationId xmlns:p14="http://schemas.microsoft.com/office/powerpoint/2010/main" val="548923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A399A6F4-57D3-4D35-B74A-92246FCF7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C661A343-7E9D-4BE6-9E03-BEEC76BF82D4}"/>
              </a:ext>
            </a:extLst>
          </p:cNvPr>
          <p:cNvSpPr>
            <a:spLocks noGrp="1"/>
          </p:cNvSpPr>
          <p:nvPr>
            <p:ph type="dt" sz="half" idx="10"/>
          </p:nvPr>
        </p:nvSpPr>
        <p:spPr/>
        <p:txBody>
          <a:bodyPr/>
          <a:lstStyle>
            <a:lvl1pPr>
              <a:defRPr/>
            </a:lvl1pPr>
          </a:lstStyle>
          <a:p>
            <a:pPr>
              <a:defRPr/>
            </a:pPr>
            <a:fld id="{B86820A9-C2BC-4A58-95AD-8873F3374EB8}"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903F45A5-5BC7-4FAB-9369-5586D93D9D35}"/>
              </a:ext>
            </a:extLst>
          </p:cNvPr>
          <p:cNvSpPr>
            <a:spLocks noGrp="1"/>
          </p:cNvSpPr>
          <p:nvPr>
            <p:ph type="ftr" sz="quarter" idx="11"/>
          </p:nvPr>
        </p:nvSpPr>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800AD7FC-1B31-46B8-AB4E-11DF86EBE33F}"/>
              </a:ext>
            </a:extLst>
          </p:cNvPr>
          <p:cNvSpPr>
            <a:spLocks noGrp="1"/>
          </p:cNvSpPr>
          <p:nvPr>
            <p:ph type="sldNum" sz="quarter" idx="12"/>
          </p:nvPr>
        </p:nvSpPr>
        <p:spPr/>
        <p:txBody>
          <a:bodyPr/>
          <a:lstStyle>
            <a:lvl1pPr>
              <a:defRPr/>
            </a:lvl1pPr>
          </a:lstStyle>
          <a:p>
            <a:pPr>
              <a:defRPr/>
            </a:pPr>
            <a:fld id="{EBBF4A48-D950-4664-BD78-BF9DC2BA2148}" type="slidenum">
              <a:rPr lang="zh-CN" altLang="en-US"/>
              <a:pPr>
                <a:defRPr/>
              </a:pPr>
              <a:t>‹#›</a:t>
            </a:fld>
            <a:endParaRPr lang="en-US" altLang="zh-CN"/>
          </a:p>
        </p:txBody>
      </p:sp>
    </p:spTree>
    <p:extLst>
      <p:ext uri="{BB962C8B-B14F-4D97-AF65-F5344CB8AC3E}">
        <p14:creationId xmlns:p14="http://schemas.microsoft.com/office/powerpoint/2010/main" val="12332842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69669157-C4C6-4411-8530-EEAD35AD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0EF59DCF-DF9D-403C-B266-B58C687ACAE3}"/>
              </a:ext>
            </a:extLst>
          </p:cNvPr>
          <p:cNvSpPr>
            <a:spLocks noGrp="1"/>
          </p:cNvSpPr>
          <p:nvPr>
            <p:ph type="dt" sz="half" idx="10"/>
          </p:nvPr>
        </p:nvSpPr>
        <p:spPr/>
        <p:txBody>
          <a:bodyPr/>
          <a:lstStyle>
            <a:lvl1pPr>
              <a:defRPr/>
            </a:lvl1pPr>
          </a:lstStyle>
          <a:p>
            <a:pPr>
              <a:defRPr/>
            </a:pPr>
            <a:fld id="{5953C7FB-3649-44A4-AB5F-DA248270BF8F}"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50B1A4CB-BDA0-439E-A4B7-7F8C7D4727AF}"/>
              </a:ext>
            </a:extLst>
          </p:cNvPr>
          <p:cNvSpPr>
            <a:spLocks noGrp="1"/>
          </p:cNvSpPr>
          <p:nvPr>
            <p:ph type="ftr" sz="quarter" idx="11"/>
          </p:nvPr>
        </p:nvSpPr>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E34BCC23-EBD3-4B20-B1B9-7768767EFC71}"/>
              </a:ext>
            </a:extLst>
          </p:cNvPr>
          <p:cNvSpPr>
            <a:spLocks noGrp="1"/>
          </p:cNvSpPr>
          <p:nvPr>
            <p:ph type="sldNum" sz="quarter" idx="12"/>
          </p:nvPr>
        </p:nvSpPr>
        <p:spPr/>
        <p:txBody>
          <a:bodyPr/>
          <a:lstStyle>
            <a:lvl1pPr>
              <a:defRPr/>
            </a:lvl1pPr>
          </a:lstStyle>
          <a:p>
            <a:pPr>
              <a:defRPr/>
            </a:pPr>
            <a:fld id="{4F812793-408E-4E40-B25F-014B8DA55A25}" type="slidenum">
              <a:rPr lang="zh-CN" altLang="en-US"/>
              <a:pPr>
                <a:defRPr/>
              </a:pPr>
              <a:t>‹#›</a:t>
            </a:fld>
            <a:endParaRPr lang="en-US" altLang="zh-CN"/>
          </a:p>
        </p:txBody>
      </p:sp>
    </p:spTree>
    <p:extLst>
      <p:ext uri="{BB962C8B-B14F-4D97-AF65-F5344CB8AC3E}">
        <p14:creationId xmlns:p14="http://schemas.microsoft.com/office/powerpoint/2010/main" val="2442652821"/>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5" name="Picture 12" descr="Droplets-SD-Content-R1d.png">
            <a:extLst>
              <a:ext uri="{FF2B5EF4-FFF2-40B4-BE49-F238E27FC236}">
                <a16:creationId xmlns:a16="http://schemas.microsoft.com/office/drawing/2014/main" id="{4F043353-23B9-4E4B-871C-52FE29A7E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a:extLst>
              <a:ext uri="{FF2B5EF4-FFF2-40B4-BE49-F238E27FC236}">
                <a16:creationId xmlns:a16="http://schemas.microsoft.com/office/drawing/2014/main" id="{F506788A-FC4F-4605-8744-5979076C938E}"/>
              </a:ext>
            </a:extLst>
          </p:cNvPr>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ea typeface="+mn-ea"/>
              </a:rPr>
              <a:t>“</a:t>
            </a:r>
          </a:p>
        </p:txBody>
      </p:sp>
      <p:sp>
        <p:nvSpPr>
          <p:cNvPr id="7" name="TextBox 13">
            <a:extLst>
              <a:ext uri="{FF2B5EF4-FFF2-40B4-BE49-F238E27FC236}">
                <a16:creationId xmlns:a16="http://schemas.microsoft.com/office/drawing/2014/main" id="{F1E6F95F-17ED-40F9-BC9F-AE78A0F9DA35}"/>
              </a:ext>
            </a:extLst>
          </p:cNvPr>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ea typeface="+mn-ea"/>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4">
            <a:extLst>
              <a:ext uri="{FF2B5EF4-FFF2-40B4-BE49-F238E27FC236}">
                <a16:creationId xmlns:a16="http://schemas.microsoft.com/office/drawing/2014/main" id="{D4579CCF-2781-464B-AB36-7CF87B895B77}"/>
              </a:ext>
            </a:extLst>
          </p:cNvPr>
          <p:cNvSpPr>
            <a:spLocks noGrp="1"/>
          </p:cNvSpPr>
          <p:nvPr>
            <p:ph type="dt" sz="half" idx="14"/>
          </p:nvPr>
        </p:nvSpPr>
        <p:spPr/>
        <p:txBody>
          <a:bodyPr/>
          <a:lstStyle>
            <a:lvl1pPr>
              <a:defRPr/>
            </a:lvl1pPr>
          </a:lstStyle>
          <a:p>
            <a:pPr>
              <a:defRPr/>
            </a:pPr>
            <a:fld id="{052E58EC-2C37-4342-9A49-38EB12D43602}" type="datetime1">
              <a:rPr lang="zh-CN" altLang="en-US"/>
              <a:pPr>
                <a:defRPr/>
              </a:pPr>
              <a:t>2021/11/3</a:t>
            </a:fld>
            <a:endParaRPr lang="en-US" altLang="zh-CN"/>
          </a:p>
        </p:txBody>
      </p:sp>
      <p:sp>
        <p:nvSpPr>
          <p:cNvPr id="9" name="Footer Placeholder 5">
            <a:extLst>
              <a:ext uri="{FF2B5EF4-FFF2-40B4-BE49-F238E27FC236}">
                <a16:creationId xmlns:a16="http://schemas.microsoft.com/office/drawing/2014/main" id="{4BA925D2-9245-4FBE-B5E9-6AD30FFFFBBB}"/>
              </a:ext>
            </a:extLst>
          </p:cNvPr>
          <p:cNvSpPr>
            <a:spLocks noGrp="1"/>
          </p:cNvSpPr>
          <p:nvPr>
            <p:ph type="ftr" sz="quarter" idx="15"/>
          </p:nvPr>
        </p:nvSpPr>
        <p:spPr/>
        <p:txBody>
          <a:bodyPr/>
          <a:lstStyle>
            <a:lvl1pPr>
              <a:defRPr/>
            </a:lvl1pPr>
          </a:lstStyle>
          <a:p>
            <a:pPr>
              <a:defRPr/>
            </a:pPr>
            <a:r>
              <a:rPr lang="zh-CN" altLang="en-US"/>
              <a:t>人工智能导论：绪论 </a:t>
            </a:r>
            <a:endParaRPr lang="en-US" altLang="zh-CN"/>
          </a:p>
        </p:txBody>
      </p:sp>
      <p:sp>
        <p:nvSpPr>
          <p:cNvPr id="10" name="Slide Number Placeholder 6">
            <a:extLst>
              <a:ext uri="{FF2B5EF4-FFF2-40B4-BE49-F238E27FC236}">
                <a16:creationId xmlns:a16="http://schemas.microsoft.com/office/drawing/2014/main" id="{5CA3F336-4446-416A-A62D-CDB9513ACD3D}"/>
              </a:ext>
            </a:extLst>
          </p:cNvPr>
          <p:cNvSpPr>
            <a:spLocks noGrp="1"/>
          </p:cNvSpPr>
          <p:nvPr>
            <p:ph type="sldNum" sz="quarter" idx="16"/>
          </p:nvPr>
        </p:nvSpPr>
        <p:spPr/>
        <p:txBody>
          <a:bodyPr/>
          <a:lstStyle>
            <a:lvl1pPr>
              <a:defRPr/>
            </a:lvl1pPr>
          </a:lstStyle>
          <a:p>
            <a:pPr>
              <a:defRPr/>
            </a:pPr>
            <a:fld id="{6757EB6E-7D01-49C6-BEC7-CCD606C5A246}" type="slidenum">
              <a:rPr lang="zh-CN" altLang="en-US"/>
              <a:pPr>
                <a:defRPr/>
              </a:pPr>
              <a:t>‹#›</a:t>
            </a:fld>
            <a:endParaRPr lang="en-US" altLang="zh-CN"/>
          </a:p>
        </p:txBody>
      </p:sp>
    </p:spTree>
    <p:extLst>
      <p:ext uri="{BB962C8B-B14F-4D97-AF65-F5344CB8AC3E}">
        <p14:creationId xmlns:p14="http://schemas.microsoft.com/office/powerpoint/2010/main" val="3169592655"/>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C9B68872-EA5F-4B3C-8EF3-4C8DAF104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6FC0232F-4C0C-456D-A1B0-718F324071CA}"/>
              </a:ext>
            </a:extLst>
          </p:cNvPr>
          <p:cNvSpPr>
            <a:spLocks noGrp="1"/>
          </p:cNvSpPr>
          <p:nvPr>
            <p:ph type="dt" sz="half" idx="10"/>
          </p:nvPr>
        </p:nvSpPr>
        <p:spPr/>
        <p:txBody>
          <a:bodyPr/>
          <a:lstStyle>
            <a:lvl1pPr>
              <a:defRPr/>
            </a:lvl1pPr>
          </a:lstStyle>
          <a:p>
            <a:pPr>
              <a:defRPr/>
            </a:pPr>
            <a:fld id="{3648EBF0-E422-4AA2-8033-E90D7FA45463}"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2A100C6C-0B99-4070-8E47-5F8A0E3261ED}"/>
              </a:ext>
            </a:extLst>
          </p:cNvPr>
          <p:cNvSpPr>
            <a:spLocks noGrp="1"/>
          </p:cNvSpPr>
          <p:nvPr>
            <p:ph type="ftr" sz="quarter" idx="11"/>
          </p:nvPr>
        </p:nvSpPr>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EE49AFBB-9345-4547-9568-B1E98C73E3FA}"/>
              </a:ext>
            </a:extLst>
          </p:cNvPr>
          <p:cNvSpPr>
            <a:spLocks noGrp="1"/>
          </p:cNvSpPr>
          <p:nvPr>
            <p:ph type="sldNum" sz="quarter" idx="12"/>
          </p:nvPr>
        </p:nvSpPr>
        <p:spPr/>
        <p:txBody>
          <a:bodyPr/>
          <a:lstStyle>
            <a:lvl1pPr>
              <a:defRPr/>
            </a:lvl1pPr>
          </a:lstStyle>
          <a:p>
            <a:pPr>
              <a:defRPr/>
            </a:pPr>
            <a:fld id="{426C19A4-D954-40C3-A2AA-16B91129535A}" type="slidenum">
              <a:rPr lang="zh-CN" altLang="en-US"/>
              <a:pPr>
                <a:defRPr/>
              </a:pPr>
              <a:t>‹#›</a:t>
            </a:fld>
            <a:endParaRPr lang="en-US" altLang="zh-CN"/>
          </a:p>
        </p:txBody>
      </p:sp>
    </p:spTree>
    <p:extLst>
      <p:ext uri="{BB962C8B-B14F-4D97-AF65-F5344CB8AC3E}">
        <p14:creationId xmlns:p14="http://schemas.microsoft.com/office/powerpoint/2010/main" val="373904074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3" descr="Droplets-SD-Content-R1d.png">
            <a:extLst>
              <a:ext uri="{FF2B5EF4-FFF2-40B4-BE49-F238E27FC236}">
                <a16:creationId xmlns:a16="http://schemas.microsoft.com/office/drawing/2014/main" id="{C42851AF-99BF-4BA2-8EB2-F3D1C2338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Date Placeholder 2">
            <a:extLst>
              <a:ext uri="{FF2B5EF4-FFF2-40B4-BE49-F238E27FC236}">
                <a16:creationId xmlns:a16="http://schemas.microsoft.com/office/drawing/2014/main" id="{8B7C4CB8-8D7A-42B3-ADB0-AFF74A91EF2E}"/>
              </a:ext>
            </a:extLst>
          </p:cNvPr>
          <p:cNvSpPr>
            <a:spLocks noGrp="1"/>
          </p:cNvSpPr>
          <p:nvPr>
            <p:ph type="dt" sz="half" idx="18"/>
          </p:nvPr>
        </p:nvSpPr>
        <p:spPr/>
        <p:txBody>
          <a:bodyPr/>
          <a:lstStyle>
            <a:lvl1pPr>
              <a:defRPr/>
            </a:lvl1pPr>
          </a:lstStyle>
          <a:p>
            <a:pPr>
              <a:defRPr/>
            </a:pPr>
            <a:fld id="{E1DE208C-4788-4205-B56B-E698A2A679AC}" type="datetime1">
              <a:rPr lang="zh-CN" altLang="en-US"/>
              <a:pPr>
                <a:defRPr/>
              </a:pPr>
              <a:t>2021/11/3</a:t>
            </a:fld>
            <a:endParaRPr lang="en-US" altLang="zh-CN"/>
          </a:p>
        </p:txBody>
      </p:sp>
      <p:sp>
        <p:nvSpPr>
          <p:cNvPr id="16" name="Footer Placeholder 3">
            <a:extLst>
              <a:ext uri="{FF2B5EF4-FFF2-40B4-BE49-F238E27FC236}">
                <a16:creationId xmlns:a16="http://schemas.microsoft.com/office/drawing/2014/main" id="{50B376AF-CEB7-4DA2-BF9A-CC5C24FF37C7}"/>
              </a:ext>
            </a:extLst>
          </p:cNvPr>
          <p:cNvSpPr>
            <a:spLocks noGrp="1"/>
          </p:cNvSpPr>
          <p:nvPr>
            <p:ph type="ftr" sz="quarter" idx="19"/>
          </p:nvPr>
        </p:nvSpPr>
        <p:spPr/>
        <p:txBody>
          <a:bodyPr/>
          <a:lstStyle>
            <a:lvl1pPr>
              <a:defRPr/>
            </a:lvl1pPr>
          </a:lstStyle>
          <a:p>
            <a:pPr>
              <a:defRPr/>
            </a:pPr>
            <a:r>
              <a:rPr lang="zh-CN" altLang="en-US"/>
              <a:t>人工智能导论：绪论 </a:t>
            </a:r>
            <a:endParaRPr lang="en-US" altLang="zh-CN"/>
          </a:p>
        </p:txBody>
      </p:sp>
      <p:sp>
        <p:nvSpPr>
          <p:cNvPr id="17" name="Slide Number Placeholder 4">
            <a:extLst>
              <a:ext uri="{FF2B5EF4-FFF2-40B4-BE49-F238E27FC236}">
                <a16:creationId xmlns:a16="http://schemas.microsoft.com/office/drawing/2014/main" id="{F03BA278-B880-4E54-B4D7-3863449B2F9C}"/>
              </a:ext>
            </a:extLst>
          </p:cNvPr>
          <p:cNvSpPr>
            <a:spLocks noGrp="1"/>
          </p:cNvSpPr>
          <p:nvPr>
            <p:ph type="sldNum" sz="quarter" idx="20"/>
          </p:nvPr>
        </p:nvSpPr>
        <p:spPr/>
        <p:txBody>
          <a:bodyPr/>
          <a:lstStyle>
            <a:lvl1pPr>
              <a:defRPr/>
            </a:lvl1pPr>
          </a:lstStyle>
          <a:p>
            <a:pPr>
              <a:defRPr/>
            </a:pPr>
            <a:fld id="{389F5207-B939-4168-8168-FABEBE02210D}" type="slidenum">
              <a:rPr lang="zh-CN" altLang="en-US"/>
              <a:pPr>
                <a:defRPr/>
              </a:pPr>
              <a:t>‹#›</a:t>
            </a:fld>
            <a:endParaRPr lang="en-US" altLang="zh-CN"/>
          </a:p>
        </p:txBody>
      </p:sp>
    </p:spTree>
    <p:extLst>
      <p:ext uri="{BB962C8B-B14F-4D97-AF65-F5344CB8AC3E}">
        <p14:creationId xmlns:p14="http://schemas.microsoft.com/office/powerpoint/2010/main" val="1696353410"/>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2" name="Picture 16" descr="Droplets-SD-Content-R1d.png">
            <a:extLst>
              <a:ext uri="{FF2B5EF4-FFF2-40B4-BE49-F238E27FC236}">
                <a16:creationId xmlns:a16="http://schemas.microsoft.com/office/drawing/2014/main" id="{CDED1115-1054-4763-AF09-B50499FC0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3" name="Date Placeholder 2">
            <a:extLst>
              <a:ext uri="{FF2B5EF4-FFF2-40B4-BE49-F238E27FC236}">
                <a16:creationId xmlns:a16="http://schemas.microsoft.com/office/drawing/2014/main" id="{DE3B1449-15F0-4CAD-B988-FD59127DE4E8}"/>
              </a:ext>
            </a:extLst>
          </p:cNvPr>
          <p:cNvSpPr>
            <a:spLocks noGrp="1"/>
          </p:cNvSpPr>
          <p:nvPr>
            <p:ph type="dt" sz="half" idx="23"/>
          </p:nvPr>
        </p:nvSpPr>
        <p:spPr/>
        <p:txBody>
          <a:bodyPr/>
          <a:lstStyle>
            <a:lvl1pPr>
              <a:defRPr/>
            </a:lvl1pPr>
          </a:lstStyle>
          <a:p>
            <a:pPr>
              <a:defRPr/>
            </a:pPr>
            <a:fld id="{2C463C83-BAB0-42DB-A477-9BBCA05E20AB}" type="datetime1">
              <a:rPr lang="zh-CN" altLang="en-US"/>
              <a:pPr>
                <a:defRPr/>
              </a:pPr>
              <a:t>2021/11/3</a:t>
            </a:fld>
            <a:endParaRPr lang="en-US" altLang="zh-CN"/>
          </a:p>
        </p:txBody>
      </p:sp>
      <p:sp>
        <p:nvSpPr>
          <p:cNvPr id="14" name="Footer Placeholder 3">
            <a:extLst>
              <a:ext uri="{FF2B5EF4-FFF2-40B4-BE49-F238E27FC236}">
                <a16:creationId xmlns:a16="http://schemas.microsoft.com/office/drawing/2014/main" id="{2561005C-12B4-48D9-BC7E-109ADDFE70F1}"/>
              </a:ext>
            </a:extLst>
          </p:cNvPr>
          <p:cNvSpPr>
            <a:spLocks noGrp="1"/>
          </p:cNvSpPr>
          <p:nvPr>
            <p:ph type="ftr" sz="quarter" idx="24"/>
          </p:nvPr>
        </p:nvSpPr>
        <p:spPr/>
        <p:txBody>
          <a:bodyPr/>
          <a:lstStyle>
            <a:lvl1pPr>
              <a:defRPr/>
            </a:lvl1pPr>
          </a:lstStyle>
          <a:p>
            <a:pPr>
              <a:defRPr/>
            </a:pPr>
            <a:r>
              <a:rPr lang="zh-CN" altLang="en-US"/>
              <a:t>人工智能导论：绪论 </a:t>
            </a:r>
            <a:endParaRPr lang="en-US" altLang="zh-CN"/>
          </a:p>
        </p:txBody>
      </p:sp>
      <p:sp>
        <p:nvSpPr>
          <p:cNvPr id="15" name="Slide Number Placeholder 4">
            <a:extLst>
              <a:ext uri="{FF2B5EF4-FFF2-40B4-BE49-F238E27FC236}">
                <a16:creationId xmlns:a16="http://schemas.microsoft.com/office/drawing/2014/main" id="{857E2C65-155D-45AC-B4AF-65E43B111F04}"/>
              </a:ext>
            </a:extLst>
          </p:cNvPr>
          <p:cNvSpPr>
            <a:spLocks noGrp="1"/>
          </p:cNvSpPr>
          <p:nvPr>
            <p:ph type="sldNum" sz="quarter" idx="25"/>
          </p:nvPr>
        </p:nvSpPr>
        <p:spPr/>
        <p:txBody>
          <a:bodyPr/>
          <a:lstStyle>
            <a:lvl1pPr>
              <a:defRPr/>
            </a:lvl1pPr>
          </a:lstStyle>
          <a:p>
            <a:pPr>
              <a:defRPr/>
            </a:pPr>
            <a:fld id="{00646F92-488E-4F62-B4DB-A658170D398D}" type="slidenum">
              <a:rPr lang="zh-CN" altLang="en-US"/>
              <a:pPr>
                <a:defRPr/>
              </a:pPr>
              <a:t>‹#›</a:t>
            </a:fld>
            <a:endParaRPr lang="en-US" altLang="zh-CN"/>
          </a:p>
        </p:txBody>
      </p:sp>
    </p:spTree>
    <p:extLst>
      <p:ext uri="{BB962C8B-B14F-4D97-AF65-F5344CB8AC3E}">
        <p14:creationId xmlns:p14="http://schemas.microsoft.com/office/powerpoint/2010/main" val="297114901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8" descr="Droplets-SD-Content-R1d.png">
            <a:extLst>
              <a:ext uri="{FF2B5EF4-FFF2-40B4-BE49-F238E27FC236}">
                <a16:creationId xmlns:a16="http://schemas.microsoft.com/office/drawing/2014/main" id="{5C6DDF18-1E37-45AF-A611-0DC5737D5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1D9CF0BF-71B0-49BA-A0D8-EB1B3C8B2AB2}"/>
              </a:ext>
            </a:extLst>
          </p:cNvPr>
          <p:cNvSpPr>
            <a:spLocks noGrp="1"/>
          </p:cNvSpPr>
          <p:nvPr>
            <p:ph type="dt" sz="half" idx="14"/>
          </p:nvPr>
        </p:nvSpPr>
        <p:spPr/>
        <p:txBody>
          <a:bodyPr/>
          <a:lstStyle>
            <a:lvl1pPr>
              <a:defRPr/>
            </a:lvl1pPr>
          </a:lstStyle>
          <a:p>
            <a:pPr>
              <a:defRPr/>
            </a:pPr>
            <a:fld id="{D1BECA39-732F-4DA7-9F71-56136258C7A7}"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811EC30A-64D5-425D-8D21-6DF2DADE309D}"/>
              </a:ext>
            </a:extLst>
          </p:cNvPr>
          <p:cNvSpPr>
            <a:spLocks noGrp="1"/>
          </p:cNvSpPr>
          <p:nvPr>
            <p:ph type="ftr" sz="quarter" idx="15"/>
          </p:nvPr>
        </p:nvSpPr>
        <p:spPr/>
        <p:txBody>
          <a:bodyPr/>
          <a:lstStyle>
            <a:lvl1pPr>
              <a:defRPr/>
            </a:lvl1pPr>
          </a:lstStyle>
          <a:p>
            <a:pPr>
              <a:defRPr/>
            </a:pPr>
            <a:r>
              <a:rPr lang="zh-CN" altLang="en-US"/>
              <a:t>史忠植 人工智能导论：绪论 </a:t>
            </a:r>
            <a:endParaRPr lang="en-US" altLang="zh-CN"/>
          </a:p>
        </p:txBody>
      </p:sp>
      <p:sp>
        <p:nvSpPr>
          <p:cNvPr id="7" name="Slide Number Placeholder 5">
            <a:extLst>
              <a:ext uri="{FF2B5EF4-FFF2-40B4-BE49-F238E27FC236}">
                <a16:creationId xmlns:a16="http://schemas.microsoft.com/office/drawing/2014/main" id="{05D79493-6D12-42FB-829C-D8495DE3BA0A}"/>
              </a:ext>
            </a:extLst>
          </p:cNvPr>
          <p:cNvSpPr>
            <a:spLocks noGrp="1"/>
          </p:cNvSpPr>
          <p:nvPr>
            <p:ph type="sldNum" sz="quarter" idx="16"/>
          </p:nvPr>
        </p:nvSpPr>
        <p:spPr/>
        <p:txBody>
          <a:bodyPr/>
          <a:lstStyle>
            <a:lvl1pPr>
              <a:defRPr/>
            </a:lvl1pPr>
          </a:lstStyle>
          <a:p>
            <a:pPr>
              <a:defRPr/>
            </a:pPr>
            <a:fld id="{B71B2C42-BF6F-45F3-BCCE-15DDEBA9D2B7}" type="slidenum">
              <a:rPr lang="zh-CN" altLang="en-US"/>
              <a:pPr>
                <a:defRPr/>
              </a:pPr>
              <a:t>‹#›</a:t>
            </a:fld>
            <a:endParaRPr lang="en-US" altLang="zh-CN"/>
          </a:p>
        </p:txBody>
      </p:sp>
    </p:spTree>
    <p:extLst>
      <p:ext uri="{BB962C8B-B14F-4D97-AF65-F5344CB8AC3E}">
        <p14:creationId xmlns:p14="http://schemas.microsoft.com/office/powerpoint/2010/main" val="3776374397"/>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4" name="Picture 9" descr="Droplets-SD-Content-R1d.png">
            <a:extLst>
              <a:ext uri="{FF2B5EF4-FFF2-40B4-BE49-F238E27FC236}">
                <a16:creationId xmlns:a16="http://schemas.microsoft.com/office/drawing/2014/main" id="{DDC08DD8-3F27-4FEC-AE7A-7443C2761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ED33F9D0-9040-4B39-922E-C3AE37F6293A}"/>
              </a:ext>
            </a:extLst>
          </p:cNvPr>
          <p:cNvSpPr>
            <a:spLocks noGrp="1"/>
          </p:cNvSpPr>
          <p:nvPr>
            <p:ph type="dt" sz="half" idx="14"/>
          </p:nvPr>
        </p:nvSpPr>
        <p:spPr/>
        <p:txBody>
          <a:bodyPr/>
          <a:lstStyle>
            <a:lvl1pPr>
              <a:defRPr/>
            </a:lvl1pPr>
          </a:lstStyle>
          <a:p>
            <a:pPr>
              <a:defRPr/>
            </a:pPr>
            <a:fld id="{D68C2361-3017-466D-A5C3-6625ED246468}"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0F6A280A-2BE8-4BC2-A8C0-6691BDF5D664}"/>
              </a:ext>
            </a:extLst>
          </p:cNvPr>
          <p:cNvSpPr>
            <a:spLocks noGrp="1"/>
          </p:cNvSpPr>
          <p:nvPr>
            <p:ph type="ftr" sz="quarter" idx="15"/>
          </p:nvPr>
        </p:nvSpPr>
        <p:spPr/>
        <p:txBody>
          <a:bodyPr/>
          <a:lstStyle>
            <a:lvl1pPr>
              <a:defRPr/>
            </a:lvl1pPr>
          </a:lstStyle>
          <a:p>
            <a:pPr>
              <a:defRPr/>
            </a:pPr>
            <a:r>
              <a:rPr lang="zh-CN" altLang="en-US"/>
              <a:t>史忠植 人工智能导论：绪论 </a:t>
            </a:r>
            <a:endParaRPr lang="en-US" altLang="zh-CN"/>
          </a:p>
        </p:txBody>
      </p:sp>
      <p:sp>
        <p:nvSpPr>
          <p:cNvPr id="7" name="Slide Number Placeholder 5">
            <a:extLst>
              <a:ext uri="{FF2B5EF4-FFF2-40B4-BE49-F238E27FC236}">
                <a16:creationId xmlns:a16="http://schemas.microsoft.com/office/drawing/2014/main" id="{A907C2CC-8B47-425F-B2EE-146CE66C3831}"/>
              </a:ext>
            </a:extLst>
          </p:cNvPr>
          <p:cNvSpPr>
            <a:spLocks noGrp="1"/>
          </p:cNvSpPr>
          <p:nvPr>
            <p:ph type="sldNum" sz="quarter" idx="16"/>
          </p:nvPr>
        </p:nvSpPr>
        <p:spPr/>
        <p:txBody>
          <a:bodyPr/>
          <a:lstStyle>
            <a:lvl1pPr>
              <a:defRPr/>
            </a:lvl1pPr>
          </a:lstStyle>
          <a:p>
            <a:pPr>
              <a:defRPr/>
            </a:pPr>
            <a:fld id="{16A81E5B-AFC1-4902-A229-5A5FA13A2853}" type="slidenum">
              <a:rPr lang="zh-CN" altLang="en-US"/>
              <a:pPr>
                <a:defRPr/>
              </a:pPr>
              <a:t>‹#›</a:t>
            </a:fld>
            <a:endParaRPr lang="en-US" altLang="zh-CN"/>
          </a:p>
        </p:txBody>
      </p:sp>
    </p:spTree>
    <p:extLst>
      <p:ext uri="{BB962C8B-B14F-4D97-AF65-F5344CB8AC3E}">
        <p14:creationId xmlns:p14="http://schemas.microsoft.com/office/powerpoint/2010/main" val="209580876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AA47230-46D3-481E-B426-9246A5CC7906}"/>
              </a:ext>
            </a:extLst>
          </p:cNvPr>
          <p:cNvSpPr>
            <a:spLocks noGrp="1" noChangeArrowheads="1"/>
          </p:cNvSpPr>
          <p:nvPr>
            <p:ph type="dt" sz="half" idx="10"/>
          </p:nvPr>
        </p:nvSpPr>
        <p:spPr>
          <a:ln/>
        </p:spPr>
        <p:txBody>
          <a:bodyPr/>
          <a:lstStyle>
            <a:lvl1pPr>
              <a:defRPr/>
            </a:lvl1pPr>
          </a:lstStyle>
          <a:p>
            <a:pPr>
              <a:defRPr/>
            </a:pPr>
            <a:fld id="{0B193B9C-9634-468A-BC4D-6FD51EFCF130}"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80B784A2-32F1-4EA0-90D7-749134A61387}"/>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6" name="Rectangle 6">
            <a:extLst>
              <a:ext uri="{FF2B5EF4-FFF2-40B4-BE49-F238E27FC236}">
                <a16:creationId xmlns:a16="http://schemas.microsoft.com/office/drawing/2014/main" id="{714D2B2C-E854-455E-BA0D-E8C548BCA2E6}"/>
              </a:ext>
            </a:extLst>
          </p:cNvPr>
          <p:cNvSpPr>
            <a:spLocks noGrp="1" noChangeArrowheads="1"/>
          </p:cNvSpPr>
          <p:nvPr>
            <p:ph type="sldNum" sz="quarter" idx="12"/>
          </p:nvPr>
        </p:nvSpPr>
        <p:spPr>
          <a:ln/>
        </p:spPr>
        <p:txBody>
          <a:bodyPr/>
          <a:lstStyle>
            <a:lvl1pPr>
              <a:defRPr/>
            </a:lvl1pPr>
          </a:lstStyle>
          <a:p>
            <a:pPr>
              <a:defRPr/>
            </a:pPr>
            <a:fld id="{489F8C5C-F8FE-4FED-A6D1-7D4096B4F1F4}" type="slidenum">
              <a:rPr lang="zh-CN" altLang="en-US"/>
              <a:pPr>
                <a:defRPr/>
              </a:pPr>
              <a:t>‹#›</a:t>
            </a:fld>
            <a:endParaRPr lang="en-US" altLang="zh-CN"/>
          </a:p>
        </p:txBody>
      </p:sp>
    </p:spTree>
    <p:extLst>
      <p:ext uri="{BB962C8B-B14F-4D97-AF65-F5344CB8AC3E}">
        <p14:creationId xmlns:p14="http://schemas.microsoft.com/office/powerpoint/2010/main" val="870089533"/>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744F354E-26B6-420B-B135-79D919FBD04A}"/>
              </a:ext>
            </a:extLst>
          </p:cNvPr>
          <p:cNvSpPr>
            <a:spLocks noGrp="1"/>
          </p:cNvSpPr>
          <p:nvPr>
            <p:ph type="dt" sz="half" idx="10"/>
          </p:nvPr>
        </p:nvSpPr>
        <p:spPr/>
        <p:txBody>
          <a:bodyPr/>
          <a:lstStyle>
            <a:lvl1pPr>
              <a:defRPr/>
            </a:lvl1pPr>
          </a:lstStyle>
          <a:p>
            <a:pPr>
              <a:defRPr/>
            </a:pPr>
            <a:fld id="{F13EC868-A933-45F9-AFEB-AEAE0D183852}" type="datetime1">
              <a:rPr lang="zh-CN" altLang="en-US"/>
              <a:pPr>
                <a:defRPr/>
              </a:pPr>
              <a:t>2021/11/3</a:t>
            </a:fld>
            <a:endParaRPr lang="en-US" altLang="zh-CN"/>
          </a:p>
        </p:txBody>
      </p:sp>
      <p:sp>
        <p:nvSpPr>
          <p:cNvPr id="5" name="Footer Placeholder 4">
            <a:extLst>
              <a:ext uri="{FF2B5EF4-FFF2-40B4-BE49-F238E27FC236}">
                <a16:creationId xmlns:a16="http://schemas.microsoft.com/office/drawing/2014/main" id="{D26858F7-2802-4813-95A9-A70B53359817}"/>
              </a:ext>
            </a:extLst>
          </p:cNvPr>
          <p:cNvSpPr>
            <a:spLocks noGrp="1"/>
          </p:cNvSpPr>
          <p:nvPr>
            <p:ph type="ftr" sz="quarter" idx="11"/>
          </p:nvPr>
        </p:nvSpPr>
        <p:spPr/>
        <p:txBody>
          <a:bodyPr/>
          <a:lstStyle>
            <a:lvl1pPr>
              <a:defRPr/>
            </a:lvl1pPr>
          </a:lstStyle>
          <a:p>
            <a:pPr>
              <a:defRPr/>
            </a:pPr>
            <a:r>
              <a:rPr lang="zh-CN" altLang="en-US"/>
              <a:t>人工智能导论：绪论 </a:t>
            </a:r>
            <a:endParaRPr lang="en-US" altLang="zh-CN"/>
          </a:p>
        </p:txBody>
      </p:sp>
      <p:sp>
        <p:nvSpPr>
          <p:cNvPr id="6" name="Slide Number Placeholder 5">
            <a:extLst>
              <a:ext uri="{FF2B5EF4-FFF2-40B4-BE49-F238E27FC236}">
                <a16:creationId xmlns:a16="http://schemas.microsoft.com/office/drawing/2014/main" id="{F96F7F58-6AF6-4D32-BD12-9AAB21A0EE54}"/>
              </a:ext>
            </a:extLst>
          </p:cNvPr>
          <p:cNvSpPr>
            <a:spLocks noGrp="1"/>
          </p:cNvSpPr>
          <p:nvPr>
            <p:ph type="sldNum" sz="quarter" idx="12"/>
          </p:nvPr>
        </p:nvSpPr>
        <p:spPr/>
        <p:txBody>
          <a:bodyPr/>
          <a:lstStyle>
            <a:lvl1pPr>
              <a:defRPr/>
            </a:lvl1pPr>
          </a:lstStyle>
          <a:p>
            <a:pPr>
              <a:defRPr/>
            </a:pPr>
            <a:fld id="{DD348E7A-21CB-4A41-89B4-1C674632DA27}" type="slidenum">
              <a:rPr lang="zh-CN" altLang="en-US"/>
              <a:pPr>
                <a:defRPr/>
              </a:pPr>
              <a:t>‹#›</a:t>
            </a:fld>
            <a:endParaRPr lang="en-US" altLang="zh-CN"/>
          </a:p>
        </p:txBody>
      </p:sp>
    </p:spTree>
    <p:extLst>
      <p:ext uri="{BB962C8B-B14F-4D97-AF65-F5344CB8AC3E}">
        <p14:creationId xmlns:p14="http://schemas.microsoft.com/office/powerpoint/2010/main" val="28995384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a:extLst>
              <a:ext uri="{FF2B5EF4-FFF2-40B4-BE49-F238E27FC236}">
                <a16:creationId xmlns:a16="http://schemas.microsoft.com/office/drawing/2014/main" id="{A0F65119-9E1F-46A7-A029-BCAE3AF16006}"/>
              </a:ext>
            </a:extLst>
          </p:cNvPr>
          <p:cNvSpPr>
            <a:spLocks noGrp="1"/>
          </p:cNvSpPr>
          <p:nvPr>
            <p:ph type="dt" sz="half" idx="10"/>
          </p:nvPr>
        </p:nvSpPr>
        <p:spPr/>
        <p:txBody>
          <a:bodyPr/>
          <a:lstStyle>
            <a:lvl1pPr>
              <a:defRPr/>
            </a:lvl1pPr>
          </a:lstStyle>
          <a:p>
            <a:pPr>
              <a:defRPr/>
            </a:pPr>
            <a:fld id="{99E2B695-71F3-4D56-9ED6-C4554EFC4DDE}" type="datetime1">
              <a:rPr lang="zh-CN" altLang="en-US"/>
              <a:pPr>
                <a:defRPr/>
              </a:pPr>
              <a:t>2021/11/3</a:t>
            </a:fld>
            <a:endParaRPr lang="en-US" altLang="zh-CN"/>
          </a:p>
        </p:txBody>
      </p:sp>
      <p:sp>
        <p:nvSpPr>
          <p:cNvPr id="6" name="Footer Placeholder 5">
            <a:extLst>
              <a:ext uri="{FF2B5EF4-FFF2-40B4-BE49-F238E27FC236}">
                <a16:creationId xmlns:a16="http://schemas.microsoft.com/office/drawing/2014/main" id="{881580EB-7C2A-494D-8565-F62C26DF9596}"/>
              </a:ext>
            </a:extLst>
          </p:cNvPr>
          <p:cNvSpPr>
            <a:spLocks noGrp="1"/>
          </p:cNvSpPr>
          <p:nvPr>
            <p:ph type="ftr" sz="quarter" idx="11"/>
          </p:nvPr>
        </p:nvSpPr>
        <p:spPr/>
        <p:txBody>
          <a:bodyPr/>
          <a:lstStyle>
            <a:lvl1pPr>
              <a:defRPr/>
            </a:lvl1pPr>
          </a:lstStyle>
          <a:p>
            <a:pPr>
              <a:defRPr/>
            </a:pPr>
            <a:r>
              <a:rPr lang="zh-CN" altLang="en-US"/>
              <a:t>人工智能导论：绪论 </a:t>
            </a:r>
            <a:endParaRPr lang="en-US" altLang="zh-CN"/>
          </a:p>
        </p:txBody>
      </p:sp>
      <p:sp>
        <p:nvSpPr>
          <p:cNvPr id="7" name="Slide Number Placeholder 6">
            <a:extLst>
              <a:ext uri="{FF2B5EF4-FFF2-40B4-BE49-F238E27FC236}">
                <a16:creationId xmlns:a16="http://schemas.microsoft.com/office/drawing/2014/main" id="{72514029-5AEC-4F1D-A6AE-4BF06C54AE5A}"/>
              </a:ext>
            </a:extLst>
          </p:cNvPr>
          <p:cNvSpPr>
            <a:spLocks noGrp="1"/>
          </p:cNvSpPr>
          <p:nvPr>
            <p:ph type="sldNum" sz="quarter" idx="12"/>
          </p:nvPr>
        </p:nvSpPr>
        <p:spPr/>
        <p:txBody>
          <a:bodyPr/>
          <a:lstStyle>
            <a:lvl1pPr>
              <a:defRPr/>
            </a:lvl1pPr>
          </a:lstStyle>
          <a:p>
            <a:pPr>
              <a:defRPr/>
            </a:pPr>
            <a:fld id="{197E3524-E64E-4135-9C5A-116AE52AB100}" type="slidenum">
              <a:rPr lang="zh-CN" altLang="en-US"/>
              <a:pPr>
                <a:defRPr/>
              </a:pPr>
              <a:t>‹#›</a:t>
            </a:fld>
            <a:endParaRPr lang="en-US" altLang="zh-CN"/>
          </a:p>
        </p:txBody>
      </p:sp>
    </p:spTree>
    <p:extLst>
      <p:ext uri="{BB962C8B-B14F-4D97-AF65-F5344CB8AC3E}">
        <p14:creationId xmlns:p14="http://schemas.microsoft.com/office/powerpoint/2010/main" val="902963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142AFEF-EFD2-45D6-B6AD-ADA2527ED0A1}"/>
              </a:ext>
            </a:extLst>
          </p:cNvPr>
          <p:cNvSpPr>
            <a:spLocks noGrp="1" noChangeArrowheads="1"/>
          </p:cNvSpPr>
          <p:nvPr>
            <p:ph type="dt" sz="half" idx="10"/>
          </p:nvPr>
        </p:nvSpPr>
        <p:spPr/>
        <p:txBody>
          <a:bodyPr/>
          <a:lstStyle>
            <a:lvl1pPr>
              <a:defRPr/>
            </a:lvl1pPr>
          </a:lstStyle>
          <a:p>
            <a:pPr>
              <a:defRPr/>
            </a:pPr>
            <a:fld id="{F5DCCD2C-7911-4136-8D3F-18837C58AA50}"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408EEB04-9289-49A6-9178-0A710836E9BF}"/>
              </a:ext>
            </a:extLst>
          </p:cNvPr>
          <p:cNvSpPr>
            <a:spLocks noGrp="1" noChangeArrowheads="1"/>
          </p:cNvSpPr>
          <p:nvPr>
            <p:ph type="ftr" sz="quarter" idx="11"/>
          </p:nvPr>
        </p:nvSpPr>
        <p:spPr/>
        <p:txBody>
          <a:bodyPr/>
          <a:lstStyle>
            <a:lvl1pPr>
              <a:defRPr/>
            </a:lvl1pPr>
          </a:lstStyle>
          <a:p>
            <a:pPr>
              <a:defRPr/>
            </a:pPr>
            <a:r>
              <a:rPr lang="zh-CN" altLang="en-US"/>
              <a:t>人工智能导论：绪论 </a:t>
            </a:r>
            <a:endParaRPr lang="en-US" altLang="zh-CN"/>
          </a:p>
        </p:txBody>
      </p:sp>
      <p:sp>
        <p:nvSpPr>
          <p:cNvPr id="7" name="Rectangle 6">
            <a:extLst>
              <a:ext uri="{FF2B5EF4-FFF2-40B4-BE49-F238E27FC236}">
                <a16:creationId xmlns:a16="http://schemas.microsoft.com/office/drawing/2014/main" id="{3D0811EF-8DED-43B1-A096-DF24FAC4BF95}"/>
              </a:ext>
            </a:extLst>
          </p:cNvPr>
          <p:cNvSpPr>
            <a:spLocks noGrp="1" noChangeArrowheads="1"/>
          </p:cNvSpPr>
          <p:nvPr>
            <p:ph type="sldNum" sz="quarter" idx="12"/>
          </p:nvPr>
        </p:nvSpPr>
        <p:spPr/>
        <p:txBody>
          <a:bodyPr/>
          <a:lstStyle>
            <a:lvl1pPr>
              <a:defRPr/>
            </a:lvl1pPr>
          </a:lstStyle>
          <a:p>
            <a:pPr>
              <a:defRPr/>
            </a:pPr>
            <a:fld id="{89E378A2-DA48-4064-B573-7B5D71BE252D}" type="slidenum">
              <a:rPr lang="zh-CN" altLang="en-US"/>
              <a:pPr>
                <a:defRPr/>
              </a:pPr>
              <a:t>‹#›</a:t>
            </a:fld>
            <a:endParaRPr lang="en-US" altLang="zh-CN"/>
          </a:p>
        </p:txBody>
      </p:sp>
    </p:spTree>
    <p:extLst>
      <p:ext uri="{BB962C8B-B14F-4D97-AF65-F5344CB8AC3E}">
        <p14:creationId xmlns:p14="http://schemas.microsoft.com/office/powerpoint/2010/main" val="18299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7ABF132-DAA7-41A7-9387-42DA8CDC0296}"/>
              </a:ext>
            </a:extLst>
          </p:cNvPr>
          <p:cNvSpPr>
            <a:spLocks noGrp="1" noChangeArrowheads="1"/>
          </p:cNvSpPr>
          <p:nvPr>
            <p:ph type="dt" sz="half" idx="10"/>
          </p:nvPr>
        </p:nvSpPr>
        <p:spPr>
          <a:ln/>
        </p:spPr>
        <p:txBody>
          <a:bodyPr/>
          <a:lstStyle>
            <a:lvl1pPr>
              <a:defRPr/>
            </a:lvl1pPr>
          </a:lstStyle>
          <a:p>
            <a:pPr>
              <a:defRPr/>
            </a:pPr>
            <a:fld id="{E25147DB-78B9-4133-895F-F90E96B49D4D}"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7C4F1821-1DDA-4D99-936B-11DE2CB5D97F}"/>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7" name="Rectangle 6">
            <a:extLst>
              <a:ext uri="{FF2B5EF4-FFF2-40B4-BE49-F238E27FC236}">
                <a16:creationId xmlns:a16="http://schemas.microsoft.com/office/drawing/2014/main" id="{8B09CB0C-7EA3-4276-8478-87263E09D155}"/>
              </a:ext>
            </a:extLst>
          </p:cNvPr>
          <p:cNvSpPr>
            <a:spLocks noGrp="1" noChangeArrowheads="1"/>
          </p:cNvSpPr>
          <p:nvPr>
            <p:ph type="sldNum" sz="quarter" idx="12"/>
          </p:nvPr>
        </p:nvSpPr>
        <p:spPr>
          <a:ln/>
        </p:spPr>
        <p:txBody>
          <a:bodyPr/>
          <a:lstStyle>
            <a:lvl1pPr>
              <a:defRPr/>
            </a:lvl1pPr>
          </a:lstStyle>
          <a:p>
            <a:pPr>
              <a:defRPr/>
            </a:pPr>
            <a:fld id="{711A1D20-DBE4-40DB-9003-6EC0B746C280}" type="slidenum">
              <a:rPr lang="zh-CN" altLang="en-US"/>
              <a:pPr>
                <a:defRPr/>
              </a:pPr>
              <a:t>‹#›</a:t>
            </a:fld>
            <a:endParaRPr lang="en-US" altLang="zh-CN"/>
          </a:p>
        </p:txBody>
      </p:sp>
    </p:spTree>
    <p:extLst>
      <p:ext uri="{BB962C8B-B14F-4D97-AF65-F5344CB8AC3E}">
        <p14:creationId xmlns:p14="http://schemas.microsoft.com/office/powerpoint/2010/main" val="351655446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3502199-BD50-4BBB-B0FD-F6704375B769}"/>
              </a:ext>
            </a:extLst>
          </p:cNvPr>
          <p:cNvSpPr>
            <a:spLocks noGrp="1" noChangeArrowheads="1"/>
          </p:cNvSpPr>
          <p:nvPr>
            <p:ph type="dt" sz="half" idx="10"/>
          </p:nvPr>
        </p:nvSpPr>
        <p:spPr>
          <a:ln/>
        </p:spPr>
        <p:txBody>
          <a:bodyPr/>
          <a:lstStyle>
            <a:lvl1pPr>
              <a:defRPr/>
            </a:lvl1pPr>
          </a:lstStyle>
          <a:p>
            <a:pPr>
              <a:defRPr/>
            </a:pPr>
            <a:fld id="{8DC2F408-1D3A-48E5-8DF2-4FD64D260407}" type="datetime1">
              <a:rPr lang="zh-CN" altLang="en-US"/>
              <a:pPr>
                <a:defRPr/>
              </a:pPr>
              <a:t>2021/11/3</a:t>
            </a:fld>
            <a:endParaRPr lang="en-US" altLang="zh-CN"/>
          </a:p>
        </p:txBody>
      </p:sp>
      <p:sp>
        <p:nvSpPr>
          <p:cNvPr id="8" name="Rectangle 5">
            <a:extLst>
              <a:ext uri="{FF2B5EF4-FFF2-40B4-BE49-F238E27FC236}">
                <a16:creationId xmlns:a16="http://schemas.microsoft.com/office/drawing/2014/main" id="{C02A77AD-137E-440E-B31F-970936C005AC}"/>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9" name="Rectangle 6">
            <a:extLst>
              <a:ext uri="{FF2B5EF4-FFF2-40B4-BE49-F238E27FC236}">
                <a16:creationId xmlns:a16="http://schemas.microsoft.com/office/drawing/2014/main" id="{C76FCD77-E49C-4130-BAE8-FCE059FA3703}"/>
              </a:ext>
            </a:extLst>
          </p:cNvPr>
          <p:cNvSpPr>
            <a:spLocks noGrp="1" noChangeArrowheads="1"/>
          </p:cNvSpPr>
          <p:nvPr>
            <p:ph type="sldNum" sz="quarter" idx="12"/>
          </p:nvPr>
        </p:nvSpPr>
        <p:spPr>
          <a:ln/>
        </p:spPr>
        <p:txBody>
          <a:bodyPr/>
          <a:lstStyle>
            <a:lvl1pPr>
              <a:defRPr/>
            </a:lvl1pPr>
          </a:lstStyle>
          <a:p>
            <a:pPr>
              <a:defRPr/>
            </a:pPr>
            <a:fld id="{AA6A3479-1C69-4CCD-B0FE-E48611D612F7}" type="slidenum">
              <a:rPr lang="zh-CN" altLang="en-US"/>
              <a:pPr>
                <a:defRPr/>
              </a:pPr>
              <a:t>‹#›</a:t>
            </a:fld>
            <a:endParaRPr lang="en-US" altLang="zh-CN"/>
          </a:p>
        </p:txBody>
      </p:sp>
    </p:spTree>
    <p:extLst>
      <p:ext uri="{BB962C8B-B14F-4D97-AF65-F5344CB8AC3E}">
        <p14:creationId xmlns:p14="http://schemas.microsoft.com/office/powerpoint/2010/main" val="263972102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4A0357F-640D-42C4-8817-7922D77E45EB}"/>
              </a:ext>
            </a:extLst>
          </p:cNvPr>
          <p:cNvSpPr>
            <a:spLocks noGrp="1" noChangeArrowheads="1"/>
          </p:cNvSpPr>
          <p:nvPr>
            <p:ph type="dt" sz="half" idx="10"/>
          </p:nvPr>
        </p:nvSpPr>
        <p:spPr>
          <a:ln/>
        </p:spPr>
        <p:txBody>
          <a:bodyPr/>
          <a:lstStyle>
            <a:lvl1pPr>
              <a:defRPr/>
            </a:lvl1pPr>
          </a:lstStyle>
          <a:p>
            <a:pPr>
              <a:defRPr/>
            </a:pPr>
            <a:fld id="{7B824C2C-0A7A-4122-9FB3-2AF3347095B1}" type="datetime1">
              <a:rPr lang="zh-CN" altLang="en-US"/>
              <a:pPr>
                <a:defRPr/>
              </a:pPr>
              <a:t>2021/11/3</a:t>
            </a:fld>
            <a:endParaRPr lang="en-US" altLang="zh-CN"/>
          </a:p>
        </p:txBody>
      </p:sp>
      <p:sp>
        <p:nvSpPr>
          <p:cNvPr id="4" name="Rectangle 5">
            <a:extLst>
              <a:ext uri="{FF2B5EF4-FFF2-40B4-BE49-F238E27FC236}">
                <a16:creationId xmlns:a16="http://schemas.microsoft.com/office/drawing/2014/main" id="{B678F848-2AE7-44CE-910E-88152D586BE1}"/>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5" name="Rectangle 6">
            <a:extLst>
              <a:ext uri="{FF2B5EF4-FFF2-40B4-BE49-F238E27FC236}">
                <a16:creationId xmlns:a16="http://schemas.microsoft.com/office/drawing/2014/main" id="{DC15C779-0995-42B6-8092-DA08CF9E1F90}"/>
              </a:ext>
            </a:extLst>
          </p:cNvPr>
          <p:cNvSpPr>
            <a:spLocks noGrp="1" noChangeArrowheads="1"/>
          </p:cNvSpPr>
          <p:nvPr>
            <p:ph type="sldNum" sz="quarter" idx="12"/>
          </p:nvPr>
        </p:nvSpPr>
        <p:spPr>
          <a:ln/>
        </p:spPr>
        <p:txBody>
          <a:bodyPr/>
          <a:lstStyle>
            <a:lvl1pPr>
              <a:defRPr/>
            </a:lvl1pPr>
          </a:lstStyle>
          <a:p>
            <a:pPr>
              <a:defRPr/>
            </a:pPr>
            <a:fld id="{B6C339F3-0DED-4C55-8519-F1DC4895FFF0}" type="slidenum">
              <a:rPr lang="zh-CN" altLang="en-US"/>
              <a:pPr>
                <a:defRPr/>
              </a:pPr>
              <a:t>‹#›</a:t>
            </a:fld>
            <a:endParaRPr lang="en-US" altLang="zh-CN"/>
          </a:p>
        </p:txBody>
      </p:sp>
    </p:spTree>
    <p:extLst>
      <p:ext uri="{BB962C8B-B14F-4D97-AF65-F5344CB8AC3E}">
        <p14:creationId xmlns:p14="http://schemas.microsoft.com/office/powerpoint/2010/main" val="164524350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525C466-C8E8-4044-B669-3666707C901A}"/>
              </a:ext>
            </a:extLst>
          </p:cNvPr>
          <p:cNvSpPr>
            <a:spLocks noGrp="1" noChangeArrowheads="1"/>
          </p:cNvSpPr>
          <p:nvPr>
            <p:ph type="dt" sz="half" idx="10"/>
          </p:nvPr>
        </p:nvSpPr>
        <p:spPr>
          <a:ln/>
        </p:spPr>
        <p:txBody>
          <a:bodyPr/>
          <a:lstStyle>
            <a:lvl1pPr>
              <a:defRPr/>
            </a:lvl1pPr>
          </a:lstStyle>
          <a:p>
            <a:pPr>
              <a:defRPr/>
            </a:pPr>
            <a:fld id="{0515BECE-7024-45A7-9546-C57648DEECB3}" type="datetime1">
              <a:rPr lang="zh-CN" altLang="en-US"/>
              <a:pPr>
                <a:defRPr/>
              </a:pPr>
              <a:t>2021/11/3</a:t>
            </a:fld>
            <a:endParaRPr lang="en-US" altLang="zh-CN"/>
          </a:p>
        </p:txBody>
      </p:sp>
      <p:sp>
        <p:nvSpPr>
          <p:cNvPr id="3" name="Rectangle 5">
            <a:extLst>
              <a:ext uri="{FF2B5EF4-FFF2-40B4-BE49-F238E27FC236}">
                <a16:creationId xmlns:a16="http://schemas.microsoft.com/office/drawing/2014/main" id="{F6AC7E30-7CDA-4780-AD33-320BC54F7B54}"/>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4" name="Rectangle 6">
            <a:extLst>
              <a:ext uri="{FF2B5EF4-FFF2-40B4-BE49-F238E27FC236}">
                <a16:creationId xmlns:a16="http://schemas.microsoft.com/office/drawing/2014/main" id="{BBF6B03D-6309-4679-A8E5-1303E4A1F41C}"/>
              </a:ext>
            </a:extLst>
          </p:cNvPr>
          <p:cNvSpPr>
            <a:spLocks noGrp="1" noChangeArrowheads="1"/>
          </p:cNvSpPr>
          <p:nvPr>
            <p:ph type="sldNum" sz="quarter" idx="12"/>
          </p:nvPr>
        </p:nvSpPr>
        <p:spPr>
          <a:ln/>
        </p:spPr>
        <p:txBody>
          <a:bodyPr/>
          <a:lstStyle>
            <a:lvl1pPr>
              <a:defRPr/>
            </a:lvl1pPr>
          </a:lstStyle>
          <a:p>
            <a:pPr>
              <a:defRPr/>
            </a:pPr>
            <a:fld id="{DB4CDCA1-0228-48F2-BA78-4015F937ED42}" type="slidenum">
              <a:rPr lang="zh-CN" altLang="en-US"/>
              <a:pPr>
                <a:defRPr/>
              </a:pPr>
              <a:t>‹#›</a:t>
            </a:fld>
            <a:endParaRPr lang="en-US" altLang="zh-CN"/>
          </a:p>
        </p:txBody>
      </p:sp>
    </p:spTree>
    <p:extLst>
      <p:ext uri="{BB962C8B-B14F-4D97-AF65-F5344CB8AC3E}">
        <p14:creationId xmlns:p14="http://schemas.microsoft.com/office/powerpoint/2010/main" val="50504365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5A11480-2D6B-4795-A925-25B91C584B83}"/>
              </a:ext>
            </a:extLst>
          </p:cNvPr>
          <p:cNvSpPr>
            <a:spLocks noGrp="1" noChangeArrowheads="1"/>
          </p:cNvSpPr>
          <p:nvPr>
            <p:ph type="dt" sz="half" idx="10"/>
          </p:nvPr>
        </p:nvSpPr>
        <p:spPr>
          <a:ln/>
        </p:spPr>
        <p:txBody>
          <a:bodyPr/>
          <a:lstStyle>
            <a:lvl1pPr>
              <a:defRPr/>
            </a:lvl1pPr>
          </a:lstStyle>
          <a:p>
            <a:pPr>
              <a:defRPr/>
            </a:pPr>
            <a:fld id="{6FEB52E4-04E3-4210-828A-C3EAAA8F579E}"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3C46DF11-2895-4D82-9EAC-08F679D12177}"/>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7" name="Rectangle 6">
            <a:extLst>
              <a:ext uri="{FF2B5EF4-FFF2-40B4-BE49-F238E27FC236}">
                <a16:creationId xmlns:a16="http://schemas.microsoft.com/office/drawing/2014/main" id="{941AC140-34C7-4FAE-B842-C7E2A2D2542C}"/>
              </a:ext>
            </a:extLst>
          </p:cNvPr>
          <p:cNvSpPr>
            <a:spLocks noGrp="1" noChangeArrowheads="1"/>
          </p:cNvSpPr>
          <p:nvPr>
            <p:ph type="sldNum" sz="quarter" idx="12"/>
          </p:nvPr>
        </p:nvSpPr>
        <p:spPr>
          <a:ln/>
        </p:spPr>
        <p:txBody>
          <a:bodyPr/>
          <a:lstStyle>
            <a:lvl1pPr>
              <a:defRPr/>
            </a:lvl1pPr>
          </a:lstStyle>
          <a:p>
            <a:pPr>
              <a:defRPr/>
            </a:pPr>
            <a:fld id="{1ABCDCB4-9E4D-4A56-A787-3D61DFEAD09C}" type="slidenum">
              <a:rPr lang="zh-CN" altLang="en-US"/>
              <a:pPr>
                <a:defRPr/>
              </a:pPr>
              <a:t>‹#›</a:t>
            </a:fld>
            <a:endParaRPr lang="en-US" altLang="zh-CN"/>
          </a:p>
        </p:txBody>
      </p:sp>
    </p:spTree>
    <p:extLst>
      <p:ext uri="{BB962C8B-B14F-4D97-AF65-F5344CB8AC3E}">
        <p14:creationId xmlns:p14="http://schemas.microsoft.com/office/powerpoint/2010/main" val="149328775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E38DA27-46A7-4CDE-A47F-5D24DAC060A8}"/>
              </a:ext>
            </a:extLst>
          </p:cNvPr>
          <p:cNvSpPr>
            <a:spLocks noGrp="1" noChangeArrowheads="1"/>
          </p:cNvSpPr>
          <p:nvPr>
            <p:ph type="dt" sz="half" idx="10"/>
          </p:nvPr>
        </p:nvSpPr>
        <p:spPr>
          <a:ln/>
        </p:spPr>
        <p:txBody>
          <a:bodyPr/>
          <a:lstStyle>
            <a:lvl1pPr>
              <a:defRPr/>
            </a:lvl1pPr>
          </a:lstStyle>
          <a:p>
            <a:pPr>
              <a:defRPr/>
            </a:pPr>
            <a:fld id="{D81B0B01-1967-44B6-83EB-934A451096DD}"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853CD8E7-76B5-4B32-B0B0-0EF74F42A10B}"/>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人工智能导论：绪论 </a:t>
            </a:r>
            <a:endParaRPr lang="en-US" altLang="zh-CN"/>
          </a:p>
        </p:txBody>
      </p:sp>
      <p:sp>
        <p:nvSpPr>
          <p:cNvPr id="7" name="Rectangle 6">
            <a:extLst>
              <a:ext uri="{FF2B5EF4-FFF2-40B4-BE49-F238E27FC236}">
                <a16:creationId xmlns:a16="http://schemas.microsoft.com/office/drawing/2014/main" id="{B5A4C66B-7F65-4BBF-AFE8-490A05929EAE}"/>
              </a:ext>
            </a:extLst>
          </p:cNvPr>
          <p:cNvSpPr>
            <a:spLocks noGrp="1" noChangeArrowheads="1"/>
          </p:cNvSpPr>
          <p:nvPr>
            <p:ph type="sldNum" sz="quarter" idx="12"/>
          </p:nvPr>
        </p:nvSpPr>
        <p:spPr>
          <a:ln/>
        </p:spPr>
        <p:txBody>
          <a:bodyPr/>
          <a:lstStyle>
            <a:lvl1pPr>
              <a:defRPr/>
            </a:lvl1pPr>
          </a:lstStyle>
          <a:p>
            <a:pPr>
              <a:defRPr/>
            </a:pPr>
            <a:fld id="{92D07EFC-FC72-402D-A734-3D7FA2C20F45}" type="slidenum">
              <a:rPr lang="zh-CN" altLang="en-US"/>
              <a:pPr>
                <a:defRPr/>
              </a:pPr>
              <a:t>‹#›</a:t>
            </a:fld>
            <a:endParaRPr lang="en-US" altLang="zh-CN"/>
          </a:p>
        </p:txBody>
      </p:sp>
    </p:spTree>
    <p:extLst>
      <p:ext uri="{BB962C8B-B14F-4D97-AF65-F5344CB8AC3E}">
        <p14:creationId xmlns:p14="http://schemas.microsoft.com/office/powerpoint/2010/main" val="103679758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8930E65-E139-4B86-8A35-7F6A863C2E13}"/>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95CE008-0CB3-4683-8A20-1B06031FDD98}"/>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96292" name="Rectangle 4">
            <a:extLst>
              <a:ext uri="{FF2B5EF4-FFF2-40B4-BE49-F238E27FC236}">
                <a16:creationId xmlns:a16="http://schemas.microsoft.com/office/drawing/2014/main" id="{CFD531C0-EF0B-4C69-BD9D-221C909CB27A}"/>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mn-ea"/>
              </a:defRPr>
            </a:lvl1pPr>
          </a:lstStyle>
          <a:p>
            <a:pPr>
              <a:defRPr/>
            </a:pPr>
            <a:fld id="{D7F546A8-A829-44A4-A677-602595DEF13C}" type="datetime1">
              <a:rPr lang="zh-CN" altLang="en-US"/>
              <a:pPr>
                <a:defRPr/>
              </a:pPr>
              <a:t>2021/11/3</a:t>
            </a:fld>
            <a:endParaRPr lang="en-US" altLang="zh-CN"/>
          </a:p>
        </p:txBody>
      </p:sp>
      <p:sp>
        <p:nvSpPr>
          <p:cNvPr id="396293" name="Rectangle 5">
            <a:extLst>
              <a:ext uri="{FF2B5EF4-FFF2-40B4-BE49-F238E27FC236}">
                <a16:creationId xmlns:a16="http://schemas.microsoft.com/office/drawing/2014/main" id="{71630C6C-A714-4F4A-B039-D65700AFA62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mn-ea"/>
              </a:defRPr>
            </a:lvl1pPr>
          </a:lstStyle>
          <a:p>
            <a:pPr>
              <a:defRPr/>
            </a:pPr>
            <a:r>
              <a:rPr lang="zh-CN" altLang="en-US"/>
              <a:t>史忠植 人工智能导论：绪论 </a:t>
            </a:r>
            <a:endParaRPr lang="en-US" altLang="zh-CN"/>
          </a:p>
        </p:txBody>
      </p:sp>
      <p:sp>
        <p:nvSpPr>
          <p:cNvPr id="396294" name="Rectangle 6">
            <a:extLst>
              <a:ext uri="{FF2B5EF4-FFF2-40B4-BE49-F238E27FC236}">
                <a16:creationId xmlns:a16="http://schemas.microsoft.com/office/drawing/2014/main" id="{AD2861BA-4AC2-487E-B55D-E7222850EACC}"/>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a typeface="+mn-ea"/>
              </a:defRPr>
            </a:lvl1pPr>
          </a:lstStyle>
          <a:p>
            <a:pPr>
              <a:defRPr/>
            </a:pPr>
            <a:fld id="{DA18B119-DE82-4A60-9C7D-0E0C3C20BE13}" type="slidenum">
              <a:rPr lang="zh-CN" altLang="en-US"/>
              <a:pPr>
                <a:defRPr/>
              </a:pPr>
              <a:t>‹#›</a:t>
            </a:fld>
            <a:endParaRPr lang="en-US" altLang="zh-CN"/>
          </a:p>
        </p:txBody>
      </p:sp>
      <p:sp>
        <p:nvSpPr>
          <p:cNvPr id="2055" name="Rectangle 7">
            <a:extLst>
              <a:ext uri="{FF2B5EF4-FFF2-40B4-BE49-F238E27FC236}">
                <a16:creationId xmlns:a16="http://schemas.microsoft.com/office/drawing/2014/main" id="{E51DFC96-C781-4C6A-9FD2-1846086A8821}"/>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1032" name="Line 8">
            <a:extLst>
              <a:ext uri="{FF2B5EF4-FFF2-40B4-BE49-F238E27FC236}">
                <a16:creationId xmlns:a16="http://schemas.microsoft.com/office/drawing/2014/main" id="{EAF3AA4B-8730-4471-BD9E-6437EA90BC3D}"/>
              </a:ext>
            </a:extLst>
          </p:cNvPr>
          <p:cNvSpPr>
            <a:spLocks noChangeShapeType="1"/>
          </p:cNvSpPr>
          <p:nvPr userDrawn="1"/>
        </p:nvSpPr>
        <p:spPr bwMode="auto">
          <a:xfrm>
            <a:off x="468313" y="6165850"/>
            <a:ext cx="8280400"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357"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Lst>
  <p:transition spd="med"/>
  <p:hf hdr="0"/>
  <p:txStyles>
    <p:titleStyle>
      <a:lvl1pPr algn="l" rtl="0" eaLnBrk="0" fontAlgn="base" hangingPunct="0">
        <a:spcBef>
          <a:spcPct val="0"/>
        </a:spcBef>
        <a:spcAft>
          <a:spcPct val="0"/>
        </a:spcAft>
        <a:defRPr sz="3900" b="1">
          <a:solidFill>
            <a:schemeClr val="tx2"/>
          </a:solidFill>
          <a:latin typeface="+mj-lt"/>
          <a:ea typeface="宋体" pitchFamily="2" charset="-122"/>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SimSun" pitchFamily="2" charset="-122"/>
        </a:defRPr>
      </a:lvl6pPr>
      <a:lvl7pPr marL="914400" algn="l" rtl="0" fontAlgn="base">
        <a:spcBef>
          <a:spcPct val="0"/>
        </a:spcBef>
        <a:spcAft>
          <a:spcPct val="0"/>
        </a:spcAft>
        <a:defRPr sz="3900" b="1">
          <a:solidFill>
            <a:schemeClr val="tx2"/>
          </a:solidFill>
          <a:latin typeface="Arial" pitchFamily="34" charset="0"/>
          <a:ea typeface="SimSun" pitchFamily="2" charset="-122"/>
        </a:defRPr>
      </a:lvl7pPr>
      <a:lvl8pPr marL="1371600" algn="l" rtl="0" fontAlgn="base">
        <a:spcBef>
          <a:spcPct val="0"/>
        </a:spcBef>
        <a:spcAft>
          <a:spcPct val="0"/>
        </a:spcAft>
        <a:defRPr sz="3900" b="1">
          <a:solidFill>
            <a:schemeClr val="tx2"/>
          </a:solidFill>
          <a:latin typeface="Arial" pitchFamily="34" charset="0"/>
          <a:ea typeface="SimSun" pitchFamily="2" charset="-122"/>
        </a:defRPr>
      </a:lvl8pPr>
      <a:lvl9pPr marL="1828800" algn="l" rtl="0" fontAlgn="base">
        <a:spcBef>
          <a:spcPct val="0"/>
        </a:spcBef>
        <a:spcAft>
          <a:spcPct val="0"/>
        </a:spcAft>
        <a:defRPr sz="3900" b="1">
          <a:solidFill>
            <a:schemeClr val="tx2"/>
          </a:solidFill>
          <a:latin typeface="Arial" pitchFamily="34" charset="0"/>
          <a:ea typeface="SimSun"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宋体" pitchFamily="2" charset="-122"/>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宋体" pitchFamily="2" charset="-122"/>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宋体" pitchFamily="2"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宋体" pitchFamily="2"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宋体" pitchFamily="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050" name="Picture 2" descr="\\DROBO-FS\QuickDrops\JB\PPTX NG\Droplets\LightingOverlay.png">
            <a:extLst>
              <a:ext uri="{FF2B5EF4-FFF2-40B4-BE49-F238E27FC236}">
                <a16:creationId xmlns:a16="http://schemas.microsoft.com/office/drawing/2014/main" id="{CCB64059-47DB-460D-A5CB-3E21FE4236C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10B5CCCF-B5B5-4921-A9D9-D47626CEAC59}"/>
              </a:ext>
            </a:extLst>
          </p:cNvPr>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F19E7993-8FC8-4EAE-A835-06672D5F07D2}"/>
              </a:ext>
            </a:extLst>
          </p:cNvPr>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7360C3E9-D269-401F-BEF9-FFF80E16A4B1}"/>
              </a:ext>
            </a:extLst>
          </p:cNvPr>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a:defRPr sz="1000">
                <a:solidFill>
                  <a:schemeClr val="tx1"/>
                </a:solidFill>
                <a:ea typeface="+mn-ea"/>
              </a:defRPr>
            </a:lvl1pPr>
          </a:lstStyle>
          <a:p>
            <a:pPr>
              <a:defRPr/>
            </a:pPr>
            <a:fld id="{B7E6F693-710C-4B50-A8F6-6ADD512AA84A}" type="datetime1">
              <a:rPr lang="zh-CN" altLang="en-US"/>
              <a:pPr>
                <a:defRPr/>
              </a:pPr>
              <a:t>2021/11/3</a:t>
            </a:fld>
            <a:endParaRPr lang="en-US" altLang="zh-CN"/>
          </a:p>
        </p:txBody>
      </p:sp>
      <p:sp>
        <p:nvSpPr>
          <p:cNvPr id="5" name="Footer Placeholder 4">
            <a:extLst>
              <a:ext uri="{FF2B5EF4-FFF2-40B4-BE49-F238E27FC236}">
                <a16:creationId xmlns:a16="http://schemas.microsoft.com/office/drawing/2014/main" id="{5803B4C0-0693-4292-B8A2-26AEA68AB53F}"/>
              </a:ext>
            </a:extLst>
          </p:cNvPr>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a:defRPr sz="1000">
                <a:solidFill>
                  <a:schemeClr val="tx1"/>
                </a:solidFill>
                <a:ea typeface="+mn-ea"/>
              </a:defRPr>
            </a:lvl1pPr>
          </a:lstStyle>
          <a:p>
            <a:pPr>
              <a:defRPr/>
            </a:pPr>
            <a:r>
              <a:rPr lang="zh-CN" altLang="en-US"/>
              <a:t>史忠植 人工智能导论：绪论 </a:t>
            </a:r>
            <a:endParaRPr lang="en-US" altLang="zh-CN"/>
          </a:p>
        </p:txBody>
      </p:sp>
      <p:sp>
        <p:nvSpPr>
          <p:cNvPr id="6" name="Slide Number Placeholder 5">
            <a:extLst>
              <a:ext uri="{FF2B5EF4-FFF2-40B4-BE49-F238E27FC236}">
                <a16:creationId xmlns:a16="http://schemas.microsoft.com/office/drawing/2014/main" id="{A40C59A3-D154-4ED3-BCF6-7A183BB1164D}"/>
              </a:ext>
            </a:extLst>
          </p:cNvPr>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a:defRPr sz="1000">
                <a:solidFill>
                  <a:schemeClr val="tx1"/>
                </a:solidFill>
                <a:ea typeface="+mn-ea"/>
              </a:defRPr>
            </a:lvl1pPr>
          </a:lstStyle>
          <a:p>
            <a:pPr>
              <a:defRPr/>
            </a:pPr>
            <a:fld id="{797E7231-40E8-464B-8557-9CC071EB8E56}" type="slidenum">
              <a:rPr lang="zh-CN" altLang="en-US"/>
              <a:pPr>
                <a:defRPr/>
              </a:pPr>
              <a:t>‹#›</a:t>
            </a:fld>
            <a:endParaRPr lang="en-US" altLang="zh-CN"/>
          </a:p>
        </p:txBody>
      </p:sp>
      <p:sp>
        <p:nvSpPr>
          <p:cNvPr id="8" name="Rectangle 7">
            <a:extLst>
              <a:ext uri="{FF2B5EF4-FFF2-40B4-BE49-F238E27FC236}">
                <a16:creationId xmlns:a16="http://schemas.microsoft.com/office/drawing/2014/main" id="{DCB0D3F2-6576-4652-98E1-1B2989E1B84E}"/>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057" name="Line 8">
            <a:extLst>
              <a:ext uri="{FF2B5EF4-FFF2-40B4-BE49-F238E27FC236}">
                <a16:creationId xmlns:a16="http://schemas.microsoft.com/office/drawing/2014/main" id="{BA12544B-21D2-43C8-B272-5A688D8203CF}"/>
              </a:ext>
            </a:extLst>
          </p:cNvPr>
          <p:cNvSpPr>
            <a:spLocks noChangeShapeType="1"/>
          </p:cNvSpPr>
          <p:nvPr userDrawn="1"/>
        </p:nvSpPr>
        <p:spPr bwMode="auto">
          <a:xfrm>
            <a:off x="468313" y="6165850"/>
            <a:ext cx="8280400"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 id="2147484369" r:id="rId12"/>
    <p:sldLayoutId id="2147484370" r:id="rId13"/>
    <p:sldLayoutId id="2147484371" r:id="rId14"/>
    <p:sldLayoutId id="2147484372" r:id="rId15"/>
    <p:sldLayoutId id="2147484373" r:id="rId16"/>
    <p:sldLayoutId id="2147484374" r:id="rId17"/>
    <p:sldLayoutId id="2147484375" r:id="rId18"/>
    <p:sldLayoutId id="2147484376" r:id="rId19"/>
    <p:sldLayoutId id="2147484377" r:id="rId20"/>
  </p:sldLayoutIdLst>
  <p:hf hdr="0"/>
  <p:txStyles>
    <p:titleStyle>
      <a:lvl1pPr algn="ctr"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4.xml"/><Relationship Id="rId1" Type="http://schemas.openxmlformats.org/officeDocument/2006/relationships/slideLayout" Target="../slideLayouts/slideLayout30.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5.xml"/><Relationship Id="rId1" Type="http://schemas.openxmlformats.org/officeDocument/2006/relationships/slideLayout" Target="../slideLayouts/slideLayout30.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6.xml"/><Relationship Id="rId1" Type="http://schemas.openxmlformats.org/officeDocument/2006/relationships/slideLayout" Target="../slideLayouts/slideLayout30.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7.xml"/><Relationship Id="rId1" Type="http://schemas.openxmlformats.org/officeDocument/2006/relationships/slideLayout" Target="../slideLayouts/slideLayout30.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8.xml"/><Relationship Id="rId1" Type="http://schemas.openxmlformats.org/officeDocument/2006/relationships/slideLayout" Target="../slideLayouts/slideLayout30.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F001581-D227-4FEB-893A-80B913B3AA6E}"/>
              </a:ext>
            </a:extLst>
          </p:cNvPr>
          <p:cNvSpPr>
            <a:spLocks noGrp="1" noChangeArrowheads="1"/>
          </p:cNvSpPr>
          <p:nvPr>
            <p:ph type="ctrTitle"/>
          </p:nvPr>
        </p:nvSpPr>
        <p:spPr>
          <a:xfrm>
            <a:off x="617538" y="188913"/>
            <a:ext cx="7908925" cy="1285875"/>
          </a:xfrm>
        </p:spPr>
        <p:txBody>
          <a:bodyPr/>
          <a:lstStyle/>
          <a:p>
            <a:pPr eaLnBrk="1" fontAlgn="auto" hangingPunct="1">
              <a:spcAft>
                <a:spcPts val="0"/>
              </a:spcAft>
              <a:defRPr/>
            </a:pPr>
            <a:r>
              <a:rPr lang="zh-CN" altLang="en-US" dirty="0">
                <a:solidFill>
                  <a:srgbClr val="002060"/>
                </a:solidFill>
                <a:latin typeface="华文新魏" panose="02010800040101010101" pitchFamily="2" charset="-122"/>
                <a:ea typeface="华文新魏" panose="02010800040101010101" pitchFamily="2" charset="-122"/>
              </a:rPr>
              <a:t>人工智能导论</a:t>
            </a:r>
            <a:br>
              <a:rPr lang="zh-CN" altLang="en-US" dirty="0">
                <a:solidFill>
                  <a:srgbClr val="002060"/>
                </a:solidFill>
                <a:latin typeface="华文新魏" panose="02010800040101010101" pitchFamily="2" charset="-122"/>
                <a:ea typeface="华文新魏" panose="02010800040101010101" pitchFamily="2" charset="-122"/>
              </a:rPr>
            </a:br>
            <a:r>
              <a:rPr lang="en-US" altLang="zh-CN" sz="2800" dirty="0">
                <a:solidFill>
                  <a:srgbClr val="002060"/>
                </a:solidFill>
                <a:latin typeface="Yu Gothic UI Light" panose="020B0300000000000000" pitchFamily="34" charset="-128"/>
                <a:ea typeface="Yu Gothic UI Light" panose="020B0300000000000000" pitchFamily="34" charset="-128"/>
              </a:rPr>
              <a:t>Introduction</a:t>
            </a:r>
            <a:r>
              <a:rPr lang="zh-CN" altLang="en-US" sz="2800" dirty="0">
                <a:solidFill>
                  <a:srgbClr val="002060"/>
                </a:solidFill>
                <a:latin typeface="Yu Gothic UI Light" panose="020B0300000000000000" pitchFamily="34" charset="-128"/>
                <a:ea typeface="Yu Gothic UI Light" panose="020B0300000000000000" pitchFamily="34" charset="-128"/>
              </a:rPr>
              <a:t> </a:t>
            </a:r>
            <a:r>
              <a:rPr lang="en-US" altLang="zh-CN" sz="2800" dirty="0">
                <a:solidFill>
                  <a:srgbClr val="002060"/>
                </a:solidFill>
                <a:latin typeface="Yu Gothic UI Light" panose="020B0300000000000000" pitchFamily="34" charset="-128"/>
                <a:ea typeface="Yu Gothic UI Light" panose="020B0300000000000000" pitchFamily="34" charset="-128"/>
              </a:rPr>
              <a:t>to Artificial Intelligence</a:t>
            </a:r>
            <a:endParaRPr kumimoji="1" lang="en-US" altLang="zh-CN" dirty="0">
              <a:solidFill>
                <a:srgbClr val="002060"/>
              </a:solidFill>
              <a:latin typeface="Yu Gothic UI Light" panose="020B0300000000000000" pitchFamily="34" charset="-128"/>
              <a:ea typeface="Yu Gothic UI Light" panose="020B0300000000000000" pitchFamily="34" charset="-128"/>
            </a:endParaRPr>
          </a:p>
        </p:txBody>
      </p:sp>
      <p:sp>
        <p:nvSpPr>
          <p:cNvPr id="25603" name="日期占位符 1">
            <a:extLst>
              <a:ext uri="{FF2B5EF4-FFF2-40B4-BE49-F238E27FC236}">
                <a16:creationId xmlns:a16="http://schemas.microsoft.com/office/drawing/2014/main" id="{0D36BBE9-3165-485A-9B9D-246EF336C48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86103909-89AF-4BEA-BC44-1D5A7BF3BA99}"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25604" name="页脚占位符 2">
            <a:extLst>
              <a:ext uri="{FF2B5EF4-FFF2-40B4-BE49-F238E27FC236}">
                <a16:creationId xmlns:a16="http://schemas.microsoft.com/office/drawing/2014/main" id="{F4429E95-86DA-4E4A-9EF2-4D1133342CA7}"/>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000">
                <a:latin typeface="Arial" panose="020B0604020202020204" pitchFamily="34" charset="0"/>
              </a:rPr>
              <a:t>史忠植 人工智能导论：绪论 </a:t>
            </a:r>
            <a:endParaRPr lang="en-US" altLang="zh-CN" sz="1000">
              <a:latin typeface="Arial" panose="020B0604020202020204" pitchFamily="34" charset="0"/>
            </a:endParaRPr>
          </a:p>
        </p:txBody>
      </p:sp>
      <p:sp>
        <p:nvSpPr>
          <p:cNvPr id="25605" name="灯片编号占位符 3">
            <a:extLst>
              <a:ext uri="{FF2B5EF4-FFF2-40B4-BE49-F238E27FC236}">
                <a16:creationId xmlns:a16="http://schemas.microsoft.com/office/drawing/2014/main" id="{0A36D8E6-FE3F-4EA0-BA57-A68694355F16}"/>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A42455D7-0330-48CE-8A3A-B2BC8392E85E}" type="slidenum">
              <a:rPr lang="zh-CN" altLang="en-US" sz="1000" smtClean="0">
                <a:latin typeface="Arial" panose="020B0604020202020204" pitchFamily="34" charset="0"/>
              </a:rPr>
              <a:pPr>
                <a:lnSpc>
                  <a:spcPct val="100000"/>
                </a:lnSpc>
                <a:spcBef>
                  <a:spcPct val="0"/>
                </a:spcBef>
                <a:buClrTx/>
                <a:buFontTx/>
                <a:buNone/>
                <a:defRPr/>
              </a:pPr>
              <a:t>1</a:t>
            </a:fld>
            <a:endParaRPr lang="en-US" altLang="zh-CN" sz="1000">
              <a:latin typeface="Arial" panose="020B0604020202020204" pitchFamily="34" charset="0"/>
            </a:endParaRPr>
          </a:p>
        </p:txBody>
      </p:sp>
      <p:sp>
        <p:nvSpPr>
          <p:cNvPr id="25606" name="Rectangle 4">
            <a:extLst>
              <a:ext uri="{FF2B5EF4-FFF2-40B4-BE49-F238E27FC236}">
                <a16:creationId xmlns:a16="http://schemas.microsoft.com/office/drawing/2014/main" id="{D4C3E314-AF14-4AFA-960C-AE538B0F0075}"/>
              </a:ext>
            </a:extLst>
          </p:cNvPr>
          <p:cNvSpPr>
            <a:spLocks noChangeArrowheads="1"/>
          </p:cNvSpPr>
          <p:nvPr/>
        </p:nvSpPr>
        <p:spPr bwMode="auto">
          <a:xfrm>
            <a:off x="592138" y="3068638"/>
            <a:ext cx="7642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5400" b="1">
                <a:solidFill>
                  <a:srgbClr val="002060"/>
                </a:solidFill>
                <a:latin typeface="华文细黑" panose="02010600040101010101" pitchFamily="2" charset="-122"/>
                <a:ea typeface="华文细黑" panose="02010600040101010101" pitchFamily="2" charset="-122"/>
              </a:rPr>
              <a:t>第一章 绪  论   </a:t>
            </a:r>
            <a:endParaRPr kumimoji="1" lang="en-US" altLang="zh-CN" sz="5400" b="1">
              <a:solidFill>
                <a:srgbClr val="002060"/>
              </a:solidFill>
              <a:latin typeface="华文细黑" panose="02010600040101010101" pitchFamily="2" charset="-122"/>
              <a:ea typeface="华文细黑" panose="02010600040101010101" pitchFamily="2" charset="-122"/>
            </a:endParaRPr>
          </a:p>
        </p:txBody>
      </p:sp>
      <p:sp>
        <p:nvSpPr>
          <p:cNvPr id="25607" name="文本框 10">
            <a:extLst>
              <a:ext uri="{FF2B5EF4-FFF2-40B4-BE49-F238E27FC236}">
                <a16:creationId xmlns:a16="http://schemas.microsoft.com/office/drawing/2014/main" id="{79ACE868-6907-487E-9BC7-F2C14974560C}"/>
              </a:ext>
            </a:extLst>
          </p:cNvPr>
          <p:cNvSpPr txBox="1">
            <a:spLocks noChangeArrowheads="1"/>
          </p:cNvSpPr>
          <p:nvPr/>
        </p:nvSpPr>
        <p:spPr bwMode="auto">
          <a:xfrm>
            <a:off x="685800" y="6230938"/>
            <a:ext cx="4572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100">
                <a:latin typeface="Arial" panose="020B0604020202020204" pitchFamily="34" charset="0"/>
              </a:rPr>
              <a:t>http://www.intsci.ac.cn/</a:t>
            </a:r>
            <a:endParaRPr lang="zh-CN" altLang="en-US" sz="1100">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a:extLst>
              <a:ext uri="{FF2B5EF4-FFF2-40B4-BE49-F238E27FC236}">
                <a16:creationId xmlns:a16="http://schemas.microsoft.com/office/drawing/2014/main" id="{1235D632-2EAD-4F4C-8B8F-DE7CBB8C1373}"/>
              </a:ext>
            </a:extLst>
          </p:cNvPr>
          <p:cNvSpPr>
            <a:spLocks noGrp="1" noChangeArrowheads="1"/>
          </p:cNvSpPr>
          <p:nvPr>
            <p:ph type="title"/>
          </p:nvPr>
        </p:nvSpPr>
        <p:spPr>
          <a:xfrm>
            <a:off x="685800" y="333375"/>
            <a:ext cx="7772400" cy="1595438"/>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类人思维方法</a:t>
            </a:r>
          </a:p>
        </p:txBody>
      </p:sp>
      <p:sp>
        <p:nvSpPr>
          <p:cNvPr id="14342" name="Rectangle 3">
            <a:extLst>
              <a:ext uri="{FF2B5EF4-FFF2-40B4-BE49-F238E27FC236}">
                <a16:creationId xmlns:a16="http://schemas.microsoft.com/office/drawing/2014/main" id="{5A030311-0292-47DB-9299-123DD41156CB}"/>
              </a:ext>
            </a:extLst>
          </p:cNvPr>
          <p:cNvSpPr>
            <a:spLocks noGrp="1" noChangeArrowheads="1"/>
          </p:cNvSpPr>
          <p:nvPr>
            <p:ph idx="1"/>
          </p:nvPr>
        </p:nvSpPr>
        <p:spPr>
          <a:xfrm>
            <a:off x="611188" y="1412875"/>
            <a:ext cx="8104187" cy="4114800"/>
          </a:xfrm>
        </p:spPr>
        <p:txBody>
          <a:bodyPr>
            <a:normAutofit fontScale="70000" lnSpcReduction="20000"/>
          </a:bodyPr>
          <a:lstStyle/>
          <a:p>
            <a:pPr eaLnBrk="1" fontAlgn="auto" hangingPunct="1">
              <a:lnSpc>
                <a:spcPts val="3800"/>
              </a:lnSpc>
              <a:spcAft>
                <a:spcPts val="0"/>
              </a:spcAft>
              <a:buFont typeface="Wingdings" panose="05000000000000000000" pitchFamily="2" charset="2"/>
              <a:buChar char="q"/>
              <a:defRPr/>
            </a:pPr>
            <a:r>
              <a:rPr lang="en-US" altLang="zh-CN" sz="2400">
                <a:latin typeface="幼圆" panose="02010509060101010101" pitchFamily="49" charset="-122"/>
                <a:ea typeface="幼圆" panose="02010509060101010101" pitchFamily="49" charset="-122"/>
              </a:rPr>
              <a:t>Bellman</a:t>
            </a:r>
            <a:r>
              <a:rPr lang="zh-CN" altLang="en-US" sz="2400">
                <a:latin typeface="幼圆" panose="02010509060101010101" pitchFamily="49" charset="-122"/>
                <a:ea typeface="幼圆" panose="02010509060101010101" pitchFamily="49" charset="-122"/>
              </a:rPr>
              <a:t>提出人工智能是那些与人的思维、决策、问题求解和学习等有关活动的自动化。</a:t>
            </a:r>
          </a:p>
          <a:p>
            <a:pPr eaLnBrk="1" fontAlgn="auto" hangingPunct="1">
              <a:lnSpc>
                <a:spcPts val="38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主要采用的是认知模型的方法-</a:t>
            </a:r>
            <a:r>
              <a:rPr lang="zh-CN" altLang="en-US" sz="2400">
                <a:solidFill>
                  <a:srgbClr val="FF0000"/>
                </a:solidFill>
                <a:latin typeface="幼圆" panose="02010509060101010101" pitchFamily="49" charset="-122"/>
                <a:ea typeface="幼圆" panose="02010509060101010101" pitchFamily="49" charset="-122"/>
              </a:rPr>
              <a:t>--是关于人类思维工作原理的可检测的理论</a:t>
            </a:r>
            <a:r>
              <a:rPr lang="zh-CN" altLang="en-US" sz="2400">
                <a:latin typeface="幼圆" panose="02010509060101010101" pitchFamily="49" charset="-122"/>
                <a:ea typeface="幼圆" panose="02010509060101010101" pitchFamily="49" charset="-122"/>
              </a:rPr>
              <a:t>。 </a:t>
            </a:r>
          </a:p>
          <a:p>
            <a:pPr eaLnBrk="1" fontAlgn="auto" hangingPunct="1">
              <a:lnSpc>
                <a:spcPts val="38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如果说某个程序能够像人一样思考，那么就必须以某种方式确定人是如何思考的。为确定人类思维的内部是怎样工作的，可以有两种方法：通过内省（</a:t>
            </a:r>
            <a:r>
              <a:rPr lang="en-US" altLang="zh-CN" sz="2400">
                <a:latin typeface="幼圆" panose="02010509060101010101" pitchFamily="49" charset="-122"/>
                <a:ea typeface="幼圆" panose="02010509060101010101" pitchFamily="49" charset="-122"/>
              </a:rPr>
              <a:t>introspection）----</a:t>
            </a:r>
            <a:r>
              <a:rPr lang="zh-CN" altLang="en-US" sz="2400">
                <a:latin typeface="幼圆" panose="02010509060101010101" pitchFamily="49" charset="-122"/>
                <a:ea typeface="幼圆" panose="02010509060101010101" pitchFamily="49" charset="-122"/>
              </a:rPr>
              <a:t>在人思考过程中，掌握人自己的想法；或者通过心理学实验 </a:t>
            </a:r>
          </a:p>
        </p:txBody>
      </p:sp>
      <p:sp>
        <p:nvSpPr>
          <p:cNvPr id="36868" name="日期占位符 3">
            <a:extLst>
              <a:ext uri="{FF2B5EF4-FFF2-40B4-BE49-F238E27FC236}">
                <a16:creationId xmlns:a16="http://schemas.microsoft.com/office/drawing/2014/main" id="{78194A04-5007-491D-AB0F-A50FE80AA2D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1C76940-0B4F-43AF-9D0D-743A79DEFBF3}"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6869" name="页脚占位符 4">
            <a:extLst>
              <a:ext uri="{FF2B5EF4-FFF2-40B4-BE49-F238E27FC236}">
                <a16:creationId xmlns:a16="http://schemas.microsoft.com/office/drawing/2014/main" id="{D3F23FBC-F979-4EDC-87B6-4A91E625997C}"/>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36870" name="灯片编号占位符 5">
            <a:extLst>
              <a:ext uri="{FF2B5EF4-FFF2-40B4-BE49-F238E27FC236}">
                <a16:creationId xmlns:a16="http://schemas.microsoft.com/office/drawing/2014/main" id="{22464012-70DF-485B-9FB6-BB5842D7F2A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64EEA0E-EBB0-4F21-89D8-45D5774FD868}" type="slidenum">
              <a:rPr lang="zh-CN" altLang="en-US" sz="1400" smtClean="0">
                <a:latin typeface="Arial" panose="020B0604020202020204" pitchFamily="34" charset="0"/>
              </a:rPr>
              <a:pPr>
                <a:lnSpc>
                  <a:spcPct val="100000"/>
                </a:lnSpc>
                <a:spcBef>
                  <a:spcPct val="0"/>
                </a:spcBef>
                <a:buClrTx/>
                <a:buFontTx/>
                <a:buNone/>
                <a:defRPr/>
              </a:pPr>
              <a:t>10</a:t>
            </a:fld>
            <a:endParaRPr lang="en-US" altLang="zh-CN" sz="1400">
              <a:latin typeface="Arial" panose="020B0604020202020204" pitchFamily="34" charset="0"/>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a:extLst>
              <a:ext uri="{FF2B5EF4-FFF2-40B4-BE49-F238E27FC236}">
                <a16:creationId xmlns:a16="http://schemas.microsoft.com/office/drawing/2014/main" id="{F4767F9E-D9D8-4F20-98DD-FE23141E6BE1}"/>
              </a:ext>
            </a:extLst>
          </p:cNvPr>
          <p:cNvSpPr>
            <a:spLocks noGrp="1" noChangeArrowheads="1"/>
          </p:cNvSpPr>
          <p:nvPr>
            <p:ph type="title"/>
          </p:nvPr>
        </p:nvSpPr>
        <p:spPr>
          <a:xfrm>
            <a:off x="685800" y="333375"/>
            <a:ext cx="7772400" cy="1595438"/>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理性思维方法</a:t>
            </a:r>
          </a:p>
        </p:txBody>
      </p:sp>
      <p:sp>
        <p:nvSpPr>
          <p:cNvPr id="15366" name="Rectangle 3">
            <a:extLst>
              <a:ext uri="{FF2B5EF4-FFF2-40B4-BE49-F238E27FC236}">
                <a16:creationId xmlns:a16="http://schemas.microsoft.com/office/drawing/2014/main" id="{E2C757AF-0875-4DBD-BF3A-66921021F306}"/>
              </a:ext>
            </a:extLst>
          </p:cNvPr>
          <p:cNvSpPr>
            <a:spLocks noGrp="1" noChangeArrowheads="1"/>
          </p:cNvSpPr>
          <p:nvPr>
            <p:ph idx="1"/>
          </p:nvPr>
        </p:nvSpPr>
        <p:spPr>
          <a:xfrm>
            <a:off x="539750" y="1484313"/>
            <a:ext cx="8135938" cy="4114800"/>
          </a:xfrm>
        </p:spPr>
        <p:txBody>
          <a:bodyPr>
            <a:normAutofit lnSpcReduction="10000"/>
          </a:bodyPr>
          <a:lstStyle/>
          <a:p>
            <a:pPr eaLnBrk="1" fontAlgn="auto" hangingPunct="1">
              <a:lnSpc>
                <a:spcPct val="150000"/>
              </a:lnSpc>
              <a:spcAft>
                <a:spcPts val="0"/>
              </a:spcAft>
              <a:buFont typeface="Wingdings" panose="05000000000000000000" pitchFamily="2" charset="2"/>
              <a:buChar char="q"/>
              <a:defRPr/>
            </a:pPr>
            <a:r>
              <a:rPr lang="en-US" altLang="zh-CN" sz="2400">
                <a:latin typeface="幼圆" panose="02010509060101010101" pitchFamily="49" charset="-122"/>
                <a:ea typeface="幼圆" panose="02010509060101010101" pitchFamily="49" charset="-122"/>
              </a:rPr>
              <a:t>1985</a:t>
            </a:r>
            <a:r>
              <a:rPr lang="zh-CN" altLang="en-US" sz="2400">
                <a:latin typeface="幼圆" panose="02010509060101010101" pitchFamily="49" charset="-122"/>
                <a:ea typeface="幼圆" panose="02010509060101010101" pitchFamily="49" charset="-122"/>
              </a:rPr>
              <a:t>年</a:t>
            </a:r>
            <a:r>
              <a:rPr lang="en-US" altLang="zh-CN" sz="2400">
                <a:latin typeface="幼圆" panose="02010509060101010101" pitchFamily="49" charset="-122"/>
                <a:ea typeface="幼圆" panose="02010509060101010101" pitchFamily="49" charset="-122"/>
              </a:rPr>
              <a:t>Charniak</a:t>
            </a:r>
            <a:r>
              <a:rPr lang="zh-CN" altLang="en-US" sz="2400">
                <a:latin typeface="幼圆" panose="02010509060101010101" pitchFamily="49" charset="-122"/>
                <a:ea typeface="幼圆" panose="02010509060101010101" pitchFamily="49" charset="-122"/>
              </a:rPr>
              <a:t>和</a:t>
            </a:r>
            <a:r>
              <a:rPr lang="en-US" altLang="zh-CN" sz="2400">
                <a:latin typeface="幼圆" panose="02010509060101010101" pitchFamily="49" charset="-122"/>
                <a:ea typeface="幼圆" panose="02010509060101010101" pitchFamily="49" charset="-122"/>
              </a:rPr>
              <a:t>McDermott</a:t>
            </a:r>
            <a:r>
              <a:rPr lang="zh-CN" altLang="en-US" sz="2400">
                <a:latin typeface="幼圆" panose="02010509060101010101" pitchFamily="49" charset="-122"/>
                <a:ea typeface="幼圆" panose="02010509060101010101" pitchFamily="49" charset="-122"/>
              </a:rPr>
              <a:t>提出人工智能是用计算模型研究智力能力。这是一种理性思维方法。</a:t>
            </a:r>
          </a:p>
          <a:p>
            <a:pPr eaLnBrk="1" fontAlgn="auto" hangingPunct="1">
              <a:lnSpc>
                <a:spcPct val="1500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一个系统如果能根据它所知的信息</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知识、时间、资源等</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能够做出最好的决策，这就是理性的</a:t>
            </a:r>
          </a:p>
          <a:p>
            <a:pPr eaLnBrk="1" fontAlgn="auto" hangingPunct="1">
              <a:lnSpc>
                <a:spcPct val="1500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sym typeface="Wingdings" panose="05000000000000000000" pitchFamily="2" charset="2"/>
              </a:rPr>
              <a:t>当知识是完全的，并且资源是无限的时候，就是所谓的逻辑推理。</a:t>
            </a:r>
          </a:p>
          <a:p>
            <a:pPr eaLnBrk="1" fontAlgn="auto" hangingPunct="1">
              <a:lnSpc>
                <a:spcPct val="1500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sym typeface="Wingdings" panose="05000000000000000000" pitchFamily="2" charset="2"/>
              </a:rPr>
              <a:t>当知识是不完全的，或者资源有限时，就是理性的行为。</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37892" name="日期占位符 3">
            <a:extLst>
              <a:ext uri="{FF2B5EF4-FFF2-40B4-BE49-F238E27FC236}">
                <a16:creationId xmlns:a16="http://schemas.microsoft.com/office/drawing/2014/main" id="{EDEC29D8-D082-4980-ACC3-2857D92B1F00}"/>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AA03FC1-9AED-44F6-91BF-B3AEF22614FC}"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7893" name="页脚占位符 4">
            <a:extLst>
              <a:ext uri="{FF2B5EF4-FFF2-40B4-BE49-F238E27FC236}">
                <a16:creationId xmlns:a16="http://schemas.microsoft.com/office/drawing/2014/main" id="{7C55EFDE-E244-42C3-AA2C-82814D401ED9}"/>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37894" name="灯片编号占位符 5">
            <a:extLst>
              <a:ext uri="{FF2B5EF4-FFF2-40B4-BE49-F238E27FC236}">
                <a16:creationId xmlns:a16="http://schemas.microsoft.com/office/drawing/2014/main" id="{A55ED061-2003-45F7-BA81-8F28283066E9}"/>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B746E7E-1519-42FA-97EB-13CEA394B01E}" type="slidenum">
              <a:rPr lang="zh-CN" altLang="en-US" sz="1400" smtClean="0">
                <a:latin typeface="Arial" panose="020B0604020202020204" pitchFamily="34" charset="0"/>
              </a:rPr>
              <a:pPr>
                <a:lnSpc>
                  <a:spcPct val="100000"/>
                </a:lnSpc>
                <a:spcBef>
                  <a:spcPct val="0"/>
                </a:spcBef>
                <a:buClrTx/>
                <a:buFontTx/>
                <a:buNone/>
                <a:defRPr/>
              </a:pPr>
              <a:t>11</a:t>
            </a:fld>
            <a:endParaRPr lang="en-US" altLang="zh-CN" sz="1400">
              <a:latin typeface="Arial" panose="020B0604020202020204" pitchFamily="34"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Rectangle 2">
            <a:extLst>
              <a:ext uri="{FF2B5EF4-FFF2-40B4-BE49-F238E27FC236}">
                <a16:creationId xmlns:a16="http://schemas.microsoft.com/office/drawing/2014/main" id="{F2AD4237-0295-40C3-BFA0-2E04ACF84EF0}"/>
              </a:ext>
            </a:extLst>
          </p:cNvPr>
          <p:cNvSpPr>
            <a:spLocks noGrp="1" noChangeArrowheads="1"/>
          </p:cNvSpPr>
          <p:nvPr>
            <p:ph type="title"/>
          </p:nvPr>
        </p:nvSpPr>
        <p:spPr>
          <a:xfrm>
            <a:off x="676275" y="306388"/>
            <a:ext cx="7772400"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理性行为方法</a:t>
            </a:r>
          </a:p>
        </p:txBody>
      </p:sp>
      <p:sp>
        <p:nvSpPr>
          <p:cNvPr id="16390" name="Rectangle 3">
            <a:extLst>
              <a:ext uri="{FF2B5EF4-FFF2-40B4-BE49-F238E27FC236}">
                <a16:creationId xmlns:a16="http://schemas.microsoft.com/office/drawing/2014/main" id="{9A5E9AE9-2AE3-45D4-ACE2-CF90FBAD7611}"/>
              </a:ext>
            </a:extLst>
          </p:cNvPr>
          <p:cNvSpPr>
            <a:spLocks noGrp="1" noChangeArrowheads="1"/>
          </p:cNvSpPr>
          <p:nvPr>
            <p:ph idx="1"/>
          </p:nvPr>
        </p:nvSpPr>
        <p:spPr>
          <a:xfrm>
            <a:off x="539750" y="1341438"/>
            <a:ext cx="7940675" cy="4411662"/>
          </a:xfrm>
        </p:spPr>
        <p:txBody>
          <a:bodyPr/>
          <a:lstStyle/>
          <a:p>
            <a:pPr algn="just" eaLnBrk="1" fontAlgn="auto" hangingPunct="1">
              <a:lnSpc>
                <a:spcPts val="3600"/>
              </a:lnSpc>
              <a:spcAft>
                <a:spcPts val="0"/>
              </a:spcAft>
              <a:buFont typeface="Wingdings" panose="05000000000000000000" pitchFamily="2" charset="2"/>
              <a:buChar char="q"/>
              <a:defRPr/>
            </a:pPr>
            <a:r>
              <a:rPr lang="zh-CN" altLang="en-US" dirty="0">
                <a:latin typeface="幼圆" panose="02010509060101010101" pitchFamily="49" charset="-122"/>
                <a:ea typeface="幼圆" panose="02010509060101010101" pitchFamily="49" charset="-122"/>
              </a:rPr>
              <a:t>尼尔森（</a:t>
            </a:r>
            <a:r>
              <a:rPr lang="en-US" altLang="zh-CN" dirty="0">
                <a:latin typeface="幼圆" panose="02010509060101010101" pitchFamily="49" charset="-122"/>
                <a:ea typeface="幼圆" panose="02010509060101010101" pitchFamily="49" charset="-122"/>
              </a:rPr>
              <a:t>Nilsson</a:t>
            </a:r>
            <a:r>
              <a:rPr lang="zh-CN" altLang="en-US" dirty="0">
                <a:latin typeface="幼圆" panose="02010509060101010101" pitchFamily="49" charset="-122"/>
                <a:ea typeface="幼圆" panose="02010509060101010101" pitchFamily="49" charset="-122"/>
              </a:rPr>
              <a:t>）认为人工智能关心的是人工制品中的智能行为。这种人工制品主要指能够动作的主体（</a:t>
            </a:r>
            <a:r>
              <a:rPr lang="en-US" altLang="zh-CN" dirty="0">
                <a:latin typeface="幼圆" panose="02010509060101010101" pitchFamily="49" charset="-122"/>
                <a:ea typeface="幼圆" panose="02010509060101010101" pitchFamily="49" charset="-122"/>
              </a:rPr>
              <a:t>agent</a:t>
            </a:r>
            <a:r>
              <a:rPr lang="zh-CN" altLang="en-US" dirty="0">
                <a:latin typeface="幼圆" panose="02010509060101010101" pitchFamily="49" charset="-122"/>
                <a:ea typeface="幼圆" panose="02010509060101010101" pitchFamily="49" charset="-122"/>
              </a:rPr>
              <a:t>）。</a:t>
            </a:r>
          </a:p>
          <a:p>
            <a:pPr algn="just" eaLnBrk="1" fontAlgn="auto" hangingPunct="1">
              <a:lnSpc>
                <a:spcPts val="3600"/>
              </a:lnSpc>
              <a:spcAft>
                <a:spcPts val="0"/>
              </a:spcAft>
              <a:buFont typeface="Wingdings" panose="05000000000000000000" pitchFamily="2" charset="2"/>
              <a:buChar char="q"/>
              <a:defRPr/>
            </a:pPr>
            <a:r>
              <a:rPr lang="zh-CN" altLang="en-US" dirty="0">
                <a:latin typeface="幼圆" panose="02010509060101010101" pitchFamily="49" charset="-122"/>
                <a:ea typeface="幼圆" panose="02010509060101010101" pitchFamily="49" charset="-122"/>
              </a:rPr>
              <a:t>行为上的理性指的是已知某些信念，执行某些动作以达到某个目标。主体（</a:t>
            </a:r>
            <a:r>
              <a:rPr lang="en-US" altLang="zh-CN" dirty="0">
                <a:latin typeface="幼圆" panose="02010509060101010101" pitchFamily="49" charset="-122"/>
                <a:ea typeface="幼圆" panose="02010509060101010101" pitchFamily="49" charset="-122"/>
              </a:rPr>
              <a:t>agent</a:t>
            </a:r>
            <a:r>
              <a:rPr lang="zh-CN" altLang="en-US" dirty="0">
                <a:latin typeface="幼圆" panose="02010509060101010101" pitchFamily="49" charset="-122"/>
                <a:ea typeface="幼圆" panose="02010509060101010101" pitchFamily="49" charset="-122"/>
              </a:rPr>
              <a:t>）可以看作是可以进行感知和执行动作的某个系统。在这种方法中，人工智能可以认为就是研究和建造理性主体（</a:t>
            </a:r>
            <a:r>
              <a:rPr lang="en-US" altLang="zh-CN" dirty="0">
                <a:latin typeface="幼圆" panose="02010509060101010101" pitchFamily="49" charset="-122"/>
                <a:ea typeface="幼圆" panose="02010509060101010101" pitchFamily="49" charset="-122"/>
              </a:rPr>
              <a:t>agent</a:t>
            </a:r>
            <a:r>
              <a:rPr lang="zh-CN" altLang="en-US" dirty="0">
                <a:latin typeface="幼圆" panose="02010509060101010101" pitchFamily="49" charset="-122"/>
                <a:ea typeface="幼圆" panose="02010509060101010101" pitchFamily="49" charset="-122"/>
              </a:rPr>
              <a:t>）。</a:t>
            </a:r>
          </a:p>
          <a:p>
            <a:pPr algn="just" eaLnBrk="1" fontAlgn="auto" hangingPunct="1">
              <a:lnSpc>
                <a:spcPts val="3600"/>
              </a:lnSpc>
              <a:spcAft>
                <a:spcPts val="0"/>
              </a:spcAft>
              <a:buFont typeface="Wingdings" panose="05000000000000000000" pitchFamily="2" charset="2"/>
              <a:buChar char="q"/>
              <a:defRPr/>
            </a:pPr>
            <a:r>
              <a:rPr lang="zh-CN" altLang="en-US" dirty="0">
                <a:latin typeface="幼圆" panose="02010509060101010101" pitchFamily="49" charset="-122"/>
                <a:ea typeface="幼圆" panose="02010509060101010101" pitchFamily="49" charset="-122"/>
              </a:rPr>
              <a:t>在“理性思维”方法中，它所强调的是正确的推理。做出正确的推理有时被作为理性主体（</a:t>
            </a:r>
            <a:r>
              <a:rPr lang="en-US" altLang="zh-CN" dirty="0">
                <a:latin typeface="幼圆" panose="02010509060101010101" pitchFamily="49" charset="-122"/>
                <a:ea typeface="幼圆" panose="02010509060101010101" pitchFamily="49" charset="-122"/>
              </a:rPr>
              <a:t>agent</a:t>
            </a:r>
            <a:r>
              <a:rPr lang="zh-CN" altLang="en-US" dirty="0">
                <a:latin typeface="幼圆" panose="02010509060101010101" pitchFamily="49" charset="-122"/>
                <a:ea typeface="幼圆" panose="02010509060101010101" pitchFamily="49" charset="-122"/>
              </a:rPr>
              <a:t>）的一部分。另一方面，正确的推理并不是理性的全部，因为在有些情景下，往往没有某个行为一定是正确的，而其他的是错误</a:t>
            </a:r>
            <a:r>
              <a:rPr lang="zh-CN" altLang="en-US" sz="2400" dirty="0">
                <a:latin typeface="幼圆" panose="02010509060101010101" pitchFamily="49" charset="-122"/>
                <a:ea typeface="幼圆" panose="02010509060101010101" pitchFamily="49" charset="-122"/>
              </a:rPr>
              <a:t>的。</a:t>
            </a:r>
            <a:endParaRPr lang="en-US" altLang="zh-CN" sz="2400" dirty="0">
              <a:latin typeface="幼圆" panose="02010509060101010101" pitchFamily="49" charset="-122"/>
              <a:ea typeface="幼圆" panose="02010509060101010101" pitchFamily="49" charset="-122"/>
            </a:endParaRPr>
          </a:p>
        </p:txBody>
      </p:sp>
      <p:sp>
        <p:nvSpPr>
          <p:cNvPr id="38916" name="日期占位符 3">
            <a:extLst>
              <a:ext uri="{FF2B5EF4-FFF2-40B4-BE49-F238E27FC236}">
                <a16:creationId xmlns:a16="http://schemas.microsoft.com/office/drawing/2014/main" id="{45192F16-C2EE-47DB-80F2-70DB5F0CB749}"/>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04DA233-8A24-4C9E-8855-90B814E1DBDC}"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8917" name="页脚占位符 4">
            <a:extLst>
              <a:ext uri="{FF2B5EF4-FFF2-40B4-BE49-F238E27FC236}">
                <a16:creationId xmlns:a16="http://schemas.microsoft.com/office/drawing/2014/main" id="{8D6F2F25-94CE-49F7-9E26-745A46F83D84}"/>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38918" name="灯片编号占位符 5">
            <a:extLst>
              <a:ext uri="{FF2B5EF4-FFF2-40B4-BE49-F238E27FC236}">
                <a16:creationId xmlns:a16="http://schemas.microsoft.com/office/drawing/2014/main" id="{58605AA6-8F0A-408E-9C6E-6580B7BF8980}"/>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BD8C194-2BDE-49F8-BFE8-4539CCA4E23D}" type="slidenum">
              <a:rPr lang="zh-CN" altLang="en-US" sz="1400" smtClean="0">
                <a:latin typeface="Arial" panose="020B0604020202020204" pitchFamily="34" charset="0"/>
              </a:rPr>
              <a:pPr>
                <a:lnSpc>
                  <a:spcPct val="100000"/>
                </a:lnSpc>
                <a:spcBef>
                  <a:spcPct val="0"/>
                </a:spcBef>
                <a:buClrTx/>
                <a:buFontTx/>
                <a:buNone/>
                <a:defRPr/>
              </a:pPr>
              <a:t>12</a:t>
            </a:fld>
            <a:endParaRPr lang="en-US" altLang="zh-CN" sz="1400">
              <a:latin typeface="Arial" panose="020B0604020202020204" pitchFamily="34" charset="0"/>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3">
            <a:extLst>
              <a:ext uri="{FF2B5EF4-FFF2-40B4-BE49-F238E27FC236}">
                <a16:creationId xmlns:a16="http://schemas.microsoft.com/office/drawing/2014/main" id="{1E8EAE0E-315A-4AC4-8379-B04E44C7E468}"/>
              </a:ext>
            </a:extLst>
          </p:cNvPr>
          <p:cNvSpPr>
            <a:spLocks noGrp="1" noChangeArrowheads="1"/>
          </p:cNvSpPr>
          <p:nvPr>
            <p:ph idx="1"/>
          </p:nvPr>
        </p:nvSpPr>
        <p:spPr>
          <a:xfrm>
            <a:off x="1331913" y="1844675"/>
            <a:ext cx="6337300" cy="3330575"/>
          </a:xfrm>
        </p:spPr>
        <p:txBody>
          <a:bodyPr>
            <a:spAutoFit/>
          </a:bodyPr>
          <a:lstStyle/>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1.1 </a:t>
            </a:r>
            <a:r>
              <a:rPr lang="zh-CN" altLang="en-US" sz="2400" b="1" dirty="0">
                <a:latin typeface="幼圆" panose="02010509060101010101" pitchFamily="49" charset="-122"/>
                <a:ea typeface="幼圆" panose="02010509060101010101" pitchFamily="49" charset="-122"/>
              </a:rPr>
              <a:t>什么是人工智能</a:t>
            </a:r>
          </a:p>
          <a:p>
            <a:pPr algn="just">
              <a:lnSpc>
                <a:spcPct val="150000"/>
              </a:lnSpc>
              <a:spcBef>
                <a:spcPct val="0"/>
              </a:spcBef>
              <a:buFont typeface="Arial" panose="020B0604020202020204" pitchFamily="34" charset="0"/>
              <a:buNone/>
              <a:defRPr/>
            </a:pPr>
            <a:r>
              <a:rPr lang="en-US" altLang="zh-CN" sz="2400" b="1" dirty="0">
                <a:solidFill>
                  <a:srgbClr val="FF0000"/>
                </a:solidFill>
                <a:latin typeface="幼圆" panose="02010509060101010101" pitchFamily="49" charset="-122"/>
                <a:ea typeface="幼圆" panose="02010509060101010101" pitchFamily="49" charset="-122"/>
              </a:rPr>
              <a:t>1.2 </a:t>
            </a:r>
            <a:r>
              <a:rPr lang="zh-CN" altLang="en-US" sz="2400" b="1" dirty="0">
                <a:solidFill>
                  <a:srgbClr val="FF0000"/>
                </a:solidFill>
                <a:latin typeface="幼圆" panose="02010509060101010101" pitchFamily="49" charset="-122"/>
                <a:ea typeface="幼圆" panose="02010509060101010101" pitchFamily="49" charset="-122"/>
              </a:rPr>
              <a:t>人工智能的起源与发展历史</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1.3 </a:t>
            </a:r>
            <a:r>
              <a:rPr lang="zh-CN" altLang="en-US" sz="2400" b="1" dirty="0">
                <a:latin typeface="幼圆" panose="02010509060101010101" pitchFamily="49" charset="-122"/>
                <a:ea typeface="幼圆" panose="02010509060101010101" pitchFamily="49" charset="-122"/>
              </a:rPr>
              <a:t>人工智能研究的基本内容</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1.4 </a:t>
            </a:r>
            <a:r>
              <a:rPr lang="zh-CN" altLang="en-US" sz="2400" b="1" dirty="0">
                <a:latin typeface="幼圆" panose="02010509060101010101" pitchFamily="49" charset="-122"/>
                <a:ea typeface="幼圆" panose="02010509060101010101" pitchFamily="49" charset="-122"/>
              </a:rPr>
              <a:t>人工智能研究的主要学派</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1.5 </a:t>
            </a:r>
            <a:r>
              <a:rPr lang="zh-CN" altLang="en-US" sz="2400" b="1" dirty="0">
                <a:latin typeface="幼圆" panose="02010509060101010101" pitchFamily="49" charset="-122"/>
                <a:ea typeface="幼圆" panose="02010509060101010101" pitchFamily="49" charset="-122"/>
              </a:rPr>
              <a:t>人工智能的应用</a:t>
            </a:r>
            <a:endParaRPr lang="en-US" altLang="zh-CN" sz="2400" b="1" dirty="0">
              <a:latin typeface="幼圆" panose="02010509060101010101" pitchFamily="49" charset="-122"/>
              <a:ea typeface="幼圆" panose="02010509060101010101" pitchFamily="49" charset="-122"/>
            </a:endParaRP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1.6 </a:t>
            </a:r>
            <a:r>
              <a:rPr lang="zh-CN" altLang="en-US" sz="2400" b="1" dirty="0">
                <a:latin typeface="幼圆" panose="02010509060101010101" pitchFamily="49" charset="-122"/>
                <a:ea typeface="幼圆" panose="02010509060101010101" pitchFamily="49" charset="-122"/>
              </a:rPr>
              <a:t>小结和展望</a:t>
            </a:r>
            <a:endParaRPr lang="en-US" altLang="zh-CN" sz="2400" b="1" dirty="0">
              <a:latin typeface="幼圆" panose="02010509060101010101" pitchFamily="49" charset="-122"/>
              <a:ea typeface="幼圆" panose="02010509060101010101" pitchFamily="49" charset="-122"/>
            </a:endParaRPr>
          </a:p>
        </p:txBody>
      </p:sp>
      <p:sp>
        <p:nvSpPr>
          <p:cNvPr id="39939" name="日期占位符 3">
            <a:extLst>
              <a:ext uri="{FF2B5EF4-FFF2-40B4-BE49-F238E27FC236}">
                <a16:creationId xmlns:a16="http://schemas.microsoft.com/office/drawing/2014/main" id="{AF9827AA-C3A2-4D8C-8C77-393FAC8269B2}"/>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6823A33-396B-4AD4-9417-F99AB9403779}"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9940" name="页脚占位符 4">
            <a:extLst>
              <a:ext uri="{FF2B5EF4-FFF2-40B4-BE49-F238E27FC236}">
                <a16:creationId xmlns:a16="http://schemas.microsoft.com/office/drawing/2014/main" id="{B87A2711-7133-43C7-A7BB-91AF47F2F584}"/>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39941" name="灯片编号占位符 5">
            <a:extLst>
              <a:ext uri="{FF2B5EF4-FFF2-40B4-BE49-F238E27FC236}">
                <a16:creationId xmlns:a16="http://schemas.microsoft.com/office/drawing/2014/main" id="{BC18A044-2DAF-4453-864A-048E0F6FFA37}"/>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29337ADF-847D-4FD3-86DB-44DEA4CAEF23}" type="slidenum">
              <a:rPr lang="zh-CN" altLang="en-US" sz="1400" smtClean="0">
                <a:latin typeface="Arial" panose="020B0604020202020204" pitchFamily="34" charset="0"/>
              </a:rPr>
              <a:pPr>
                <a:lnSpc>
                  <a:spcPct val="100000"/>
                </a:lnSpc>
                <a:spcBef>
                  <a:spcPct val="0"/>
                </a:spcBef>
                <a:buClrTx/>
                <a:buFontTx/>
                <a:buNone/>
                <a:defRPr/>
              </a:pPr>
              <a:t>13</a:t>
            </a:fld>
            <a:endParaRPr lang="en-US" altLang="zh-CN" sz="1400">
              <a:latin typeface="Arial" panose="020B0604020202020204" pitchFamily="34" charset="0"/>
            </a:endParaRPr>
          </a:p>
        </p:txBody>
      </p:sp>
      <p:sp>
        <p:nvSpPr>
          <p:cNvPr id="37894" name="文本框 9">
            <a:extLst>
              <a:ext uri="{FF2B5EF4-FFF2-40B4-BE49-F238E27FC236}">
                <a16:creationId xmlns:a16="http://schemas.microsoft.com/office/drawing/2014/main" id="{7E4326EA-0FC0-4685-8BD7-F0D384018AB0}"/>
              </a:ext>
            </a:extLst>
          </p:cNvPr>
          <p:cNvSpPr txBox="1">
            <a:spLocks noChangeArrowheads="1"/>
          </p:cNvSpPr>
          <p:nvPr/>
        </p:nvSpPr>
        <p:spPr bwMode="auto">
          <a:xfrm>
            <a:off x="3708400" y="904875"/>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2400" b="1">
                <a:solidFill>
                  <a:srgbClr val="002060"/>
                </a:solidFill>
                <a:latin typeface="黑体" panose="02010609060101010101" pitchFamily="49" charset="-122"/>
                <a:ea typeface="黑体" panose="02010609060101010101" pitchFamily="49" charset="-122"/>
              </a:rPr>
              <a:t>内容提要</a:t>
            </a:r>
            <a:endParaRPr lang="zh-CN" altLang="en-US" sz="2400">
              <a:latin typeface="Arial" panose="020B0604020202020204" pitchFamily="34"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C3F7942-7287-4D85-8724-F62DA19D2CD7}"/>
              </a:ext>
            </a:extLst>
          </p:cNvPr>
          <p:cNvSpPr>
            <a:spLocks noGrp="1" noChangeArrowheads="1"/>
          </p:cNvSpPr>
          <p:nvPr>
            <p:ph type="title"/>
          </p:nvPr>
        </p:nvSpPr>
        <p:spPr>
          <a:xfrm>
            <a:off x="168275" y="515938"/>
            <a:ext cx="8572500" cy="1143000"/>
          </a:xfrm>
        </p:spPr>
        <p:txBody>
          <a:bodyPr/>
          <a:lstStyle/>
          <a:p>
            <a:pPr eaLnBrk="1" fontAlgn="auto" hangingPunct="1">
              <a:spcAft>
                <a:spcPts val="0"/>
              </a:spcAft>
              <a:defRPr/>
            </a:pPr>
            <a:r>
              <a:rPr lang="zh-CN" altLang="en-US" dirty="0">
                <a:solidFill>
                  <a:srgbClr val="0000FF"/>
                </a:solidFill>
                <a:latin typeface="黑体" panose="02010609060101010101" pitchFamily="49" charset="-122"/>
                <a:ea typeface="黑体" panose="02010609060101010101" pitchFamily="49" charset="-122"/>
              </a:rPr>
              <a:t>人工智能发展阶段</a:t>
            </a:r>
            <a:endParaRPr lang="zh-CN" altLang="en-US" dirty="0">
              <a:solidFill>
                <a:srgbClr val="0000FF"/>
              </a:solidFill>
              <a:ea typeface="华文新魏" panose="02010800040101010101" pitchFamily="2" charset="-122"/>
            </a:endParaRPr>
          </a:p>
        </p:txBody>
      </p:sp>
      <p:sp>
        <p:nvSpPr>
          <p:cNvPr id="41987" name="日期占位符 14">
            <a:extLst>
              <a:ext uri="{FF2B5EF4-FFF2-40B4-BE49-F238E27FC236}">
                <a16:creationId xmlns:a16="http://schemas.microsoft.com/office/drawing/2014/main" id="{7595336A-E332-4443-BB39-CF04C82D661E}"/>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713A7FE-80BF-42C9-B7AC-9127E71BB23F}"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41988" name="页脚占位符 16">
            <a:extLst>
              <a:ext uri="{FF2B5EF4-FFF2-40B4-BE49-F238E27FC236}">
                <a16:creationId xmlns:a16="http://schemas.microsoft.com/office/drawing/2014/main" id="{86D9E682-7C77-4DC2-82FF-5E37C9C621C8}"/>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000" dirty="0">
                <a:latin typeface="Arial" panose="020B0604020202020204" pitchFamily="34" charset="0"/>
              </a:rPr>
              <a:t>史忠植 人工智能导论：绪论 </a:t>
            </a:r>
            <a:endParaRPr lang="en-US" altLang="zh-CN" sz="1000" dirty="0">
              <a:latin typeface="Arial" panose="020B0604020202020204" pitchFamily="34" charset="0"/>
            </a:endParaRPr>
          </a:p>
        </p:txBody>
      </p:sp>
      <p:sp>
        <p:nvSpPr>
          <p:cNvPr id="41989" name="灯片编号占位符 15">
            <a:extLst>
              <a:ext uri="{FF2B5EF4-FFF2-40B4-BE49-F238E27FC236}">
                <a16:creationId xmlns:a16="http://schemas.microsoft.com/office/drawing/2014/main" id="{4C7B7E6D-43E8-49FC-884C-E3CA1E725684}"/>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A713DEF-65F2-406E-9A09-6868A4FCFA31}" type="slidenum">
              <a:rPr lang="zh-CN" altLang="en-US" sz="1000" smtClean="0">
                <a:latin typeface="Arial" panose="020B0604020202020204" pitchFamily="34" charset="0"/>
              </a:rPr>
              <a:pPr>
                <a:lnSpc>
                  <a:spcPct val="100000"/>
                </a:lnSpc>
                <a:spcBef>
                  <a:spcPct val="0"/>
                </a:spcBef>
                <a:buClrTx/>
                <a:buFontTx/>
                <a:buNone/>
                <a:defRPr/>
              </a:pPr>
              <a:t>14</a:t>
            </a:fld>
            <a:endParaRPr lang="en-US" altLang="zh-CN" sz="1000">
              <a:latin typeface="Arial" panose="020B0604020202020204" pitchFamily="34" charset="0"/>
            </a:endParaRPr>
          </a:p>
        </p:txBody>
      </p:sp>
      <p:sp>
        <p:nvSpPr>
          <p:cNvPr id="39942" name="Text Box 3">
            <a:extLst>
              <a:ext uri="{FF2B5EF4-FFF2-40B4-BE49-F238E27FC236}">
                <a16:creationId xmlns:a16="http://schemas.microsoft.com/office/drawing/2014/main" id="{2D7B19E6-4E57-4E5A-9A2F-CFEDE02293C5}"/>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39943" name="Picture 7" descr="The Australian National University">
            <a:hlinkClick r:id="rId3"/>
            <a:extLst>
              <a:ext uri="{FF2B5EF4-FFF2-40B4-BE49-F238E27FC236}">
                <a16:creationId xmlns:a16="http://schemas.microsoft.com/office/drawing/2014/main" id="{A4A8851F-440B-4FB0-A7AF-B7723AF3D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The Australian National University">
            <a:hlinkClick r:id="rId3"/>
            <a:extLst>
              <a:ext uri="{FF2B5EF4-FFF2-40B4-BE49-F238E27FC236}">
                <a16:creationId xmlns:a16="http://schemas.microsoft.com/office/drawing/2014/main" id="{AFAA0C9B-C1F7-47DB-8952-0E3A12EA0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Rectangle 14">
            <a:extLst>
              <a:ext uri="{FF2B5EF4-FFF2-40B4-BE49-F238E27FC236}">
                <a16:creationId xmlns:a16="http://schemas.microsoft.com/office/drawing/2014/main" id="{BE035EA4-2441-42D4-A97D-02940CAA58D2}"/>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2" name="矩形 1">
            <a:extLst>
              <a:ext uri="{FF2B5EF4-FFF2-40B4-BE49-F238E27FC236}">
                <a16:creationId xmlns:a16="http://schemas.microsoft.com/office/drawing/2014/main" id="{73E3DD8B-50C2-4567-9A61-98139685B3B8}"/>
              </a:ext>
            </a:extLst>
          </p:cNvPr>
          <p:cNvSpPr/>
          <p:nvPr/>
        </p:nvSpPr>
        <p:spPr>
          <a:xfrm>
            <a:off x="576263" y="2060575"/>
            <a:ext cx="7991475" cy="2181225"/>
          </a:xfrm>
          <a:prstGeom prst="rect">
            <a:avLst/>
          </a:prstGeom>
        </p:spPr>
        <p:txBody>
          <a:bodyPr>
            <a:spAutoFit/>
          </a:bodyPr>
          <a:lstStyle/>
          <a:p>
            <a:pPr>
              <a:lnSpc>
                <a:spcPct val="150000"/>
              </a:lnSpc>
              <a:defRPr/>
            </a:pPr>
            <a:r>
              <a:rPr lang="en-US" altLang="zh-CN" sz="1800" dirty="0">
                <a:latin typeface="幼圆" panose="02010509060101010101" pitchFamily="49" charset="-122"/>
                <a:ea typeface="幼圆" panose="02010509060101010101" pitchFamily="49" charset="-122"/>
              </a:rPr>
              <a:t>60</a:t>
            </a:r>
            <a:r>
              <a:rPr lang="zh-CN" altLang="en-US" sz="1800" dirty="0">
                <a:latin typeface="幼圆" panose="02010509060101010101" pitchFamily="49" charset="-122"/>
                <a:ea typeface="幼圆" panose="02010509060101010101" pitchFamily="49" charset="-122"/>
              </a:rPr>
              <a:t>多年中，人工智能的发展经历了形成期、符号智能、数据智能时期。</a:t>
            </a:r>
            <a:endParaRPr lang="en-US" altLang="zh-CN" sz="1800" dirty="0">
              <a:latin typeface="幼圆" panose="02010509060101010101" pitchFamily="49" charset="-122"/>
              <a:ea typeface="幼圆" panose="02010509060101010101" pitchFamily="49" charset="-122"/>
            </a:endParaRPr>
          </a:p>
          <a:p>
            <a:pPr marL="800100" lvl="1" indent="-342900">
              <a:lnSpc>
                <a:spcPts val="4600"/>
              </a:lnSpc>
              <a:buFont typeface="Wingdings" panose="05000000000000000000" pitchFamily="2" charset="2"/>
              <a:buChar char="l"/>
              <a:defRPr/>
            </a:pPr>
            <a:r>
              <a:rPr lang="zh-CN" altLang="en-US" dirty="0">
                <a:latin typeface="幼圆" panose="02010509060101010101" pitchFamily="49" charset="-122"/>
                <a:ea typeface="幼圆" panose="02010509060101010101" pitchFamily="49" charset="-122"/>
              </a:rPr>
              <a:t>人工智能的形成期</a:t>
            </a:r>
            <a:r>
              <a:rPr lang="en-US" altLang="zh-CN" dirty="0">
                <a:latin typeface="幼圆" panose="02010509060101010101" pitchFamily="49" charset="-122"/>
                <a:ea typeface="幼圆" panose="02010509060101010101" pitchFamily="49" charset="-122"/>
              </a:rPr>
              <a:t>(1956-1976</a:t>
            </a:r>
            <a:r>
              <a:rPr lang="zh-CN" altLang="en-US" dirty="0">
                <a:latin typeface="幼圆" panose="02010509060101010101" pitchFamily="49" charset="-122"/>
                <a:ea typeface="幼圆" panose="02010509060101010101" pitchFamily="49" charset="-122"/>
              </a:rPr>
              <a:t>年</a:t>
            </a:r>
            <a:r>
              <a:rPr lang="en-US" altLang="zh-CN" dirty="0">
                <a:latin typeface="幼圆" panose="02010509060101010101" pitchFamily="49" charset="-122"/>
                <a:ea typeface="幼圆" panose="02010509060101010101" pitchFamily="49" charset="-122"/>
              </a:rPr>
              <a:t>)</a:t>
            </a:r>
          </a:p>
          <a:p>
            <a:pPr marL="800100" lvl="1" indent="-342900">
              <a:lnSpc>
                <a:spcPts val="4600"/>
              </a:lnSpc>
              <a:buFont typeface="Wingdings" panose="05000000000000000000" pitchFamily="2" charset="2"/>
              <a:buChar char="l"/>
              <a:defRPr/>
            </a:pPr>
            <a:r>
              <a:rPr lang="zh-CN" altLang="en-US" dirty="0">
                <a:latin typeface="幼圆" panose="02010509060101010101" pitchFamily="49" charset="-122"/>
                <a:ea typeface="幼圆" panose="02010509060101010101" pitchFamily="49" charset="-122"/>
              </a:rPr>
              <a:t>符号智能时期</a:t>
            </a:r>
            <a:r>
              <a:rPr lang="en-US" altLang="zh-CN" dirty="0">
                <a:latin typeface="幼圆" panose="02010509060101010101" pitchFamily="49" charset="-122"/>
                <a:ea typeface="幼圆" panose="02010509060101010101" pitchFamily="49" charset="-122"/>
              </a:rPr>
              <a:t>(1976-2006</a:t>
            </a:r>
            <a:r>
              <a:rPr lang="zh-CN" altLang="en-US" dirty="0">
                <a:latin typeface="幼圆" panose="02010509060101010101" pitchFamily="49" charset="-122"/>
                <a:ea typeface="幼圆" panose="02010509060101010101" pitchFamily="49" charset="-122"/>
              </a:rPr>
              <a:t>年</a:t>
            </a:r>
            <a:r>
              <a:rPr lang="en-US" altLang="zh-CN" dirty="0">
                <a:latin typeface="幼圆" panose="02010509060101010101" pitchFamily="49" charset="-122"/>
                <a:ea typeface="幼圆" panose="02010509060101010101" pitchFamily="49" charset="-122"/>
              </a:rPr>
              <a:t>)</a:t>
            </a:r>
          </a:p>
          <a:p>
            <a:pPr marL="800100" lvl="1" indent="-342900">
              <a:lnSpc>
                <a:spcPts val="4600"/>
              </a:lnSpc>
              <a:buFont typeface="Wingdings" panose="05000000000000000000" pitchFamily="2" charset="2"/>
              <a:buChar char="l"/>
              <a:defRPr/>
            </a:pPr>
            <a:r>
              <a:rPr lang="zh-CN" altLang="en-US" dirty="0">
                <a:latin typeface="幼圆" panose="02010509060101010101" pitchFamily="49" charset="-122"/>
                <a:ea typeface="幼圆" panose="02010509060101010101" pitchFamily="49" charset="-122"/>
              </a:rPr>
              <a:t>数据智能时期</a:t>
            </a:r>
            <a:r>
              <a:rPr lang="en-US" altLang="zh-CN" dirty="0">
                <a:latin typeface="幼圆" panose="02010509060101010101" pitchFamily="49" charset="-122"/>
                <a:ea typeface="幼圆" panose="02010509060101010101" pitchFamily="49" charset="-122"/>
              </a:rPr>
              <a:t>( 2006</a:t>
            </a:r>
            <a:r>
              <a:rPr lang="zh-CN" altLang="en-US" dirty="0">
                <a:latin typeface="幼圆" panose="02010509060101010101" pitchFamily="49" charset="-122"/>
                <a:ea typeface="幼圆" panose="02010509060101010101" pitchFamily="49" charset="-122"/>
              </a:rPr>
              <a:t>年</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现在</a:t>
            </a:r>
            <a:r>
              <a:rPr lang="en-US" altLang="zh-CN" dirty="0">
                <a:latin typeface="幼圆" panose="02010509060101010101" pitchFamily="49" charset="-122"/>
                <a:ea typeface="幼圆" panose="02010509060101010101" pitchFamily="49" charset="-122"/>
              </a:rPr>
              <a:t>)</a:t>
            </a:r>
            <a:endParaRPr lang="zh-CN" altLang="en-US" kern="0" dirty="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B58EECD-F365-4D0D-9B32-0BA23A9AF6C6}"/>
              </a:ext>
            </a:extLst>
          </p:cNvPr>
          <p:cNvSpPr>
            <a:spLocks noGrp="1" noChangeArrowheads="1"/>
          </p:cNvSpPr>
          <p:nvPr>
            <p:ph type="title"/>
          </p:nvPr>
        </p:nvSpPr>
        <p:spPr>
          <a:xfrm>
            <a:off x="285750" y="431800"/>
            <a:ext cx="8572500" cy="1143000"/>
          </a:xfrm>
        </p:spPr>
        <p:txBody>
          <a:bodyPr/>
          <a:lstStyle/>
          <a:p>
            <a:pPr eaLnBrk="1" fontAlgn="auto" hangingPunct="1">
              <a:spcAft>
                <a:spcPts val="0"/>
              </a:spcAft>
              <a:defRPr/>
            </a:pPr>
            <a:r>
              <a:rPr lang="zh-CN" altLang="en-US" dirty="0">
                <a:solidFill>
                  <a:srgbClr val="0000FF"/>
                </a:solidFill>
                <a:latin typeface="黑体" panose="02010609060101010101" pitchFamily="49" charset="-122"/>
                <a:ea typeface="黑体" panose="02010609060101010101" pitchFamily="49" charset="-122"/>
              </a:rPr>
              <a:t>人工智能的形成期</a:t>
            </a:r>
            <a:endParaRPr lang="zh-CN" altLang="en-US" dirty="0">
              <a:solidFill>
                <a:srgbClr val="0000FF"/>
              </a:solidFill>
              <a:ea typeface="华文新魏" panose="02010800040101010101" pitchFamily="2" charset="-122"/>
            </a:endParaRPr>
          </a:p>
        </p:txBody>
      </p:sp>
      <p:sp>
        <p:nvSpPr>
          <p:cNvPr id="44035" name="日期占位符 14">
            <a:extLst>
              <a:ext uri="{FF2B5EF4-FFF2-40B4-BE49-F238E27FC236}">
                <a16:creationId xmlns:a16="http://schemas.microsoft.com/office/drawing/2014/main" id="{A35C2DE1-F7B7-437E-800A-C87D28B61827}"/>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A7033C9B-1DAE-462A-9A2C-E5535AB22422}"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44036" name="页脚占位符 16">
            <a:extLst>
              <a:ext uri="{FF2B5EF4-FFF2-40B4-BE49-F238E27FC236}">
                <a16:creationId xmlns:a16="http://schemas.microsoft.com/office/drawing/2014/main" id="{245011A3-889C-4ED5-9B14-0AE1133F7DFD}"/>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000" dirty="0">
                <a:latin typeface="Arial" panose="020B0604020202020204" pitchFamily="34" charset="0"/>
              </a:rPr>
              <a:t>史忠植 人工智能导论：绪论 </a:t>
            </a:r>
            <a:endParaRPr lang="en-US" altLang="zh-CN" sz="1000" dirty="0">
              <a:latin typeface="Arial" panose="020B0604020202020204" pitchFamily="34" charset="0"/>
            </a:endParaRPr>
          </a:p>
        </p:txBody>
      </p:sp>
      <p:sp>
        <p:nvSpPr>
          <p:cNvPr id="44037" name="灯片编号占位符 15">
            <a:extLst>
              <a:ext uri="{FF2B5EF4-FFF2-40B4-BE49-F238E27FC236}">
                <a16:creationId xmlns:a16="http://schemas.microsoft.com/office/drawing/2014/main" id="{D26BFCE0-0794-4587-8C5F-933F9C564A62}"/>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929A3E8-93AB-41CE-B146-959CCC959964}" type="slidenum">
              <a:rPr lang="zh-CN" altLang="en-US" sz="1000" smtClean="0">
                <a:latin typeface="Arial" panose="020B0604020202020204" pitchFamily="34" charset="0"/>
              </a:rPr>
              <a:pPr>
                <a:lnSpc>
                  <a:spcPct val="100000"/>
                </a:lnSpc>
                <a:spcBef>
                  <a:spcPct val="0"/>
                </a:spcBef>
                <a:buClrTx/>
                <a:buFontTx/>
                <a:buNone/>
                <a:defRPr/>
              </a:pPr>
              <a:t>15</a:t>
            </a:fld>
            <a:endParaRPr lang="en-US" altLang="zh-CN" sz="1000">
              <a:latin typeface="Arial" panose="020B0604020202020204" pitchFamily="34" charset="0"/>
            </a:endParaRPr>
          </a:p>
        </p:txBody>
      </p:sp>
      <p:sp>
        <p:nvSpPr>
          <p:cNvPr id="41990" name="Text Box 3">
            <a:extLst>
              <a:ext uri="{FF2B5EF4-FFF2-40B4-BE49-F238E27FC236}">
                <a16:creationId xmlns:a16="http://schemas.microsoft.com/office/drawing/2014/main" id="{2F0EA3A7-D4D6-4D81-8E14-E0ABCC692230}"/>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41991" name="Picture 7" descr="The Australian National University">
            <a:hlinkClick r:id="rId3"/>
            <a:extLst>
              <a:ext uri="{FF2B5EF4-FFF2-40B4-BE49-F238E27FC236}">
                <a16:creationId xmlns:a16="http://schemas.microsoft.com/office/drawing/2014/main" id="{A04D0F0E-0873-4E1A-9604-F8457A509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The Australian National University">
            <a:hlinkClick r:id="rId3"/>
            <a:extLst>
              <a:ext uri="{FF2B5EF4-FFF2-40B4-BE49-F238E27FC236}">
                <a16:creationId xmlns:a16="http://schemas.microsoft.com/office/drawing/2014/main" id="{8D59ED31-B0D5-4560-BAEB-ABCBF1523B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Rectangle 14">
            <a:extLst>
              <a:ext uri="{FF2B5EF4-FFF2-40B4-BE49-F238E27FC236}">
                <a16:creationId xmlns:a16="http://schemas.microsoft.com/office/drawing/2014/main" id="{F8E331BE-3444-4756-AB85-F84A9D344179}"/>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41994" name="矩形 1">
            <a:extLst>
              <a:ext uri="{FF2B5EF4-FFF2-40B4-BE49-F238E27FC236}">
                <a16:creationId xmlns:a16="http://schemas.microsoft.com/office/drawing/2014/main" id="{AC491051-6608-46F5-AD13-F90CA7F1964C}"/>
              </a:ext>
            </a:extLst>
          </p:cNvPr>
          <p:cNvSpPr>
            <a:spLocks noChangeArrowheads="1"/>
          </p:cNvSpPr>
          <p:nvPr/>
        </p:nvSpPr>
        <p:spPr bwMode="auto">
          <a:xfrm>
            <a:off x="576263" y="1951038"/>
            <a:ext cx="7991475"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1956</a:t>
            </a:r>
            <a:r>
              <a:rPr lang="zh-CN" altLang="en-US">
                <a:latin typeface="幼圆" panose="02010509060101010101" pitchFamily="49" charset="-122"/>
                <a:ea typeface="幼圆" panose="02010509060101010101" pitchFamily="49" charset="-122"/>
              </a:rPr>
              <a:t>年，纽厄尔和西蒙的“逻辑理论家”程序</a:t>
            </a: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1956</a:t>
            </a:r>
            <a:r>
              <a:rPr lang="zh-CN" altLang="en-US">
                <a:latin typeface="幼圆" panose="02010509060101010101" pitchFamily="49" charset="-122"/>
                <a:ea typeface="幼圆" panose="02010509060101010101" pitchFamily="49" charset="-122"/>
              </a:rPr>
              <a:t>年，乔姆斯基</a:t>
            </a:r>
            <a:r>
              <a:rPr lang="en-US" altLang="zh-CN">
                <a:latin typeface="幼圆" panose="02010509060101010101" pitchFamily="49" charset="-122"/>
                <a:ea typeface="幼圆" panose="02010509060101010101" pitchFamily="49" charset="-122"/>
              </a:rPr>
              <a:t>(Chomsky N)</a:t>
            </a:r>
            <a:r>
              <a:rPr lang="zh-CN" altLang="en-US">
                <a:latin typeface="幼圆" panose="02010509060101010101" pitchFamily="49" charset="-122"/>
                <a:ea typeface="幼圆" panose="02010509060101010101" pitchFamily="49" charset="-122"/>
              </a:rPr>
              <a:t>提出形式语言的理论。</a:t>
            </a:r>
            <a:endParaRPr lang="en-US" altLang="zh-CN">
              <a:latin typeface="幼圆" panose="02010509060101010101" pitchFamily="49" charset="-122"/>
              <a:ea typeface="幼圆" panose="02010509060101010101" pitchFamily="49" charset="-122"/>
            </a:endParaRP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1958</a:t>
            </a:r>
            <a:r>
              <a:rPr lang="zh-CN" altLang="en-US">
                <a:latin typeface="幼圆" panose="02010509060101010101" pitchFamily="49" charset="-122"/>
                <a:ea typeface="幼圆" panose="02010509060101010101" pitchFamily="49" charset="-122"/>
              </a:rPr>
              <a:t>年麦卡锡提出表处理语言</a:t>
            </a:r>
            <a:r>
              <a:rPr lang="en-US" altLang="zh-CN">
                <a:latin typeface="幼圆" panose="02010509060101010101" pitchFamily="49" charset="-122"/>
                <a:ea typeface="幼圆" panose="02010509060101010101" pitchFamily="49" charset="-122"/>
              </a:rPr>
              <a:t>LISP</a:t>
            </a:r>
            <a:endParaRPr lang="zh-CN" altLang="en-US">
              <a:latin typeface="幼圆" panose="02010509060101010101" pitchFamily="49" charset="-122"/>
              <a:ea typeface="幼圆" panose="02010509060101010101" pitchFamily="49" charset="-122"/>
            </a:endParaRP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1965</a:t>
            </a:r>
            <a:r>
              <a:rPr lang="zh-CN" altLang="en-US">
                <a:latin typeface="幼圆" panose="02010509060101010101" pitchFamily="49" charset="-122"/>
                <a:ea typeface="幼圆" panose="02010509060101010101" pitchFamily="49" charset="-122"/>
              </a:rPr>
              <a:t>年鲁宾逊（</a:t>
            </a:r>
            <a:r>
              <a:rPr lang="en-US" altLang="zh-CN">
                <a:latin typeface="幼圆" panose="02010509060101010101" pitchFamily="49" charset="-122"/>
                <a:ea typeface="幼圆" panose="02010509060101010101" pitchFamily="49" charset="-122"/>
              </a:rPr>
              <a:t>Robinson J A</a:t>
            </a:r>
            <a:r>
              <a:rPr lang="zh-CN" altLang="en-US">
                <a:latin typeface="幼圆" panose="02010509060101010101" pitchFamily="49" charset="-122"/>
                <a:ea typeface="幼圆" panose="02010509060101010101" pitchFamily="49" charset="-122"/>
              </a:rPr>
              <a:t>）提出归结法</a:t>
            </a:r>
            <a:endParaRPr lang="en-US" altLang="zh-CN">
              <a:latin typeface="幼圆" panose="02010509060101010101" pitchFamily="49" charset="-122"/>
              <a:ea typeface="幼圆" panose="02010509060101010101" pitchFamily="49" charset="-122"/>
            </a:endParaRP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1965</a:t>
            </a:r>
            <a:r>
              <a:rPr lang="zh-CN" altLang="en-US">
                <a:latin typeface="幼圆" panose="02010509060101010101" pitchFamily="49" charset="-122"/>
                <a:ea typeface="幼圆" panose="02010509060101010101" pitchFamily="49" charset="-122"/>
              </a:rPr>
              <a:t>年，斯坦福大学的费根鲍姆和化学家勒德贝格（</a:t>
            </a:r>
            <a:r>
              <a:rPr lang="en-US" altLang="zh-CN">
                <a:latin typeface="幼圆" panose="02010509060101010101" pitchFamily="49" charset="-122"/>
                <a:ea typeface="幼圆" panose="02010509060101010101" pitchFamily="49" charset="-122"/>
              </a:rPr>
              <a:t>Lederberg J</a:t>
            </a:r>
            <a:r>
              <a:rPr lang="zh-CN" altLang="en-US">
                <a:latin typeface="幼圆" panose="02010509060101010101" pitchFamily="49" charset="-122"/>
                <a:ea typeface="幼圆" panose="02010509060101010101" pitchFamily="49" charset="-122"/>
              </a:rPr>
              <a:t>）合作研制</a:t>
            </a:r>
            <a:r>
              <a:rPr lang="en-US" altLang="zh-CN">
                <a:latin typeface="幼圆" panose="02010509060101010101" pitchFamily="49" charset="-122"/>
                <a:ea typeface="幼圆" panose="02010509060101010101" pitchFamily="49" charset="-122"/>
              </a:rPr>
              <a:t>DENDRAL</a:t>
            </a:r>
            <a:r>
              <a:rPr lang="zh-CN" altLang="en-US">
                <a:latin typeface="幼圆" panose="02010509060101010101" pitchFamily="49" charset="-122"/>
                <a:ea typeface="幼圆" panose="02010509060101010101" pitchFamily="49" charset="-122"/>
              </a:rPr>
              <a:t>系统。</a:t>
            </a:r>
            <a:endParaRPr lang="en-US" altLang="zh-CN">
              <a:latin typeface="幼圆" panose="02010509060101010101" pitchFamily="49" charset="-122"/>
              <a:ea typeface="幼圆" panose="02010509060101010101" pitchFamily="49" charset="-122"/>
            </a:endParaRP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1972-1976</a:t>
            </a:r>
            <a:r>
              <a:rPr lang="zh-CN" altLang="en-US">
                <a:latin typeface="幼圆" panose="02010509060101010101" pitchFamily="49" charset="-122"/>
                <a:ea typeface="幼圆" panose="02010509060101010101" pitchFamily="49" charset="-122"/>
              </a:rPr>
              <a:t>年，费根鲍姆开发成功医疗专家系统</a:t>
            </a:r>
            <a:r>
              <a:rPr lang="en-US" altLang="zh-CN">
                <a:latin typeface="幼圆" panose="02010509060101010101" pitchFamily="49" charset="-122"/>
                <a:ea typeface="幼圆" panose="02010509060101010101" pitchFamily="49" charset="-122"/>
              </a:rPr>
              <a:t>MYCIN</a:t>
            </a:r>
            <a:endParaRPr lang="zh-CN" altLang="en-US">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1FBFAA1-4FE6-4E72-967C-ACFC650E48F7}"/>
              </a:ext>
            </a:extLst>
          </p:cNvPr>
          <p:cNvSpPr>
            <a:spLocks noGrp="1" noChangeArrowheads="1"/>
          </p:cNvSpPr>
          <p:nvPr>
            <p:ph type="title"/>
          </p:nvPr>
        </p:nvSpPr>
        <p:spPr>
          <a:xfrm>
            <a:off x="457200" y="95250"/>
            <a:ext cx="8572500" cy="1143000"/>
          </a:xfrm>
        </p:spPr>
        <p:txBody>
          <a:bodyPr/>
          <a:lstStyle/>
          <a:p>
            <a:pPr eaLnBrk="1" fontAlgn="auto" hangingPunct="1">
              <a:spcAft>
                <a:spcPts val="0"/>
              </a:spcAft>
              <a:defRPr/>
            </a:pPr>
            <a:r>
              <a:rPr lang="zh-CN" altLang="en-US">
                <a:solidFill>
                  <a:srgbClr val="0512C1"/>
                </a:solidFill>
                <a:latin typeface="黑体" panose="02010609060101010101" pitchFamily="49" charset="-122"/>
                <a:ea typeface="黑体" panose="02010609060101010101" pitchFamily="49" charset="-122"/>
              </a:rPr>
              <a:t>符号智能时期</a:t>
            </a:r>
          </a:p>
        </p:txBody>
      </p:sp>
      <p:sp>
        <p:nvSpPr>
          <p:cNvPr id="46083" name="日期占位符 14">
            <a:extLst>
              <a:ext uri="{FF2B5EF4-FFF2-40B4-BE49-F238E27FC236}">
                <a16:creationId xmlns:a16="http://schemas.microsoft.com/office/drawing/2014/main" id="{DB786843-8AA3-4BD4-B8CA-48E325D51407}"/>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4F2D5528-CDA8-441D-8FAE-ACDE56E64300}"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46084" name="页脚占位符 16">
            <a:extLst>
              <a:ext uri="{FF2B5EF4-FFF2-40B4-BE49-F238E27FC236}">
                <a16:creationId xmlns:a16="http://schemas.microsoft.com/office/drawing/2014/main" id="{F4C41514-7DE7-41F8-897E-440C370AE0AC}"/>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000" dirty="0">
                <a:latin typeface="Arial" panose="020B0604020202020204" pitchFamily="34" charset="0"/>
              </a:rPr>
              <a:t>史忠植 人工智能导论：绪论 </a:t>
            </a:r>
            <a:endParaRPr lang="en-US" altLang="zh-CN" sz="1000" dirty="0">
              <a:latin typeface="Arial" panose="020B0604020202020204" pitchFamily="34" charset="0"/>
            </a:endParaRPr>
          </a:p>
        </p:txBody>
      </p:sp>
      <p:sp>
        <p:nvSpPr>
          <p:cNvPr id="46085" name="灯片编号占位符 15">
            <a:extLst>
              <a:ext uri="{FF2B5EF4-FFF2-40B4-BE49-F238E27FC236}">
                <a16:creationId xmlns:a16="http://schemas.microsoft.com/office/drawing/2014/main" id="{728EFF2B-1812-498B-B26A-1450D76A5A39}"/>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890731A-5762-4B7E-9F42-D88F88498FBF}" type="slidenum">
              <a:rPr lang="zh-CN" altLang="en-US" sz="1000" smtClean="0">
                <a:latin typeface="Arial" panose="020B0604020202020204" pitchFamily="34" charset="0"/>
              </a:rPr>
              <a:pPr>
                <a:lnSpc>
                  <a:spcPct val="100000"/>
                </a:lnSpc>
                <a:spcBef>
                  <a:spcPct val="0"/>
                </a:spcBef>
                <a:buClrTx/>
                <a:buFontTx/>
                <a:buNone/>
                <a:defRPr/>
              </a:pPr>
              <a:t>16</a:t>
            </a:fld>
            <a:endParaRPr lang="en-US" altLang="zh-CN" sz="1000">
              <a:latin typeface="Arial" panose="020B0604020202020204" pitchFamily="34" charset="0"/>
            </a:endParaRPr>
          </a:p>
        </p:txBody>
      </p:sp>
      <p:sp>
        <p:nvSpPr>
          <p:cNvPr id="44038" name="Text Box 3">
            <a:extLst>
              <a:ext uri="{FF2B5EF4-FFF2-40B4-BE49-F238E27FC236}">
                <a16:creationId xmlns:a16="http://schemas.microsoft.com/office/drawing/2014/main" id="{B4606F11-F6F2-4A0A-BBE0-66EC7341D791}"/>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44039" name="Picture 7" descr="The Australian National University">
            <a:hlinkClick r:id="rId3"/>
            <a:extLst>
              <a:ext uri="{FF2B5EF4-FFF2-40B4-BE49-F238E27FC236}">
                <a16:creationId xmlns:a16="http://schemas.microsoft.com/office/drawing/2014/main" id="{4F5FE827-B254-4F43-9BB0-DAF42D63C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3" descr="The Australian National University">
            <a:hlinkClick r:id="rId3"/>
            <a:extLst>
              <a:ext uri="{FF2B5EF4-FFF2-40B4-BE49-F238E27FC236}">
                <a16:creationId xmlns:a16="http://schemas.microsoft.com/office/drawing/2014/main" id="{28E0BF74-F7D0-48DA-8010-6167909385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Rectangle 14">
            <a:extLst>
              <a:ext uri="{FF2B5EF4-FFF2-40B4-BE49-F238E27FC236}">
                <a16:creationId xmlns:a16="http://schemas.microsoft.com/office/drawing/2014/main" id="{FB470913-2399-4C70-89B6-B2B50B0B9445}"/>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44042" name="矩形 1">
            <a:extLst>
              <a:ext uri="{FF2B5EF4-FFF2-40B4-BE49-F238E27FC236}">
                <a16:creationId xmlns:a16="http://schemas.microsoft.com/office/drawing/2014/main" id="{36986233-CC42-443D-BF1C-EFA34E63C2E8}"/>
              </a:ext>
            </a:extLst>
          </p:cNvPr>
          <p:cNvSpPr>
            <a:spLocks noChangeArrowheads="1"/>
          </p:cNvSpPr>
          <p:nvPr/>
        </p:nvSpPr>
        <p:spPr bwMode="auto">
          <a:xfrm>
            <a:off x="576263" y="1412875"/>
            <a:ext cx="7991475"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1975</a:t>
            </a:r>
            <a:r>
              <a:rPr lang="zh-CN" altLang="zh-CN">
                <a:latin typeface="幼圆" panose="02010509060101010101" pitchFamily="49" charset="-122"/>
                <a:ea typeface="幼圆" panose="02010509060101010101" pitchFamily="49" charset="-122"/>
              </a:rPr>
              <a:t>年，西蒙和纽厄尔荣获计算机科学最高奖——图灵奖。</a:t>
            </a:r>
            <a:r>
              <a:rPr lang="en-US" altLang="zh-CN">
                <a:latin typeface="幼圆" panose="02010509060101010101" pitchFamily="49" charset="-122"/>
                <a:ea typeface="幼圆" panose="02010509060101010101" pitchFamily="49" charset="-122"/>
              </a:rPr>
              <a:t>1976</a:t>
            </a:r>
            <a:r>
              <a:rPr lang="zh-CN" altLang="zh-CN">
                <a:latin typeface="幼圆" panose="02010509060101010101" pitchFamily="49" charset="-122"/>
                <a:ea typeface="幼圆" panose="02010509060101010101" pitchFamily="49" charset="-122"/>
              </a:rPr>
              <a:t>年，在获奖演讲中提出了“物理符号系统假说” 。</a:t>
            </a: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1977</a:t>
            </a:r>
            <a:r>
              <a:rPr lang="zh-CN" altLang="zh-CN">
                <a:latin typeface="幼圆" panose="02010509060101010101" pitchFamily="49" charset="-122"/>
                <a:ea typeface="幼圆" panose="02010509060101010101" pitchFamily="49" charset="-122"/>
              </a:rPr>
              <a:t>年，美国斯坦福大学计算机科学家费根鲍姆在第五届国际人工智能联合会议上提出知识工程的新概念。</a:t>
            </a:r>
            <a:endParaRPr lang="en-US" altLang="zh-CN">
              <a:latin typeface="幼圆" panose="02010509060101010101" pitchFamily="49" charset="-122"/>
              <a:ea typeface="幼圆" panose="02010509060101010101" pitchFamily="49" charset="-122"/>
            </a:endParaRP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1984</a:t>
            </a:r>
            <a:r>
              <a:rPr lang="zh-CN" altLang="zh-CN">
                <a:latin typeface="幼圆" panose="02010509060101010101" pitchFamily="49" charset="-122"/>
                <a:ea typeface="幼圆" panose="02010509060101010101" pitchFamily="49" charset="-122"/>
              </a:rPr>
              <a:t>年，莱斯利·瓦伦特</a:t>
            </a:r>
            <a:r>
              <a:rPr lang="en-US" altLang="zh-CN">
                <a:latin typeface="幼圆" panose="02010509060101010101" pitchFamily="49" charset="-122"/>
                <a:ea typeface="幼圆" panose="02010509060101010101" pitchFamily="49" charset="-122"/>
              </a:rPr>
              <a:t>(Leslie Valiant) </a:t>
            </a:r>
            <a:r>
              <a:rPr lang="zh-CN" altLang="zh-CN">
                <a:latin typeface="幼圆" panose="02010509060101010101" pitchFamily="49" charset="-122"/>
                <a:ea typeface="幼圆" panose="02010509060101010101" pitchFamily="49" charset="-122"/>
              </a:rPr>
              <a:t>在计算科学和数学领域的远见及认知理论与其它技术结合后，提出可学习理论，开创了机器学习和通信的新时代 </a:t>
            </a:r>
            <a:endParaRPr lang="en-US" altLang="zh-CN">
              <a:latin typeface="幼圆" panose="02010509060101010101" pitchFamily="49" charset="-122"/>
              <a:ea typeface="幼圆" panose="02010509060101010101" pitchFamily="49" charset="-122"/>
            </a:endParaRP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1993</a:t>
            </a:r>
            <a:r>
              <a:rPr lang="zh-CN" altLang="zh-CN">
                <a:latin typeface="幼圆" panose="02010509060101010101" pitchFamily="49" charset="-122"/>
                <a:ea typeface="幼圆" panose="02010509060101010101" pitchFamily="49" charset="-122"/>
              </a:rPr>
              <a:t>年，肖哈姆（</a:t>
            </a:r>
            <a:r>
              <a:rPr lang="en-US" altLang="zh-CN">
                <a:latin typeface="幼圆" panose="02010509060101010101" pitchFamily="49" charset="-122"/>
                <a:ea typeface="幼圆" panose="02010509060101010101" pitchFamily="49" charset="-122"/>
              </a:rPr>
              <a:t>Shoham Y</a:t>
            </a:r>
            <a:r>
              <a:rPr lang="zh-CN" altLang="zh-CN">
                <a:latin typeface="幼圆" panose="02010509060101010101" pitchFamily="49" charset="-122"/>
                <a:ea typeface="幼圆" panose="02010509060101010101" pitchFamily="49" charset="-122"/>
              </a:rPr>
              <a:t>）提出面向智能体的程序设计</a:t>
            </a: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1995</a:t>
            </a:r>
            <a:r>
              <a:rPr lang="zh-CN" altLang="zh-CN">
                <a:latin typeface="幼圆" panose="02010509060101010101" pitchFamily="49" charset="-122"/>
                <a:ea typeface="幼圆" panose="02010509060101010101" pitchFamily="49" charset="-122"/>
              </a:rPr>
              <a:t>年，罗素（</a:t>
            </a:r>
            <a:r>
              <a:rPr lang="en-US" altLang="zh-CN">
                <a:latin typeface="幼圆" panose="02010509060101010101" pitchFamily="49" charset="-122"/>
                <a:ea typeface="幼圆" panose="02010509060101010101" pitchFamily="49" charset="-122"/>
              </a:rPr>
              <a:t>Russell S</a:t>
            </a:r>
            <a:r>
              <a:rPr lang="zh-CN" altLang="zh-CN">
                <a:latin typeface="幼圆" panose="02010509060101010101" pitchFamily="49" charset="-122"/>
                <a:ea typeface="幼圆" panose="02010509060101010101" pitchFamily="49" charset="-122"/>
              </a:rPr>
              <a:t>）和诺维格（</a:t>
            </a:r>
            <a:r>
              <a:rPr lang="en-US" altLang="zh-CN">
                <a:latin typeface="幼圆" panose="02010509060101010101" pitchFamily="49" charset="-122"/>
                <a:ea typeface="幼圆" panose="02010509060101010101" pitchFamily="49" charset="-122"/>
              </a:rPr>
              <a:t>Norvig P</a:t>
            </a:r>
            <a:r>
              <a:rPr lang="zh-CN" altLang="zh-CN">
                <a:latin typeface="幼圆" panose="02010509060101010101" pitchFamily="49" charset="-122"/>
                <a:ea typeface="幼圆" panose="02010509060101010101" pitchFamily="49" charset="-122"/>
              </a:rPr>
              <a:t>）出版了《人工智能》一书，提出“将人工智能定义为对从环境中接收感知信息并执行行动的智能体的研究”</a:t>
            </a:r>
            <a:r>
              <a:rPr lang="en-US" altLang="zh-CN">
                <a:latin typeface="幼圆" panose="02010509060101010101" pitchFamily="49" charset="-122"/>
                <a:ea typeface="幼圆" panose="02010509060101010101" pitchFamily="49" charset="-122"/>
              </a:rPr>
              <a:t> </a:t>
            </a: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2011</a:t>
            </a:r>
            <a:r>
              <a:rPr lang="zh-CN" altLang="zh-CN">
                <a:latin typeface="幼圆" panose="02010509060101010101" pitchFamily="49" charset="-122"/>
                <a:ea typeface="幼圆" panose="02010509060101010101" pitchFamily="49" charset="-122"/>
              </a:rPr>
              <a:t>年，朱迪亚</a:t>
            </a:r>
            <a:r>
              <a:rPr lang="en-US" altLang="zh-CN">
                <a:latin typeface="幼圆" panose="02010509060101010101" pitchFamily="49" charset="-122"/>
                <a:ea typeface="幼圆" panose="02010509060101010101" pitchFamily="49" charset="-122"/>
              </a:rPr>
              <a:t>.</a:t>
            </a:r>
            <a:r>
              <a:rPr lang="zh-CN" altLang="zh-CN">
                <a:latin typeface="幼圆" panose="02010509060101010101" pitchFamily="49" charset="-122"/>
                <a:ea typeface="幼圆" panose="02010509060101010101" pitchFamily="49" charset="-122"/>
              </a:rPr>
              <a:t>珀尔</a:t>
            </a:r>
            <a:r>
              <a:rPr lang="en-US" altLang="zh-CN">
                <a:latin typeface="幼圆" panose="02010509060101010101" pitchFamily="49" charset="-122"/>
                <a:ea typeface="幼圆" panose="02010509060101010101" pitchFamily="49" charset="-122"/>
              </a:rPr>
              <a:t>(Judea Pearl)</a:t>
            </a:r>
            <a:r>
              <a:rPr lang="zh-CN" altLang="zh-CN">
                <a:latin typeface="幼圆" panose="02010509060101010101" pitchFamily="49" charset="-122"/>
                <a:ea typeface="幼圆" panose="02010509060101010101" pitchFamily="49" charset="-122"/>
              </a:rPr>
              <a:t>）获得图灵奖</a:t>
            </a:r>
            <a:r>
              <a:rPr lang="en-US" altLang="zh-CN">
                <a:latin typeface="幼圆" panose="02010509060101010101" pitchFamily="49" charset="-122"/>
                <a:ea typeface="幼圆" panose="02010509060101010101" pitchFamily="49" charset="-122"/>
              </a:rPr>
              <a:t>, </a:t>
            </a:r>
            <a:r>
              <a:rPr lang="zh-CN" altLang="zh-CN">
                <a:latin typeface="幼圆" panose="02010509060101010101" pitchFamily="49" charset="-122"/>
                <a:ea typeface="幼圆" panose="02010509060101010101" pitchFamily="49" charset="-122"/>
              </a:rPr>
              <a:t>奖励他在人工智能领域的基础性贡献</a:t>
            </a:r>
            <a:r>
              <a:rPr lang="en-US" altLang="zh-CN">
                <a:latin typeface="幼圆" panose="02010509060101010101" pitchFamily="49" charset="-122"/>
                <a:ea typeface="幼圆" panose="02010509060101010101" pitchFamily="49" charset="-122"/>
              </a:rPr>
              <a:t>, </a:t>
            </a:r>
            <a:r>
              <a:rPr lang="zh-CN" altLang="zh-CN">
                <a:latin typeface="幼圆" panose="02010509060101010101" pitchFamily="49" charset="-122"/>
                <a:ea typeface="幼圆" panose="02010509060101010101" pitchFamily="49" charset="-122"/>
              </a:rPr>
              <a:t>提出概率和因果性推理演算法</a:t>
            </a:r>
            <a:r>
              <a:rPr lang="en-US" altLang="zh-CN">
                <a:latin typeface="幼圆" panose="02010509060101010101" pitchFamily="49" charset="-122"/>
                <a:ea typeface="幼圆" panose="02010509060101010101" pitchFamily="49" charset="-122"/>
              </a:rPr>
              <a:t>, </a:t>
            </a:r>
            <a:r>
              <a:rPr lang="zh-CN" altLang="zh-CN">
                <a:latin typeface="幼圆" panose="02010509060101010101" pitchFamily="49" charset="-122"/>
                <a:ea typeface="幼圆" panose="02010509060101010101" pitchFamily="49" charset="-122"/>
              </a:rPr>
              <a:t>彻底改变了人工智能基于规则和逻辑的方向</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5AA0962-B159-4FF5-A76B-C98E0E9B49AB}"/>
              </a:ext>
            </a:extLst>
          </p:cNvPr>
          <p:cNvSpPr>
            <a:spLocks noGrp="1" noChangeArrowheads="1"/>
          </p:cNvSpPr>
          <p:nvPr>
            <p:ph type="title"/>
          </p:nvPr>
        </p:nvSpPr>
        <p:spPr>
          <a:xfrm>
            <a:off x="457200" y="95250"/>
            <a:ext cx="8572500" cy="1143000"/>
          </a:xfrm>
        </p:spPr>
        <p:txBody>
          <a:bodyPr/>
          <a:lstStyle/>
          <a:p>
            <a:pPr eaLnBrk="1" fontAlgn="auto" hangingPunct="1">
              <a:spcAft>
                <a:spcPts val="0"/>
              </a:spcAft>
              <a:defRPr/>
            </a:pPr>
            <a:r>
              <a:rPr lang="zh-CN" altLang="en-US">
                <a:solidFill>
                  <a:srgbClr val="0512C1"/>
                </a:solidFill>
                <a:latin typeface="幼圆" panose="02010509060101010101" pitchFamily="49" charset="-122"/>
                <a:ea typeface="幼圆" panose="02010509060101010101" pitchFamily="49" charset="-122"/>
              </a:rPr>
              <a:t>数据智能时期</a:t>
            </a:r>
            <a:endParaRPr lang="zh-CN" altLang="en-US">
              <a:solidFill>
                <a:srgbClr val="0512C1"/>
              </a:solidFill>
              <a:ea typeface="华文新魏" panose="02010800040101010101" pitchFamily="2" charset="-122"/>
            </a:endParaRPr>
          </a:p>
        </p:txBody>
      </p:sp>
      <p:sp>
        <p:nvSpPr>
          <p:cNvPr id="48131" name="日期占位符 14">
            <a:extLst>
              <a:ext uri="{FF2B5EF4-FFF2-40B4-BE49-F238E27FC236}">
                <a16:creationId xmlns:a16="http://schemas.microsoft.com/office/drawing/2014/main" id="{424F0207-A717-4223-8143-8CFC30C0A7C4}"/>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9A8110A-9C34-4C42-B6E6-5918EAF4B2E5}"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48132" name="页脚占位符 16">
            <a:extLst>
              <a:ext uri="{FF2B5EF4-FFF2-40B4-BE49-F238E27FC236}">
                <a16:creationId xmlns:a16="http://schemas.microsoft.com/office/drawing/2014/main" id="{EC1A2ABA-478F-47EA-85E1-7B2D0A646E94}"/>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000" dirty="0">
                <a:latin typeface="Arial" panose="020B0604020202020204" pitchFamily="34" charset="0"/>
              </a:rPr>
              <a:t>史忠植 人工智能导论：绪论 </a:t>
            </a:r>
            <a:endParaRPr lang="en-US" altLang="zh-CN" sz="1000" dirty="0">
              <a:latin typeface="Arial" panose="020B0604020202020204" pitchFamily="34" charset="0"/>
            </a:endParaRPr>
          </a:p>
        </p:txBody>
      </p:sp>
      <p:sp>
        <p:nvSpPr>
          <p:cNvPr id="48133" name="灯片编号占位符 15">
            <a:extLst>
              <a:ext uri="{FF2B5EF4-FFF2-40B4-BE49-F238E27FC236}">
                <a16:creationId xmlns:a16="http://schemas.microsoft.com/office/drawing/2014/main" id="{C3AFEF28-F53A-4B96-9D85-BC90322B5AE5}"/>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420931E6-3DB2-49A7-929D-49BE24AB7A7D}" type="slidenum">
              <a:rPr lang="zh-CN" altLang="en-US" sz="1000" smtClean="0">
                <a:latin typeface="Arial" panose="020B0604020202020204" pitchFamily="34" charset="0"/>
              </a:rPr>
              <a:pPr>
                <a:lnSpc>
                  <a:spcPct val="100000"/>
                </a:lnSpc>
                <a:spcBef>
                  <a:spcPct val="0"/>
                </a:spcBef>
                <a:buClrTx/>
                <a:buFontTx/>
                <a:buNone/>
                <a:defRPr/>
              </a:pPr>
              <a:t>17</a:t>
            </a:fld>
            <a:endParaRPr lang="en-US" altLang="zh-CN" sz="1000">
              <a:latin typeface="Arial" panose="020B0604020202020204" pitchFamily="34" charset="0"/>
            </a:endParaRPr>
          </a:p>
        </p:txBody>
      </p:sp>
      <p:sp>
        <p:nvSpPr>
          <p:cNvPr id="46086" name="Text Box 3">
            <a:extLst>
              <a:ext uri="{FF2B5EF4-FFF2-40B4-BE49-F238E27FC236}">
                <a16:creationId xmlns:a16="http://schemas.microsoft.com/office/drawing/2014/main" id="{08989955-75C1-4682-ACA8-C96AAA92949A}"/>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46087" name="Picture 7" descr="The Australian National University">
            <a:hlinkClick r:id="rId3"/>
            <a:extLst>
              <a:ext uri="{FF2B5EF4-FFF2-40B4-BE49-F238E27FC236}">
                <a16:creationId xmlns:a16="http://schemas.microsoft.com/office/drawing/2014/main" id="{0337A35B-0854-4E8A-BA25-B3FC7D7D16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The Australian National University">
            <a:hlinkClick r:id="rId3"/>
            <a:extLst>
              <a:ext uri="{FF2B5EF4-FFF2-40B4-BE49-F238E27FC236}">
                <a16:creationId xmlns:a16="http://schemas.microsoft.com/office/drawing/2014/main" id="{2371106C-E233-41F9-A9C5-446A841ED4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Rectangle 14">
            <a:extLst>
              <a:ext uri="{FF2B5EF4-FFF2-40B4-BE49-F238E27FC236}">
                <a16:creationId xmlns:a16="http://schemas.microsoft.com/office/drawing/2014/main" id="{0D2881AA-76FD-47B1-B4E0-FA0D58D5ECDE}"/>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5" name="矩形 4">
            <a:extLst>
              <a:ext uri="{FF2B5EF4-FFF2-40B4-BE49-F238E27FC236}">
                <a16:creationId xmlns:a16="http://schemas.microsoft.com/office/drawing/2014/main" id="{F4BA260A-49CC-485B-9277-B559A02636E3}"/>
              </a:ext>
            </a:extLst>
          </p:cNvPr>
          <p:cNvSpPr/>
          <p:nvPr/>
        </p:nvSpPr>
        <p:spPr>
          <a:xfrm>
            <a:off x="539750" y="1646238"/>
            <a:ext cx="8135938" cy="4451350"/>
          </a:xfrm>
          <a:prstGeom prst="rect">
            <a:avLst/>
          </a:prstGeom>
        </p:spPr>
        <p:txBody>
          <a:bodyPr>
            <a:spAutoFit/>
          </a:bodyPr>
          <a:lstStyle/>
          <a:p>
            <a:pPr marL="342900" indent="-342900" algn="just">
              <a:lnSpc>
                <a:spcPts val="3400"/>
              </a:lnSpc>
              <a:spcAft>
                <a:spcPts val="0"/>
              </a:spcAft>
              <a:buFont typeface="Wingdings" panose="05000000000000000000" pitchFamily="2" charset="2"/>
              <a:buChar char=""/>
              <a:defRPr/>
            </a:pPr>
            <a:r>
              <a:rPr lang="en-US" altLang="zh-CN" sz="2000" kern="100" dirty="0">
                <a:latin typeface="宋体" panose="02010600030101010101" pitchFamily="2" charset="-122"/>
                <a:cs typeface="Courier New" panose="02070309020205020404" pitchFamily="49" charset="0"/>
              </a:rPr>
              <a:t>2006</a:t>
            </a:r>
            <a:r>
              <a:rPr lang="zh-CN" altLang="zh-CN" sz="2000" kern="100" dirty="0">
                <a:latin typeface="Times New Roman" panose="02020603050405020304" pitchFamily="18" charset="0"/>
                <a:cs typeface="Courier New" panose="02070309020205020404" pitchFamily="49" charset="0"/>
              </a:rPr>
              <a:t>年，杰弗里·辛顿（</a:t>
            </a:r>
            <a:r>
              <a:rPr lang="en-US" altLang="zh-CN" sz="2000" kern="100" dirty="0">
                <a:latin typeface="Times New Roman" panose="02020603050405020304" pitchFamily="18" charset="0"/>
                <a:cs typeface="Courier New" panose="02070309020205020404" pitchFamily="49" charset="0"/>
              </a:rPr>
              <a:t>Geoffrey Hinton</a:t>
            </a:r>
            <a:r>
              <a:rPr lang="zh-CN" altLang="zh-CN" sz="2000" kern="100" dirty="0">
                <a:latin typeface="Times New Roman" panose="02020603050405020304" pitchFamily="18" charset="0"/>
                <a:cs typeface="Courier New" panose="02070309020205020404" pitchFamily="49" charset="0"/>
              </a:rPr>
              <a:t>）等发表深度信念网络，开创深度学习的新阶段。 </a:t>
            </a:r>
            <a:endParaRPr lang="zh-CN" altLang="zh-CN" sz="2000" kern="100" dirty="0">
              <a:latin typeface="Times New Roman" panose="02020603050405020304" pitchFamily="18" charset="0"/>
            </a:endParaRPr>
          </a:p>
          <a:p>
            <a:pPr marL="342900" indent="-342900" algn="just">
              <a:lnSpc>
                <a:spcPts val="3400"/>
              </a:lnSpc>
              <a:spcAft>
                <a:spcPts val="0"/>
              </a:spcAft>
              <a:buFont typeface="Wingdings" panose="05000000000000000000" pitchFamily="2" charset="2"/>
              <a:buChar char=""/>
              <a:defRPr/>
            </a:pPr>
            <a:r>
              <a:rPr lang="en-US" altLang="zh-CN" sz="2000" kern="100" dirty="0">
                <a:latin typeface="Times New Roman" panose="02020603050405020304" pitchFamily="18" charset="0"/>
              </a:rPr>
              <a:t>2016</a:t>
            </a:r>
            <a:r>
              <a:rPr lang="zh-CN" altLang="zh-CN" sz="2000" kern="100" dirty="0">
                <a:latin typeface="Times New Roman" panose="02020603050405020304" pitchFamily="18" charset="0"/>
              </a:rPr>
              <a:t>年，</a:t>
            </a:r>
            <a:r>
              <a:rPr lang="en-US" altLang="zh-CN" sz="2000" kern="100" dirty="0" err="1">
                <a:latin typeface="Times New Roman" panose="02020603050405020304" pitchFamily="18" charset="0"/>
              </a:rPr>
              <a:t>AlphaGo</a:t>
            </a:r>
            <a:r>
              <a:rPr lang="zh-CN" altLang="zh-CN" sz="2000" kern="100" dirty="0">
                <a:latin typeface="Times New Roman" panose="02020603050405020304" pitchFamily="18" charset="0"/>
              </a:rPr>
              <a:t>采用深度强化学习，击败最强的人类围棋选手之一李世石，推动人工智能的发展和普及。</a:t>
            </a:r>
          </a:p>
          <a:p>
            <a:pPr marL="342900" indent="-342900" algn="just">
              <a:lnSpc>
                <a:spcPts val="3400"/>
              </a:lnSpc>
              <a:spcAft>
                <a:spcPts val="0"/>
              </a:spcAft>
              <a:buFont typeface="Wingdings" panose="05000000000000000000" pitchFamily="2" charset="2"/>
              <a:buChar char=""/>
              <a:defRPr/>
            </a:pPr>
            <a:r>
              <a:rPr lang="en-US" altLang="zh-CN" sz="2000" kern="100" dirty="0">
                <a:solidFill>
                  <a:srgbClr val="33353C"/>
                </a:solidFill>
                <a:latin typeface="Helvetica" panose="020B0604020202020204" pitchFamily="34" charset="0"/>
                <a:cs typeface="Times New Roman" panose="02020603050405020304" pitchFamily="18" charset="0"/>
              </a:rPr>
              <a:t>2016</a:t>
            </a:r>
            <a:r>
              <a:rPr lang="zh-CN" altLang="zh-CN" sz="2000" kern="100" dirty="0">
                <a:solidFill>
                  <a:srgbClr val="33353C"/>
                </a:solidFill>
                <a:latin typeface="Helvetica" panose="020B0604020202020204" pitchFamily="34" charset="0"/>
              </a:rPr>
              <a:t>年</a:t>
            </a:r>
            <a:r>
              <a:rPr lang="zh-CN" altLang="zh-CN" sz="2000" kern="100" dirty="0">
                <a:latin typeface="Times New Roman" panose="02020603050405020304" pitchFamily="18" charset="0"/>
              </a:rPr>
              <a:t>，</a:t>
            </a:r>
            <a:r>
              <a:rPr lang="zh-CN" altLang="zh-CN" sz="2000" kern="100" dirty="0">
                <a:solidFill>
                  <a:srgbClr val="33353C"/>
                </a:solidFill>
                <a:latin typeface="Helvetica" panose="020B0604020202020204" pitchFamily="34" charset="0"/>
              </a:rPr>
              <a:t>寒武纪推出了国际上首个稀疏深度学习处理器</a:t>
            </a:r>
            <a:r>
              <a:rPr lang="en-US" altLang="zh-CN" sz="2000" kern="100" dirty="0">
                <a:solidFill>
                  <a:srgbClr val="33353C"/>
                </a:solidFill>
                <a:latin typeface="Helvetica" panose="020B0604020202020204" pitchFamily="34" charset="0"/>
                <a:cs typeface="Times New Roman" panose="02020603050405020304" pitchFamily="18" charset="0"/>
              </a:rPr>
              <a:t> </a:t>
            </a:r>
            <a:r>
              <a:rPr lang="en-US" altLang="zh-CN" sz="2000" kern="100" dirty="0" err="1">
                <a:solidFill>
                  <a:srgbClr val="33353C"/>
                </a:solidFill>
                <a:latin typeface="Helvetica" panose="020B0604020202020204" pitchFamily="34" charset="0"/>
                <a:cs typeface="Times New Roman" panose="02020603050405020304" pitchFamily="18" charset="0"/>
              </a:rPr>
              <a:t>Cambricon</a:t>
            </a:r>
            <a:r>
              <a:rPr lang="en-US" altLang="zh-CN" sz="2000" kern="100" dirty="0">
                <a:solidFill>
                  <a:srgbClr val="33353C"/>
                </a:solidFill>
                <a:latin typeface="Helvetica" panose="020B0604020202020204" pitchFamily="34" charset="0"/>
                <a:cs typeface="Times New Roman" panose="02020603050405020304" pitchFamily="18" charset="0"/>
              </a:rPr>
              <a:t>-X</a:t>
            </a:r>
            <a:r>
              <a:rPr lang="zh-CN" altLang="zh-CN" sz="2000" kern="100" dirty="0">
                <a:solidFill>
                  <a:srgbClr val="33353C"/>
                </a:solidFill>
                <a:latin typeface="Helvetica" panose="020B0604020202020204" pitchFamily="34" charset="0"/>
              </a:rPr>
              <a:t>，在速度（响应时间）和功耗两个最重要指标上都远远超过了</a:t>
            </a:r>
            <a:r>
              <a:rPr lang="en-US" altLang="zh-CN" sz="2000" kern="100" dirty="0">
                <a:solidFill>
                  <a:srgbClr val="33353C"/>
                </a:solidFill>
                <a:latin typeface="Helvetica" panose="020B0604020202020204" pitchFamily="34" charset="0"/>
                <a:cs typeface="Times New Roman" panose="02020603050405020304" pitchFamily="18" charset="0"/>
              </a:rPr>
              <a:t> CPU </a:t>
            </a:r>
            <a:r>
              <a:rPr lang="zh-CN" altLang="zh-CN" sz="2000" kern="100" dirty="0">
                <a:solidFill>
                  <a:srgbClr val="33353C"/>
                </a:solidFill>
                <a:latin typeface="Helvetica" panose="020B0604020202020204" pitchFamily="34" charset="0"/>
              </a:rPr>
              <a:t>和</a:t>
            </a:r>
            <a:r>
              <a:rPr lang="en-US" altLang="zh-CN" sz="2000" kern="100" dirty="0">
                <a:solidFill>
                  <a:srgbClr val="33353C"/>
                </a:solidFill>
                <a:latin typeface="Helvetica" panose="020B0604020202020204" pitchFamily="34" charset="0"/>
                <a:cs typeface="Times New Roman" panose="02020603050405020304" pitchFamily="18" charset="0"/>
              </a:rPr>
              <a:t> GPU</a:t>
            </a:r>
            <a:r>
              <a:rPr lang="zh-CN" altLang="zh-CN" sz="2000" kern="100" dirty="0">
                <a:solidFill>
                  <a:srgbClr val="33353C"/>
                </a:solidFill>
                <a:latin typeface="Helvetica" panose="020B0604020202020204" pitchFamily="34" charset="0"/>
              </a:rPr>
              <a:t>。</a:t>
            </a:r>
            <a:endParaRPr lang="zh-CN" altLang="zh-CN" sz="2000" kern="100" dirty="0">
              <a:latin typeface="Times New Roman" panose="02020603050405020304" pitchFamily="18" charset="0"/>
            </a:endParaRPr>
          </a:p>
          <a:p>
            <a:pPr marL="342900" indent="-342900" algn="just">
              <a:lnSpc>
                <a:spcPts val="3400"/>
              </a:lnSpc>
              <a:spcAft>
                <a:spcPts val="0"/>
              </a:spcAft>
              <a:buFont typeface="Wingdings" panose="05000000000000000000" pitchFamily="2" charset="2"/>
              <a:buChar char=""/>
              <a:defRPr/>
            </a:pPr>
            <a:r>
              <a:rPr lang="en-US" altLang="zh-CN" sz="2000" kern="100" dirty="0">
                <a:latin typeface="Times New Roman" panose="02020603050405020304" pitchFamily="18" charset="0"/>
              </a:rPr>
              <a:t>2018</a:t>
            </a:r>
            <a:r>
              <a:rPr lang="zh-CN" altLang="zh-CN" sz="2000" kern="100" dirty="0">
                <a:latin typeface="Times New Roman" panose="02020603050405020304" pitchFamily="18" charset="0"/>
              </a:rPr>
              <a:t>年，图灵奖</a:t>
            </a:r>
            <a:r>
              <a:rPr lang="en-US" altLang="zh-CN" sz="2000" kern="100" dirty="0">
                <a:latin typeface="Times New Roman" panose="02020603050405020304" pitchFamily="18" charset="0"/>
              </a:rPr>
              <a:t>(Turing Award)</a:t>
            </a:r>
            <a:r>
              <a:rPr lang="zh-CN" altLang="zh-CN" sz="2000" kern="100" dirty="0">
                <a:latin typeface="Times New Roman" panose="02020603050405020304" pitchFamily="18" charset="0"/>
              </a:rPr>
              <a:t>颁给杰弗里·辛顿（</a:t>
            </a:r>
            <a:r>
              <a:rPr lang="en-US" altLang="zh-CN" sz="2000" kern="100" dirty="0">
                <a:latin typeface="Times New Roman" panose="02020603050405020304" pitchFamily="18" charset="0"/>
              </a:rPr>
              <a:t>Geoffrey Hinton</a:t>
            </a:r>
            <a:r>
              <a:rPr lang="zh-CN" altLang="zh-CN" sz="2000" kern="100" dirty="0">
                <a:latin typeface="Times New Roman" panose="02020603050405020304" pitchFamily="18" charset="0"/>
              </a:rPr>
              <a:t>）、杨立昆</a:t>
            </a:r>
            <a:r>
              <a:rPr lang="en-US" altLang="zh-CN" sz="2000" kern="100" dirty="0">
                <a:latin typeface="Times New Roman" panose="02020603050405020304" pitchFamily="18" charset="0"/>
              </a:rPr>
              <a:t>(Yann </a:t>
            </a:r>
            <a:r>
              <a:rPr lang="en-US" altLang="zh-CN" sz="2000" kern="100" dirty="0" err="1">
                <a:latin typeface="Times New Roman" panose="02020603050405020304" pitchFamily="18" charset="0"/>
              </a:rPr>
              <a:t>LeCun</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约书亚·本吉奥</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Yoshua</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Bengio</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开创了深度神经网络</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为深度学习算法的发展和应用奠定基础。 </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601B6CD-F983-4E64-8A1B-7516011B3188}"/>
              </a:ext>
            </a:extLst>
          </p:cNvPr>
          <p:cNvSpPr>
            <a:spLocks noGrp="1" noChangeArrowheads="1"/>
          </p:cNvSpPr>
          <p:nvPr>
            <p:ph type="title"/>
          </p:nvPr>
        </p:nvSpPr>
        <p:spPr>
          <a:xfrm>
            <a:off x="285750" y="279400"/>
            <a:ext cx="8572500" cy="1143000"/>
          </a:xfrm>
        </p:spPr>
        <p:txBody>
          <a:bodyPr/>
          <a:lstStyle/>
          <a:p>
            <a:pPr eaLnBrk="1" fontAlgn="auto" hangingPunct="1">
              <a:spcAft>
                <a:spcPts val="0"/>
              </a:spcAft>
              <a:defRPr/>
            </a:pPr>
            <a:r>
              <a:rPr lang="zh-CN" altLang="en-US" dirty="0">
                <a:solidFill>
                  <a:srgbClr val="0000FF"/>
                </a:solidFill>
                <a:latin typeface="黑体" panose="02010609060101010101" pitchFamily="49" charset="-122"/>
                <a:ea typeface="黑体" panose="02010609060101010101" pitchFamily="49" charset="-122"/>
              </a:rPr>
              <a:t>人工智能的几起几落</a:t>
            </a:r>
            <a:endParaRPr lang="zh-CN" altLang="en-US" dirty="0">
              <a:solidFill>
                <a:srgbClr val="0000FF"/>
              </a:solidFill>
              <a:ea typeface="华文新魏" panose="02010800040101010101" pitchFamily="2" charset="-122"/>
            </a:endParaRPr>
          </a:p>
        </p:txBody>
      </p:sp>
      <p:sp>
        <p:nvSpPr>
          <p:cNvPr id="50179" name="日期占位符 14">
            <a:extLst>
              <a:ext uri="{FF2B5EF4-FFF2-40B4-BE49-F238E27FC236}">
                <a16:creationId xmlns:a16="http://schemas.microsoft.com/office/drawing/2014/main" id="{2754B241-0B0B-49B8-84E2-658070BF89B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69C867E-E6CE-4809-80EC-4D2B56707BC2}"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50180" name="页脚占位符 16">
            <a:extLst>
              <a:ext uri="{FF2B5EF4-FFF2-40B4-BE49-F238E27FC236}">
                <a16:creationId xmlns:a16="http://schemas.microsoft.com/office/drawing/2014/main" id="{B47BEBA4-84AB-43F1-8EDB-093F05BBF0AD}"/>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000" dirty="0">
                <a:latin typeface="Arial" panose="020B0604020202020204" pitchFamily="34" charset="0"/>
              </a:rPr>
              <a:t>史忠植 人工智能导论：绪论 </a:t>
            </a:r>
            <a:endParaRPr lang="en-US" altLang="zh-CN" sz="1000" dirty="0">
              <a:latin typeface="Arial" panose="020B0604020202020204" pitchFamily="34" charset="0"/>
            </a:endParaRPr>
          </a:p>
        </p:txBody>
      </p:sp>
      <p:sp>
        <p:nvSpPr>
          <p:cNvPr id="50181" name="灯片编号占位符 15">
            <a:extLst>
              <a:ext uri="{FF2B5EF4-FFF2-40B4-BE49-F238E27FC236}">
                <a16:creationId xmlns:a16="http://schemas.microsoft.com/office/drawing/2014/main" id="{1480B9B6-1626-4555-9B45-659251B8189E}"/>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E272024-8F69-4687-AF94-6AB91AA200A9}" type="slidenum">
              <a:rPr lang="zh-CN" altLang="en-US" sz="1000" smtClean="0">
                <a:latin typeface="Arial" panose="020B0604020202020204" pitchFamily="34" charset="0"/>
              </a:rPr>
              <a:pPr>
                <a:lnSpc>
                  <a:spcPct val="100000"/>
                </a:lnSpc>
                <a:spcBef>
                  <a:spcPct val="0"/>
                </a:spcBef>
                <a:buClrTx/>
                <a:buFontTx/>
                <a:buNone/>
                <a:defRPr/>
              </a:pPr>
              <a:t>18</a:t>
            </a:fld>
            <a:endParaRPr lang="en-US" altLang="zh-CN" sz="1000">
              <a:latin typeface="Arial" panose="020B0604020202020204" pitchFamily="34" charset="0"/>
            </a:endParaRPr>
          </a:p>
        </p:txBody>
      </p:sp>
      <p:sp>
        <p:nvSpPr>
          <p:cNvPr id="48134" name="Text Box 3">
            <a:extLst>
              <a:ext uri="{FF2B5EF4-FFF2-40B4-BE49-F238E27FC236}">
                <a16:creationId xmlns:a16="http://schemas.microsoft.com/office/drawing/2014/main" id="{AEDAC091-365B-4873-B3B1-210F11CF167D}"/>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48135" name="Picture 7" descr="The Australian National University">
            <a:hlinkClick r:id="rId3"/>
            <a:extLst>
              <a:ext uri="{FF2B5EF4-FFF2-40B4-BE49-F238E27FC236}">
                <a16:creationId xmlns:a16="http://schemas.microsoft.com/office/drawing/2014/main" id="{E8AD8914-61A2-41B1-8AD1-55F37718D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13" descr="The Australian National University">
            <a:hlinkClick r:id="rId3"/>
            <a:extLst>
              <a:ext uri="{FF2B5EF4-FFF2-40B4-BE49-F238E27FC236}">
                <a16:creationId xmlns:a16="http://schemas.microsoft.com/office/drawing/2014/main" id="{465C7668-8214-418B-8C02-1C95C710A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Rectangle 14">
            <a:extLst>
              <a:ext uri="{FF2B5EF4-FFF2-40B4-BE49-F238E27FC236}">
                <a16:creationId xmlns:a16="http://schemas.microsoft.com/office/drawing/2014/main" id="{DA690ACC-E57E-4213-9576-CD6A4ADCFF35}"/>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43" name="矩形 42">
            <a:extLst>
              <a:ext uri="{FF2B5EF4-FFF2-40B4-BE49-F238E27FC236}">
                <a16:creationId xmlns:a16="http://schemas.microsoft.com/office/drawing/2014/main" id="{870B85B3-041D-48C0-BA38-5A0010FD4CA5}"/>
              </a:ext>
            </a:extLst>
          </p:cNvPr>
          <p:cNvSpPr/>
          <p:nvPr/>
        </p:nvSpPr>
        <p:spPr>
          <a:xfrm>
            <a:off x="695325" y="1736725"/>
            <a:ext cx="7991475" cy="3970338"/>
          </a:xfrm>
          <a:prstGeom prst="rect">
            <a:avLst/>
          </a:prstGeom>
        </p:spPr>
        <p:txBody>
          <a:bodyPr>
            <a:spAutoFit/>
          </a:bodyPr>
          <a:lstStyle/>
          <a:p>
            <a:pPr marL="342900" indent="-342900">
              <a:lnSpc>
                <a:spcPct val="150000"/>
              </a:lnSpc>
              <a:buFont typeface="Wingdings" panose="05000000000000000000" pitchFamily="2" charset="2"/>
              <a:buChar char="l"/>
              <a:defRPr/>
            </a:pPr>
            <a:r>
              <a:rPr lang="zh-CN" altLang="zh-CN" b="1" dirty="0">
                <a:latin typeface="华文细黑" panose="02010600040101010101" pitchFamily="2" charset="-122"/>
                <a:ea typeface="华文细黑" panose="02010600040101010101" pitchFamily="2" charset="-122"/>
              </a:rPr>
              <a:t>第一次浪潮</a:t>
            </a:r>
            <a:r>
              <a:rPr lang="en-US" altLang="zh-CN" b="1" dirty="0">
                <a:latin typeface="华文细黑" panose="02010600040101010101" pitchFamily="2" charset="-122"/>
                <a:ea typeface="华文细黑" panose="02010600040101010101" pitchFamily="2" charset="-122"/>
              </a:rPr>
              <a:t>(1956-1973)</a:t>
            </a:r>
            <a:r>
              <a:rPr lang="zh-CN" altLang="en-US" b="1" dirty="0">
                <a:latin typeface="华文细黑" panose="02010600040101010101" pitchFamily="2" charset="-122"/>
                <a:ea typeface="华文细黑" panose="02010600040101010101" pitchFamily="2" charset="-122"/>
              </a:rPr>
              <a:t>：</a:t>
            </a:r>
            <a:r>
              <a:rPr lang="zh-CN" altLang="zh-CN" dirty="0">
                <a:latin typeface="华文细黑" panose="02010600040101010101" pitchFamily="2" charset="-122"/>
                <a:ea typeface="华文细黑" panose="02010600040101010101" pitchFamily="2" charset="-122"/>
              </a:rPr>
              <a:t>以注重逻辑推理为标志的问题求解和语言处理时代</a:t>
            </a:r>
          </a:p>
          <a:p>
            <a:pPr marL="342900" indent="-342900">
              <a:lnSpc>
                <a:spcPct val="150000"/>
              </a:lnSpc>
              <a:buFont typeface="Wingdings" panose="05000000000000000000" pitchFamily="2" charset="2"/>
              <a:buChar char="l"/>
              <a:defRPr/>
            </a:pPr>
            <a:r>
              <a:rPr lang="zh-CN" altLang="zh-CN" b="1" dirty="0">
                <a:latin typeface="华文细黑" panose="02010600040101010101" pitchFamily="2" charset="-122"/>
                <a:ea typeface="华文细黑" panose="02010600040101010101" pitchFamily="2" charset="-122"/>
              </a:rPr>
              <a:t>第二次浪潮</a:t>
            </a:r>
            <a:r>
              <a:rPr lang="en-US" altLang="zh-CN" b="1" dirty="0">
                <a:latin typeface="华文细黑" panose="02010600040101010101" pitchFamily="2" charset="-122"/>
                <a:ea typeface="华文细黑" panose="02010600040101010101" pitchFamily="2" charset="-122"/>
              </a:rPr>
              <a:t>(1980-1992)</a:t>
            </a:r>
            <a:r>
              <a:rPr lang="zh-CN" altLang="en-US" b="1" dirty="0">
                <a:latin typeface="华文细黑" panose="02010600040101010101" pitchFamily="2" charset="-122"/>
                <a:ea typeface="华文细黑" panose="02010600040101010101" pitchFamily="2" charset="-122"/>
              </a:rPr>
              <a:t>：</a:t>
            </a:r>
            <a:r>
              <a:rPr lang="zh-CN" altLang="zh-CN" dirty="0">
                <a:latin typeface="华文细黑" panose="02010600040101010101" pitchFamily="2" charset="-122"/>
                <a:ea typeface="华文细黑" panose="02010600040101010101" pitchFamily="2" charset="-122"/>
              </a:rPr>
              <a:t>依托知识积累构建模型为标志的专家系统时代</a:t>
            </a:r>
          </a:p>
          <a:p>
            <a:pPr marL="342900" indent="-342900">
              <a:lnSpc>
                <a:spcPct val="150000"/>
              </a:lnSpc>
              <a:buFont typeface="Wingdings" panose="05000000000000000000" pitchFamily="2" charset="2"/>
              <a:buChar char="l"/>
              <a:defRPr/>
            </a:pPr>
            <a:r>
              <a:rPr lang="zh-CN" altLang="zh-CN" b="1" dirty="0">
                <a:latin typeface="华文细黑" panose="02010600040101010101" pitchFamily="2" charset="-122"/>
                <a:ea typeface="华文细黑" panose="02010600040101010101" pitchFamily="2" charset="-122"/>
              </a:rPr>
              <a:t>第三次浪潮</a:t>
            </a:r>
            <a:r>
              <a:rPr lang="en-US" altLang="zh-CN" b="1" dirty="0">
                <a:latin typeface="华文细黑" panose="02010600040101010101" pitchFamily="2" charset="-122"/>
                <a:ea typeface="华文细黑" panose="02010600040101010101" pitchFamily="2" charset="-122"/>
              </a:rPr>
              <a:t>(2006</a:t>
            </a:r>
            <a:r>
              <a:rPr lang="zh-CN" altLang="zh-CN"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a:t>
            </a:r>
            <a:r>
              <a:rPr lang="zh-CN" altLang="zh-CN" dirty="0">
                <a:latin typeface="华文细黑" panose="02010600040101010101" pitchFamily="2" charset="-122"/>
                <a:ea typeface="华文细黑" panose="02010600040101010101" pitchFamily="2" charset="-122"/>
              </a:rPr>
              <a:t>以重视数据、</a:t>
            </a:r>
            <a:r>
              <a:rPr lang="zh-CN" altLang="en-US" dirty="0">
                <a:latin typeface="华文细黑" panose="02010600040101010101" pitchFamily="2" charset="-122"/>
                <a:ea typeface="华文细黑" panose="02010600040101010101" pitchFamily="2" charset="-122"/>
              </a:rPr>
              <a:t>深度</a:t>
            </a:r>
            <a:r>
              <a:rPr lang="zh-CN" altLang="zh-CN" dirty="0">
                <a:latin typeface="华文细黑" panose="02010600040101010101" pitchFamily="2" charset="-122"/>
                <a:ea typeface="华文细黑" panose="02010600040101010101" pitchFamily="2" charset="-122"/>
              </a:rPr>
              <a:t>学习为标志的认知智能时代</a:t>
            </a:r>
            <a:r>
              <a:rPr lang="zh-CN" altLang="en-US" dirty="0">
                <a:latin typeface="华文细黑" panose="02010600040101010101" pitchFamily="2" charset="-122"/>
                <a:ea typeface="华文细黑" panose="02010600040101010101" pitchFamily="2" charset="-122"/>
              </a:rPr>
              <a:t>。</a:t>
            </a:r>
            <a:r>
              <a:rPr lang="zh-CN" altLang="zh-CN" dirty="0">
                <a:latin typeface="华文细黑" panose="02010600040101010101" pitchFamily="2" charset="-122"/>
                <a:ea typeface="华文细黑" panose="02010600040101010101" pitchFamily="2" charset="-122"/>
              </a:rPr>
              <a:t>大数据、物联网、云计算等技术为人工智能的发展打下了良好基础。</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3">
            <a:extLst>
              <a:ext uri="{FF2B5EF4-FFF2-40B4-BE49-F238E27FC236}">
                <a16:creationId xmlns:a16="http://schemas.microsoft.com/office/drawing/2014/main" id="{07CFC98D-9779-48A3-BF3E-57C0F2C75A93}"/>
              </a:ext>
            </a:extLst>
          </p:cNvPr>
          <p:cNvSpPr>
            <a:spLocks noGrp="1" noChangeArrowheads="1"/>
          </p:cNvSpPr>
          <p:nvPr>
            <p:ph idx="1"/>
          </p:nvPr>
        </p:nvSpPr>
        <p:spPr>
          <a:xfrm>
            <a:off x="1331913" y="1844675"/>
            <a:ext cx="6337300" cy="3330575"/>
          </a:xfrm>
        </p:spPr>
        <p:txBody>
          <a:bodyPr>
            <a:spAutoFit/>
          </a:bodyPr>
          <a:lstStyle/>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1.1 </a:t>
            </a:r>
            <a:r>
              <a:rPr lang="zh-CN" altLang="en-US" sz="2400" b="1" dirty="0">
                <a:latin typeface="幼圆" panose="02010509060101010101" pitchFamily="49" charset="-122"/>
                <a:ea typeface="幼圆" panose="02010509060101010101" pitchFamily="49" charset="-122"/>
              </a:rPr>
              <a:t>什么是人工智能</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1.2 </a:t>
            </a:r>
            <a:r>
              <a:rPr lang="zh-CN" altLang="en-US" sz="2400" b="1" dirty="0">
                <a:latin typeface="幼圆" panose="02010509060101010101" pitchFamily="49" charset="-122"/>
                <a:ea typeface="幼圆" panose="02010509060101010101" pitchFamily="49" charset="-122"/>
              </a:rPr>
              <a:t>人工智能的起源与发展历史</a:t>
            </a:r>
          </a:p>
          <a:p>
            <a:pPr algn="just">
              <a:lnSpc>
                <a:spcPct val="150000"/>
              </a:lnSpc>
              <a:spcBef>
                <a:spcPct val="0"/>
              </a:spcBef>
              <a:buFont typeface="Arial" panose="020B0604020202020204" pitchFamily="34" charset="0"/>
              <a:buNone/>
              <a:defRPr/>
            </a:pPr>
            <a:r>
              <a:rPr lang="en-US" altLang="zh-CN" sz="2400" b="1" dirty="0">
                <a:solidFill>
                  <a:srgbClr val="FF0000"/>
                </a:solidFill>
                <a:latin typeface="幼圆" panose="02010509060101010101" pitchFamily="49" charset="-122"/>
                <a:ea typeface="幼圆" panose="02010509060101010101" pitchFamily="49" charset="-122"/>
              </a:rPr>
              <a:t>1.3 </a:t>
            </a:r>
            <a:r>
              <a:rPr lang="zh-CN" altLang="en-US" sz="2400" b="1" dirty="0">
                <a:solidFill>
                  <a:srgbClr val="FF0000"/>
                </a:solidFill>
                <a:latin typeface="幼圆" panose="02010509060101010101" pitchFamily="49" charset="-122"/>
                <a:ea typeface="幼圆" panose="02010509060101010101" pitchFamily="49" charset="-122"/>
              </a:rPr>
              <a:t>人工智能研究的基本内容</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1.4 </a:t>
            </a:r>
            <a:r>
              <a:rPr lang="zh-CN" altLang="en-US" sz="2400" b="1" dirty="0">
                <a:latin typeface="幼圆" panose="02010509060101010101" pitchFamily="49" charset="-122"/>
                <a:ea typeface="幼圆" panose="02010509060101010101" pitchFamily="49" charset="-122"/>
              </a:rPr>
              <a:t>人工智能研究的主要学派</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1.5 </a:t>
            </a:r>
            <a:r>
              <a:rPr lang="zh-CN" altLang="en-US" sz="2400" b="1" dirty="0">
                <a:latin typeface="幼圆" panose="02010509060101010101" pitchFamily="49" charset="-122"/>
                <a:ea typeface="幼圆" panose="02010509060101010101" pitchFamily="49" charset="-122"/>
              </a:rPr>
              <a:t>人工智能的应用</a:t>
            </a:r>
            <a:endParaRPr lang="en-US" altLang="zh-CN" sz="2400" b="1" dirty="0">
              <a:latin typeface="幼圆" panose="02010509060101010101" pitchFamily="49" charset="-122"/>
              <a:ea typeface="幼圆" panose="02010509060101010101" pitchFamily="49" charset="-122"/>
            </a:endParaRP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1.6 </a:t>
            </a:r>
            <a:r>
              <a:rPr lang="zh-CN" altLang="en-US" sz="2400" b="1" dirty="0">
                <a:latin typeface="幼圆" panose="02010509060101010101" pitchFamily="49" charset="-122"/>
                <a:ea typeface="幼圆" panose="02010509060101010101" pitchFamily="49" charset="-122"/>
              </a:rPr>
              <a:t>小结和展望</a:t>
            </a:r>
            <a:endParaRPr lang="en-US" altLang="zh-CN" sz="2400" b="1" dirty="0">
              <a:latin typeface="幼圆" panose="02010509060101010101" pitchFamily="49" charset="-122"/>
              <a:ea typeface="幼圆" panose="02010509060101010101" pitchFamily="49" charset="-122"/>
            </a:endParaRPr>
          </a:p>
        </p:txBody>
      </p:sp>
      <p:sp>
        <p:nvSpPr>
          <p:cNvPr id="52227" name="日期占位符 3">
            <a:extLst>
              <a:ext uri="{FF2B5EF4-FFF2-40B4-BE49-F238E27FC236}">
                <a16:creationId xmlns:a16="http://schemas.microsoft.com/office/drawing/2014/main" id="{AD69BD19-1A29-47AF-889A-CC2E94DF7D8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83F3815-3928-4F5D-9345-70DDFD3BF5B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2228" name="页脚占位符 4">
            <a:extLst>
              <a:ext uri="{FF2B5EF4-FFF2-40B4-BE49-F238E27FC236}">
                <a16:creationId xmlns:a16="http://schemas.microsoft.com/office/drawing/2014/main" id="{2FAFE023-6E93-4AA5-AA4A-284467FBA7C9}"/>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52229" name="灯片编号占位符 5">
            <a:extLst>
              <a:ext uri="{FF2B5EF4-FFF2-40B4-BE49-F238E27FC236}">
                <a16:creationId xmlns:a16="http://schemas.microsoft.com/office/drawing/2014/main" id="{2376A69B-F2FF-430C-B49A-F13998F21BDE}"/>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C9640D2-E312-4153-BA27-04D409CD81AE}" type="slidenum">
              <a:rPr lang="zh-CN" altLang="en-US" sz="1400" smtClean="0">
                <a:latin typeface="Arial" panose="020B0604020202020204" pitchFamily="34" charset="0"/>
              </a:rPr>
              <a:pPr>
                <a:lnSpc>
                  <a:spcPct val="100000"/>
                </a:lnSpc>
                <a:spcBef>
                  <a:spcPct val="0"/>
                </a:spcBef>
                <a:buClrTx/>
                <a:buFontTx/>
                <a:buNone/>
                <a:defRPr/>
              </a:pPr>
              <a:t>19</a:t>
            </a:fld>
            <a:endParaRPr lang="en-US" altLang="zh-CN" sz="1400">
              <a:latin typeface="Arial" panose="020B0604020202020204" pitchFamily="34" charset="0"/>
            </a:endParaRPr>
          </a:p>
        </p:txBody>
      </p:sp>
      <p:sp>
        <p:nvSpPr>
          <p:cNvPr id="50182" name="文本框 9">
            <a:extLst>
              <a:ext uri="{FF2B5EF4-FFF2-40B4-BE49-F238E27FC236}">
                <a16:creationId xmlns:a16="http://schemas.microsoft.com/office/drawing/2014/main" id="{9683489E-8300-4FCE-B14F-A8F8F706967A}"/>
              </a:ext>
            </a:extLst>
          </p:cNvPr>
          <p:cNvSpPr txBox="1">
            <a:spLocks noChangeArrowheads="1"/>
          </p:cNvSpPr>
          <p:nvPr/>
        </p:nvSpPr>
        <p:spPr bwMode="auto">
          <a:xfrm>
            <a:off x="3708400" y="904875"/>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2400" b="1">
                <a:solidFill>
                  <a:srgbClr val="002060"/>
                </a:solidFill>
                <a:latin typeface="黑体" panose="02010609060101010101" pitchFamily="49" charset="-122"/>
                <a:ea typeface="黑体" panose="02010609060101010101" pitchFamily="49" charset="-122"/>
              </a:rPr>
              <a:t>内容提要</a:t>
            </a:r>
            <a:endParaRPr lang="zh-CN" altLang="en-US" sz="2400">
              <a:latin typeface="Arial" panose="020B060402020202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7C7CBA-3C5A-4D72-9F84-85DB9C470555}"/>
              </a:ext>
            </a:extLst>
          </p:cNvPr>
          <p:cNvSpPr>
            <a:spLocks noGrp="1"/>
          </p:cNvSpPr>
          <p:nvPr>
            <p:ph sz="quarter" idx="13"/>
          </p:nvPr>
        </p:nvSpPr>
        <p:spPr/>
        <p:txBody>
          <a:bodyPr/>
          <a:lstStyle/>
          <a:p>
            <a:endParaRPr lang="zh-CN" altLang="en-US"/>
          </a:p>
        </p:txBody>
      </p:sp>
      <p:sp>
        <p:nvSpPr>
          <p:cNvPr id="4" name="日期占位符 3">
            <a:extLst>
              <a:ext uri="{FF2B5EF4-FFF2-40B4-BE49-F238E27FC236}">
                <a16:creationId xmlns:a16="http://schemas.microsoft.com/office/drawing/2014/main" id="{78C1FD71-A08F-4C70-9B2F-3437B028F69A}"/>
              </a:ext>
            </a:extLst>
          </p:cNvPr>
          <p:cNvSpPr>
            <a:spLocks noGrp="1"/>
          </p:cNvSpPr>
          <p:nvPr>
            <p:ph type="dt" sz="half" idx="14"/>
          </p:nvPr>
        </p:nvSpPr>
        <p:spPr/>
        <p:txBody>
          <a:bodyPr/>
          <a:lstStyle/>
          <a:p>
            <a:pPr>
              <a:defRPr/>
            </a:pPr>
            <a:fld id="{BA5C7F79-76C9-4750-80EE-38A24C25529C}" type="datetime1">
              <a:rPr lang="zh-CN" altLang="en-US" smtClean="0"/>
              <a:pPr>
                <a:defRPr/>
              </a:pPr>
              <a:t>2021/11/3</a:t>
            </a:fld>
            <a:endParaRPr lang="en-US" altLang="zh-CN"/>
          </a:p>
        </p:txBody>
      </p:sp>
      <p:sp>
        <p:nvSpPr>
          <p:cNvPr id="5" name="页脚占位符 4">
            <a:extLst>
              <a:ext uri="{FF2B5EF4-FFF2-40B4-BE49-F238E27FC236}">
                <a16:creationId xmlns:a16="http://schemas.microsoft.com/office/drawing/2014/main" id="{784ABC6B-CD59-484E-9033-2BF427C10D34}"/>
              </a:ext>
            </a:extLst>
          </p:cNvPr>
          <p:cNvSpPr>
            <a:spLocks noGrp="1"/>
          </p:cNvSpPr>
          <p:nvPr>
            <p:ph type="ftr" sz="quarter" idx="15"/>
          </p:nvPr>
        </p:nvSpPr>
        <p:spPr/>
        <p:txBody>
          <a:bodyPr/>
          <a:lstStyle/>
          <a:p>
            <a:pPr>
              <a:defRPr/>
            </a:pPr>
            <a:r>
              <a:rPr lang="zh-CN" altLang="en-US"/>
              <a:t>史忠植 人工智能导论：绪论 </a:t>
            </a:r>
            <a:endParaRPr lang="en-US" altLang="zh-CN"/>
          </a:p>
        </p:txBody>
      </p:sp>
      <p:sp>
        <p:nvSpPr>
          <p:cNvPr id="6" name="灯片编号占位符 5">
            <a:extLst>
              <a:ext uri="{FF2B5EF4-FFF2-40B4-BE49-F238E27FC236}">
                <a16:creationId xmlns:a16="http://schemas.microsoft.com/office/drawing/2014/main" id="{BC9F3206-34BD-457E-BF3E-8642932FE1B5}"/>
              </a:ext>
            </a:extLst>
          </p:cNvPr>
          <p:cNvSpPr>
            <a:spLocks noGrp="1"/>
          </p:cNvSpPr>
          <p:nvPr>
            <p:ph type="sldNum" sz="quarter" idx="16"/>
          </p:nvPr>
        </p:nvSpPr>
        <p:spPr/>
        <p:txBody>
          <a:bodyPr/>
          <a:lstStyle/>
          <a:p>
            <a:pPr>
              <a:defRPr/>
            </a:pPr>
            <a:fld id="{0469FC80-F125-4B18-B66F-0865FF5083D7}" type="slidenum">
              <a:rPr lang="zh-CN" altLang="en-US" smtClean="0"/>
              <a:pPr>
                <a:defRPr/>
              </a:pPr>
              <a:t>2</a:t>
            </a:fld>
            <a:endParaRPr lang="en-US" altLang="zh-CN"/>
          </a:p>
        </p:txBody>
      </p:sp>
      <p:pic>
        <p:nvPicPr>
          <p:cNvPr id="7" name="图片 6">
            <a:extLst>
              <a:ext uri="{FF2B5EF4-FFF2-40B4-BE49-F238E27FC236}">
                <a16:creationId xmlns:a16="http://schemas.microsoft.com/office/drawing/2014/main" id="{A656AC21-648E-4336-9AC4-5C1B3867B02F}"/>
              </a:ext>
            </a:extLst>
          </p:cNvPr>
          <p:cNvPicPr>
            <a:picLocks noChangeAspect="1"/>
          </p:cNvPicPr>
          <p:nvPr/>
        </p:nvPicPr>
        <p:blipFill>
          <a:blip r:embed="rId2"/>
          <a:stretch>
            <a:fillRect/>
          </a:stretch>
        </p:blipFill>
        <p:spPr>
          <a:xfrm>
            <a:off x="0" y="796602"/>
            <a:ext cx="9144000" cy="6061398"/>
          </a:xfrm>
          <a:prstGeom prst="rect">
            <a:avLst/>
          </a:prstGeom>
        </p:spPr>
      </p:pic>
    </p:spTree>
    <p:extLst>
      <p:ext uri="{BB962C8B-B14F-4D97-AF65-F5344CB8AC3E}">
        <p14:creationId xmlns:p14="http://schemas.microsoft.com/office/powerpoint/2010/main" val="2049866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E1C16E4B-B90C-4735-A460-D718952FE3C6}"/>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人工智能研究的基本内容</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4275" name="日期占位符 3">
            <a:extLst>
              <a:ext uri="{FF2B5EF4-FFF2-40B4-BE49-F238E27FC236}">
                <a16:creationId xmlns:a16="http://schemas.microsoft.com/office/drawing/2014/main" id="{CAE9CACC-F279-49D7-9194-4CD96C862A5B}"/>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18D3E72-84DC-48AB-8F50-CE47F714A617}"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4276" name="页脚占位符 4">
            <a:extLst>
              <a:ext uri="{FF2B5EF4-FFF2-40B4-BE49-F238E27FC236}">
                <a16:creationId xmlns:a16="http://schemas.microsoft.com/office/drawing/2014/main" id="{B1758545-4E0B-4C89-8008-053E62DCD020}"/>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54277" name="灯片编号占位符 5">
            <a:extLst>
              <a:ext uri="{FF2B5EF4-FFF2-40B4-BE49-F238E27FC236}">
                <a16:creationId xmlns:a16="http://schemas.microsoft.com/office/drawing/2014/main" id="{D5F33364-6FBC-4474-9DE5-A3639672DA2C}"/>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7781D17-3169-4BBC-B9BF-5C559C516111}" type="slidenum">
              <a:rPr lang="zh-CN" altLang="en-US" sz="1400" smtClean="0">
                <a:latin typeface="Arial" panose="020B0604020202020204" pitchFamily="34" charset="0"/>
              </a:rPr>
              <a:pPr>
                <a:lnSpc>
                  <a:spcPct val="100000"/>
                </a:lnSpc>
                <a:spcBef>
                  <a:spcPct val="0"/>
                </a:spcBef>
                <a:buClrTx/>
                <a:buFontTx/>
                <a:buNone/>
                <a:defRPr/>
              </a:pPr>
              <a:t>20</a:t>
            </a:fld>
            <a:endParaRPr lang="en-US" altLang="zh-CN" sz="1400">
              <a:latin typeface="Arial" panose="020B0604020202020204" pitchFamily="34" charset="0"/>
            </a:endParaRPr>
          </a:p>
        </p:txBody>
      </p:sp>
      <p:pic>
        <p:nvPicPr>
          <p:cNvPr id="52230" name="图片 7">
            <a:extLst>
              <a:ext uri="{FF2B5EF4-FFF2-40B4-BE49-F238E27FC236}">
                <a16:creationId xmlns:a16="http://schemas.microsoft.com/office/drawing/2014/main" id="{F62B6628-9DFA-4495-A0C7-4E2AE5694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73238"/>
            <a:ext cx="76057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343DF3C-9C8C-4D4B-95EF-71DDA43D37DA}"/>
              </a:ext>
            </a:extLst>
          </p:cNvPr>
          <p:cNvSpPr>
            <a:spLocks noGrp="1" noChangeArrowheads="1"/>
          </p:cNvSpPr>
          <p:nvPr>
            <p:ph type="title"/>
          </p:nvPr>
        </p:nvSpPr>
        <p:spPr>
          <a:xfrm>
            <a:off x="1314450" y="609600"/>
            <a:ext cx="6570663" cy="1058863"/>
          </a:xfrm>
        </p:spPr>
        <p:txBody>
          <a:bodyPr/>
          <a:lstStyle/>
          <a:p>
            <a:pPr eaLnBrk="1" fontAlgn="auto" hangingPunct="1">
              <a:spcAft>
                <a:spcPts val="0"/>
              </a:spcAft>
              <a:defRPr/>
            </a:pPr>
            <a:r>
              <a:rPr lang="zh-CN" altLang="zh-CN" b="1" dirty="0">
                <a:solidFill>
                  <a:schemeClr val="accent2"/>
                </a:solidFill>
                <a:latin typeface="黑体" panose="02010609060101010101" pitchFamily="49" charset="-122"/>
                <a:ea typeface="黑体" panose="02010609060101010101" pitchFamily="49" charset="-122"/>
              </a:rPr>
              <a:t>人工智能</a:t>
            </a:r>
            <a:r>
              <a:rPr lang="zh-CN" altLang="en-US" b="1" dirty="0">
                <a:solidFill>
                  <a:schemeClr val="accent2"/>
                </a:solidFill>
                <a:latin typeface="黑体" panose="02010609060101010101" pitchFamily="49" charset="-122"/>
                <a:ea typeface="黑体" panose="02010609060101010101" pitchFamily="49" charset="-122"/>
              </a:rPr>
              <a:t>研究的基本内容</a:t>
            </a:r>
          </a:p>
        </p:txBody>
      </p:sp>
      <p:sp>
        <p:nvSpPr>
          <p:cNvPr id="35843" name="Rectangle 3">
            <a:extLst>
              <a:ext uri="{FF2B5EF4-FFF2-40B4-BE49-F238E27FC236}">
                <a16:creationId xmlns:a16="http://schemas.microsoft.com/office/drawing/2014/main" id="{D9A64FB9-F324-4B3F-8D6C-CCB3BB2B1409}"/>
              </a:ext>
            </a:extLst>
          </p:cNvPr>
          <p:cNvSpPr>
            <a:spLocks noGrp="1" noChangeArrowheads="1"/>
          </p:cNvSpPr>
          <p:nvPr>
            <p:ph sz="half" idx="1"/>
          </p:nvPr>
        </p:nvSpPr>
        <p:spPr>
          <a:xfrm>
            <a:off x="1403350" y="2206625"/>
            <a:ext cx="3810000" cy="3095625"/>
          </a:xfrm>
        </p:spPr>
        <p:txBody>
          <a:bodyPr/>
          <a:lstStyle/>
          <a:p>
            <a:pPr lvl="1" eaLnBrk="1" fontAlgn="auto" hangingPunct="1">
              <a:lnSpc>
                <a:spcPct val="150000"/>
              </a:lnSpc>
              <a:spcAft>
                <a:spcPts val="0"/>
              </a:spcAft>
              <a:defRPr/>
            </a:pPr>
            <a:r>
              <a:rPr lang="zh-CN" altLang="en-US" sz="2800" b="1" dirty="0">
                <a:latin typeface="幼圆" panose="02010509060101010101" pitchFamily="49" charset="-122"/>
                <a:ea typeface="幼圆" panose="02010509060101010101" pitchFamily="49" charset="-122"/>
              </a:rPr>
              <a:t>认知建模</a:t>
            </a:r>
            <a:endParaRPr lang="en-US" altLang="zh-CN" sz="2800" b="1" dirty="0">
              <a:latin typeface="幼圆" panose="02010509060101010101" pitchFamily="49" charset="-122"/>
              <a:ea typeface="幼圆" panose="02010509060101010101" pitchFamily="49" charset="-122"/>
            </a:endParaRPr>
          </a:p>
          <a:p>
            <a:pPr lvl="1" eaLnBrk="1" fontAlgn="auto" hangingPunct="1">
              <a:lnSpc>
                <a:spcPct val="150000"/>
              </a:lnSpc>
              <a:spcAft>
                <a:spcPts val="0"/>
              </a:spcAft>
              <a:defRPr/>
            </a:pPr>
            <a:r>
              <a:rPr lang="zh-CN" altLang="en-US" sz="2800" b="1" dirty="0">
                <a:latin typeface="幼圆" panose="02010509060101010101" pitchFamily="49" charset="-122"/>
                <a:ea typeface="幼圆" panose="02010509060101010101" pitchFamily="49" charset="-122"/>
              </a:rPr>
              <a:t>知识表示</a:t>
            </a:r>
            <a:endParaRPr lang="en-US" altLang="zh-CN" sz="2800" b="1" dirty="0">
              <a:latin typeface="幼圆" panose="02010509060101010101" pitchFamily="49" charset="-122"/>
              <a:ea typeface="幼圆" panose="02010509060101010101" pitchFamily="49" charset="-122"/>
            </a:endParaRPr>
          </a:p>
          <a:p>
            <a:pPr lvl="1" eaLnBrk="1" fontAlgn="auto" hangingPunct="1">
              <a:lnSpc>
                <a:spcPct val="150000"/>
              </a:lnSpc>
              <a:spcAft>
                <a:spcPts val="0"/>
              </a:spcAft>
              <a:defRPr/>
            </a:pPr>
            <a:r>
              <a:rPr lang="zh-CN" altLang="en-US" sz="2800" b="1" dirty="0">
                <a:latin typeface="幼圆" panose="02010509060101010101" pitchFamily="49" charset="-122"/>
                <a:ea typeface="幼圆" panose="02010509060101010101" pitchFamily="49" charset="-122"/>
              </a:rPr>
              <a:t>自动推理</a:t>
            </a:r>
          </a:p>
          <a:p>
            <a:pPr lvl="1" eaLnBrk="1" fontAlgn="auto" hangingPunct="1">
              <a:lnSpc>
                <a:spcPct val="150000"/>
              </a:lnSpc>
              <a:spcAft>
                <a:spcPts val="0"/>
              </a:spcAft>
              <a:defRPr/>
            </a:pPr>
            <a:r>
              <a:rPr lang="zh-CN" altLang="en-US" sz="2800" b="1" dirty="0">
                <a:latin typeface="幼圆" panose="02010509060101010101" pitchFamily="49" charset="-122"/>
                <a:ea typeface="幼圆" panose="02010509060101010101" pitchFamily="49" charset="-122"/>
              </a:rPr>
              <a:t>机器学习</a:t>
            </a:r>
            <a:endParaRPr lang="zh-CN" altLang="en-US" sz="2000" dirty="0"/>
          </a:p>
        </p:txBody>
      </p:sp>
      <p:sp>
        <p:nvSpPr>
          <p:cNvPr id="56324" name="日期占位符 1">
            <a:extLst>
              <a:ext uri="{FF2B5EF4-FFF2-40B4-BE49-F238E27FC236}">
                <a16:creationId xmlns:a16="http://schemas.microsoft.com/office/drawing/2014/main" id="{022C1E33-CBDD-4891-85A6-9D1A7607F706}"/>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7F558D5-0744-4742-9A55-9EE9B92B23E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6325" name="页脚占位符 2">
            <a:extLst>
              <a:ext uri="{FF2B5EF4-FFF2-40B4-BE49-F238E27FC236}">
                <a16:creationId xmlns:a16="http://schemas.microsoft.com/office/drawing/2014/main" id="{95835939-7FA3-43FD-BCCF-1E1D86C4E839}"/>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56326" name="灯片编号占位符 3">
            <a:extLst>
              <a:ext uri="{FF2B5EF4-FFF2-40B4-BE49-F238E27FC236}">
                <a16:creationId xmlns:a16="http://schemas.microsoft.com/office/drawing/2014/main" id="{D734F673-242C-4D00-B1C6-870F00673C07}"/>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1E1FF33-E4FB-45D2-B316-432A95C63C3C}" type="slidenum">
              <a:rPr lang="zh-CN" altLang="en-US" sz="1400" smtClean="0">
                <a:latin typeface="Arial" panose="020B0604020202020204" pitchFamily="34" charset="0"/>
              </a:rPr>
              <a:pPr>
                <a:lnSpc>
                  <a:spcPct val="100000"/>
                </a:lnSpc>
                <a:spcBef>
                  <a:spcPct val="0"/>
                </a:spcBef>
                <a:buClrTx/>
                <a:buFontTx/>
                <a:buNone/>
                <a:defRPr/>
              </a:pPr>
              <a:t>21</a:t>
            </a:fld>
            <a:endParaRPr lang="en-US" altLang="zh-CN" sz="1400">
              <a:latin typeface="Arial" panose="020B0604020202020204" pitchFamily="34"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a:extLst>
              <a:ext uri="{FF2B5EF4-FFF2-40B4-BE49-F238E27FC236}">
                <a16:creationId xmlns:a16="http://schemas.microsoft.com/office/drawing/2014/main" id="{9B7CD78B-9E30-4A29-8679-F037EAA5620C}"/>
              </a:ext>
            </a:extLst>
          </p:cNvPr>
          <p:cNvSpPr>
            <a:spLocks noGrp="1" noChangeArrowheads="1"/>
          </p:cNvSpPr>
          <p:nvPr>
            <p:ph type="title"/>
          </p:nvPr>
        </p:nvSpPr>
        <p:spPr>
          <a:xfrm>
            <a:off x="650875" y="260350"/>
            <a:ext cx="7772400"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认    知</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58371" name="日期占位符 2">
            <a:extLst>
              <a:ext uri="{FF2B5EF4-FFF2-40B4-BE49-F238E27FC236}">
                <a16:creationId xmlns:a16="http://schemas.microsoft.com/office/drawing/2014/main" id="{BD79ECAF-DD21-45FC-B38A-901E7D1D9FFB}"/>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F0A5CDD0-2BBB-46C8-AC85-5542132B2162}"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8372" name="页脚占位符 3">
            <a:extLst>
              <a:ext uri="{FF2B5EF4-FFF2-40B4-BE49-F238E27FC236}">
                <a16:creationId xmlns:a16="http://schemas.microsoft.com/office/drawing/2014/main" id="{3B8BFB11-AF69-4C67-885B-F550B71437C2}"/>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58373" name="灯片编号占位符 4">
            <a:extLst>
              <a:ext uri="{FF2B5EF4-FFF2-40B4-BE49-F238E27FC236}">
                <a16:creationId xmlns:a16="http://schemas.microsoft.com/office/drawing/2014/main" id="{E02BA4F3-1B09-471E-87BF-081C6686C390}"/>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4F5FDAE-4E97-435D-9CF0-FAED0E3A9810}" type="slidenum">
              <a:rPr lang="zh-CN" altLang="en-US" sz="1400" smtClean="0">
                <a:latin typeface="Arial" panose="020B0604020202020204" pitchFamily="34" charset="0"/>
              </a:rPr>
              <a:pPr>
                <a:lnSpc>
                  <a:spcPct val="100000"/>
                </a:lnSpc>
                <a:spcBef>
                  <a:spcPct val="0"/>
                </a:spcBef>
                <a:buClrTx/>
                <a:buFontTx/>
                <a:buNone/>
                <a:defRPr/>
              </a:pPr>
              <a:t>22</a:t>
            </a:fld>
            <a:endParaRPr lang="en-US" altLang="zh-CN" sz="1400">
              <a:latin typeface="Arial" panose="020B0604020202020204" pitchFamily="34" charset="0"/>
            </a:endParaRPr>
          </a:p>
        </p:txBody>
      </p:sp>
      <p:graphicFrame>
        <p:nvGraphicFramePr>
          <p:cNvPr id="56326" name="Object 3">
            <a:extLst>
              <a:ext uri="{FF2B5EF4-FFF2-40B4-BE49-F238E27FC236}">
                <a16:creationId xmlns:a16="http://schemas.microsoft.com/office/drawing/2014/main" id="{F28313BE-3D6C-4256-87FF-C38296D5C856}"/>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6329" name="Microsoft Graph 2000 图表" r:id="rId3" imgW="7619890" imgH="5084182" progId="MSGraph.Chart.8">
                  <p:embed followColorScheme="full"/>
                </p:oleObj>
              </mc:Choice>
              <mc:Fallback>
                <p:oleObj name="Microsoft Graph 2000 图表" r:id="rId3" imgW="7619890" imgH="508418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7" name="Rectangle 4">
            <a:extLst>
              <a:ext uri="{FF2B5EF4-FFF2-40B4-BE49-F238E27FC236}">
                <a16:creationId xmlns:a16="http://schemas.microsoft.com/office/drawing/2014/main" id="{39026F2F-2D12-433C-B7C0-AA2A32F9ADC9}"/>
              </a:ext>
            </a:extLst>
          </p:cNvPr>
          <p:cNvSpPr>
            <a:spLocks noChangeArrowheads="1"/>
          </p:cNvSpPr>
          <p:nvPr/>
        </p:nvSpPr>
        <p:spPr bwMode="auto">
          <a:xfrm>
            <a:off x="536575" y="1557338"/>
            <a:ext cx="8064500"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ts val="3500"/>
              </a:lnSpc>
              <a:spcBef>
                <a:spcPct val="0"/>
              </a:spcBef>
              <a:buClrTx/>
              <a:buFontTx/>
              <a:buNone/>
            </a:pPr>
            <a:r>
              <a:rPr kumimoji="1" lang="zh-CN" altLang="en-US">
                <a:latin typeface="宋体" panose="02010600030101010101" pitchFamily="2" charset="-122"/>
              </a:rPr>
              <a:t>    </a:t>
            </a:r>
            <a:r>
              <a:rPr kumimoji="1" lang="zh-CN" altLang="en-US" sz="2400">
                <a:latin typeface="幼圆" panose="02010509060101010101" pitchFamily="49" charset="-122"/>
                <a:ea typeface="幼圆" panose="02010509060101010101" pitchFamily="49" charset="-122"/>
              </a:rPr>
              <a:t>认知是和情感、动机、意志等相对的理智或认识过程。</a:t>
            </a:r>
          </a:p>
          <a:p>
            <a:pPr eaLnBrk="1" hangingPunct="1">
              <a:lnSpc>
                <a:spcPts val="3500"/>
              </a:lnSpc>
              <a:spcBef>
                <a:spcPct val="0"/>
              </a:spcBef>
              <a:buClrTx/>
              <a:buFontTx/>
              <a:buNone/>
            </a:pPr>
            <a:r>
              <a:rPr kumimoji="1" lang="zh-CN" altLang="en-US" sz="2400">
                <a:latin typeface="幼圆" panose="02010509060101010101" pitchFamily="49" charset="-122"/>
                <a:ea typeface="幼圆" panose="02010509060101010101" pitchFamily="49" charset="-122"/>
              </a:rPr>
              <a:t>    美国心理学家</a:t>
            </a:r>
            <a:r>
              <a:rPr kumimoji="1" lang="en-US" altLang="zh-CN" sz="2400">
                <a:latin typeface="幼圆" panose="02010509060101010101" pitchFamily="49" charset="-122"/>
                <a:ea typeface="幼圆" panose="02010509060101010101" pitchFamily="49" charset="-122"/>
              </a:rPr>
              <a:t>Houston</a:t>
            </a:r>
            <a:r>
              <a:rPr kumimoji="1" lang="zh-CN" altLang="en-US" sz="2400">
                <a:latin typeface="幼圆" panose="02010509060101010101" pitchFamily="49" charset="-122"/>
                <a:ea typeface="幼圆" panose="02010509060101010101" pitchFamily="49" charset="-122"/>
              </a:rPr>
              <a:t>等人将对“认知”的看法归纳为如下五种主要类型：</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(1) 认知是信息的处理过程；</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(2) 认知是心理上的符号运算；</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(3) 认知是问题求解；</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(4) 认知是思维；</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(5) 认知是一组相关的活动，如知觉、记忆、思维、判断、推理、问题求解、学习、想象、概念形成、语言使用等。</a:t>
            </a:r>
            <a:endParaRPr lang="zh-CN" altLang="en-US" sz="6000">
              <a:latin typeface="隶书" panose="02010509060101010101" pitchFamily="49" charset="-122"/>
              <a:ea typeface="隶书" panose="02010509060101010101" pitchFamily="49"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a:extLst>
              <a:ext uri="{FF2B5EF4-FFF2-40B4-BE49-F238E27FC236}">
                <a16:creationId xmlns:a16="http://schemas.microsoft.com/office/drawing/2014/main" id="{3F2EC038-59D9-4F7F-B29A-917FF14D8497}"/>
              </a:ext>
            </a:extLst>
          </p:cNvPr>
          <p:cNvSpPr>
            <a:spLocks noGrp="1" noChangeArrowheads="1"/>
          </p:cNvSpPr>
          <p:nvPr>
            <p:ph type="title"/>
          </p:nvPr>
        </p:nvSpPr>
        <p:spPr>
          <a:xfrm>
            <a:off x="682625" y="115888"/>
            <a:ext cx="7772400"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认知建模</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59395" name="日期占位符 2">
            <a:extLst>
              <a:ext uri="{FF2B5EF4-FFF2-40B4-BE49-F238E27FC236}">
                <a16:creationId xmlns:a16="http://schemas.microsoft.com/office/drawing/2014/main" id="{B71CAD3A-917C-445F-80CA-086C6A061B47}"/>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541F895-9BFE-46C8-8E30-E1EB21405702}"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9396" name="页脚占位符 3">
            <a:extLst>
              <a:ext uri="{FF2B5EF4-FFF2-40B4-BE49-F238E27FC236}">
                <a16:creationId xmlns:a16="http://schemas.microsoft.com/office/drawing/2014/main" id="{798432A8-68E8-4A3F-B33A-6F9E94AAC2D3}"/>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59397" name="灯片编号占位符 4">
            <a:extLst>
              <a:ext uri="{FF2B5EF4-FFF2-40B4-BE49-F238E27FC236}">
                <a16:creationId xmlns:a16="http://schemas.microsoft.com/office/drawing/2014/main" id="{D7BA66CE-C2DF-44DF-9AA0-F0F2CFA52E1E}"/>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B72BD06-2E1D-47CD-937E-A10FB8323FBE}" type="slidenum">
              <a:rPr lang="zh-CN" altLang="en-US" sz="1400" smtClean="0">
                <a:latin typeface="Arial" panose="020B0604020202020204" pitchFamily="34" charset="0"/>
              </a:rPr>
              <a:pPr>
                <a:lnSpc>
                  <a:spcPct val="100000"/>
                </a:lnSpc>
                <a:spcBef>
                  <a:spcPct val="0"/>
                </a:spcBef>
                <a:buClrTx/>
                <a:buFontTx/>
                <a:buNone/>
                <a:defRPr/>
              </a:pPr>
              <a:t>23</a:t>
            </a:fld>
            <a:endParaRPr lang="en-US" altLang="zh-CN" sz="1400">
              <a:latin typeface="Arial" panose="020B0604020202020204" pitchFamily="34" charset="0"/>
            </a:endParaRPr>
          </a:p>
        </p:txBody>
      </p:sp>
      <p:graphicFrame>
        <p:nvGraphicFramePr>
          <p:cNvPr id="57350" name="Object 3">
            <a:extLst>
              <a:ext uri="{FF2B5EF4-FFF2-40B4-BE49-F238E27FC236}">
                <a16:creationId xmlns:a16="http://schemas.microsoft.com/office/drawing/2014/main" id="{B9FBAC25-1D75-43D4-B4EC-371A923D622E}"/>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7353" name="Microsoft Graph 2000 图表" r:id="rId3" imgW="7619890" imgH="5084182" progId="MSGraph.Chart.8">
                  <p:embed followColorScheme="full"/>
                </p:oleObj>
              </mc:Choice>
              <mc:Fallback>
                <p:oleObj name="Microsoft Graph 2000 图表" r:id="rId3" imgW="7619890" imgH="508418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Rectangle 4">
            <a:extLst>
              <a:ext uri="{FF2B5EF4-FFF2-40B4-BE49-F238E27FC236}">
                <a16:creationId xmlns:a16="http://schemas.microsoft.com/office/drawing/2014/main" id="{9F3E0A22-4502-4FE5-9F8D-CABC8D016338}"/>
              </a:ext>
            </a:extLst>
          </p:cNvPr>
          <p:cNvSpPr>
            <a:spLocks noChangeArrowheads="1"/>
          </p:cNvSpPr>
          <p:nvPr/>
        </p:nvSpPr>
        <p:spPr bwMode="auto">
          <a:xfrm>
            <a:off x="539750" y="1125538"/>
            <a:ext cx="82804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ts val="5000"/>
              </a:lnSpc>
              <a:spcBef>
                <a:spcPct val="0"/>
              </a:spcBef>
              <a:buClrTx/>
              <a:buFontTx/>
              <a:buNone/>
            </a:pPr>
            <a:r>
              <a:rPr kumimoji="1" lang="zh-CN" altLang="en-US" sz="2800">
                <a:latin typeface="华文细黑" panose="02010600040101010101" pitchFamily="2" charset="-122"/>
                <a:ea typeface="华文细黑" panose="02010600040101010101" pitchFamily="2" charset="-122"/>
              </a:rPr>
              <a:t>    </a:t>
            </a:r>
            <a:r>
              <a:rPr kumimoji="1" lang="zh-CN" altLang="en-US" sz="2800">
                <a:latin typeface="幼圆" panose="02010509060101010101" pitchFamily="49" charset="-122"/>
                <a:ea typeface="幼圆" panose="02010509060101010101" pitchFamily="49" charset="-122"/>
              </a:rPr>
              <a:t>人类认知过程是非常复杂的，建立认知模型的技术常称为认知建模，目的是为了从某些方面探索和研究人的思维机制，特别是人的信息处理机制，同时也为设计相应的人工智能系统提供新的体系结构和技术方法。认知科学用计算机研究人的信息处理机制时表明，在计算机的输入和输出之间存在着由输入分类、符号运算、内容存储与检索、模式识别等方面组成的实在的信息处理过程。</a:t>
            </a:r>
            <a:endParaRPr lang="zh-CN" altLang="en-US" sz="600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a:extLst>
              <a:ext uri="{FF2B5EF4-FFF2-40B4-BE49-F238E27FC236}">
                <a16:creationId xmlns:a16="http://schemas.microsoft.com/office/drawing/2014/main" id="{7CDA586A-79B3-4061-B394-DC7C43767633}"/>
              </a:ext>
            </a:extLst>
          </p:cNvPr>
          <p:cNvSpPr>
            <a:spLocks noGrp="1" noChangeArrowheads="1"/>
          </p:cNvSpPr>
          <p:nvPr>
            <p:ph type="title"/>
          </p:nvPr>
        </p:nvSpPr>
        <p:spPr>
          <a:xfrm>
            <a:off x="660400" y="179388"/>
            <a:ext cx="7773988" cy="1597025"/>
          </a:xfrm>
        </p:spPr>
        <p:txBody>
          <a:bodyPr/>
          <a:lstStyle/>
          <a:p>
            <a:pPr eaLnBrk="1" fontAlgn="auto" hangingPunct="1">
              <a:spcAft>
                <a:spcPts val="0"/>
              </a:spcAft>
              <a:defRPr/>
            </a:pPr>
            <a:r>
              <a:rPr lang="zh-CN" altLang="zh-CN" b="1" dirty="0">
                <a:solidFill>
                  <a:schemeClr val="accent2"/>
                </a:solidFill>
                <a:latin typeface="黑体" panose="02010609060101010101" pitchFamily="49" charset="-122"/>
                <a:ea typeface="黑体" panose="02010609060101010101" pitchFamily="49" charset="-122"/>
              </a:rPr>
              <a:t>知识表示</a:t>
            </a:r>
          </a:p>
        </p:txBody>
      </p:sp>
      <p:sp>
        <p:nvSpPr>
          <p:cNvPr id="60419" name="日期占位符 2">
            <a:extLst>
              <a:ext uri="{FF2B5EF4-FFF2-40B4-BE49-F238E27FC236}">
                <a16:creationId xmlns:a16="http://schemas.microsoft.com/office/drawing/2014/main" id="{FF49D20F-B622-4029-B507-DB994A2BD8D2}"/>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C4E8644-9B79-4014-8F6A-59422028D24F}"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0420" name="页脚占位符 3">
            <a:extLst>
              <a:ext uri="{FF2B5EF4-FFF2-40B4-BE49-F238E27FC236}">
                <a16:creationId xmlns:a16="http://schemas.microsoft.com/office/drawing/2014/main" id="{169EEC26-02A0-4188-B318-3A27EE6E601B}"/>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60421" name="灯片编号占位符 4">
            <a:extLst>
              <a:ext uri="{FF2B5EF4-FFF2-40B4-BE49-F238E27FC236}">
                <a16:creationId xmlns:a16="http://schemas.microsoft.com/office/drawing/2014/main" id="{CF00F279-754F-4A6F-B67E-6DBA86B5782F}"/>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AB59F112-F1AA-4A5B-A36C-1A134F2C7573}" type="slidenum">
              <a:rPr lang="zh-CN" altLang="en-US" sz="1400" smtClean="0">
                <a:latin typeface="Arial" panose="020B0604020202020204" pitchFamily="34" charset="0"/>
              </a:rPr>
              <a:pPr>
                <a:lnSpc>
                  <a:spcPct val="100000"/>
                </a:lnSpc>
                <a:spcBef>
                  <a:spcPct val="0"/>
                </a:spcBef>
                <a:buClrTx/>
                <a:buFontTx/>
                <a:buNone/>
                <a:defRPr/>
              </a:pPr>
              <a:t>24</a:t>
            </a:fld>
            <a:endParaRPr lang="en-US" altLang="zh-CN" sz="1400">
              <a:latin typeface="Arial" panose="020B0604020202020204" pitchFamily="34" charset="0"/>
            </a:endParaRPr>
          </a:p>
        </p:txBody>
      </p:sp>
      <p:graphicFrame>
        <p:nvGraphicFramePr>
          <p:cNvPr id="58374" name="Object 3">
            <a:extLst>
              <a:ext uri="{FF2B5EF4-FFF2-40B4-BE49-F238E27FC236}">
                <a16:creationId xmlns:a16="http://schemas.microsoft.com/office/drawing/2014/main" id="{F04C3ECC-3070-4186-8633-7DED19CC876E}"/>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8377"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5" name="Rectangle 4">
            <a:extLst>
              <a:ext uri="{FF2B5EF4-FFF2-40B4-BE49-F238E27FC236}">
                <a16:creationId xmlns:a16="http://schemas.microsoft.com/office/drawing/2014/main" id="{EFE79FAF-973E-431E-9C8A-E4306D192F8D}"/>
              </a:ext>
            </a:extLst>
          </p:cNvPr>
          <p:cNvSpPr>
            <a:spLocks noChangeArrowheads="1"/>
          </p:cNvSpPr>
          <p:nvPr/>
        </p:nvSpPr>
        <p:spPr bwMode="auto">
          <a:xfrm>
            <a:off x="468313" y="1268413"/>
            <a:ext cx="8424862"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3200"/>
              </a:lnSpc>
              <a:spcBef>
                <a:spcPct val="0"/>
              </a:spcBef>
              <a:buClr>
                <a:srgbClr val="FF0000"/>
              </a:buClr>
              <a:buFontTx/>
              <a:buNone/>
            </a:pPr>
            <a:r>
              <a:rPr lang="en-US"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人类的智能活动过程主要是一个获得并运用知识的过程，知识是智能的基础。人们通过实践，认识到客观世界的规律性，经过加工整理、解释、挑选和改造而形成知识。为了使计算机具有智能，使它能模拟人类的智能行为，就必须使它具有适当形式表示的知识。知识表示是人工智能中一个十分重要的研究领域。</a:t>
            </a:r>
          </a:p>
          <a:p>
            <a:pPr>
              <a:lnSpc>
                <a:spcPts val="3200"/>
              </a:lnSpc>
              <a:spcBef>
                <a:spcPct val="0"/>
              </a:spcBef>
              <a:buClr>
                <a:srgbClr val="FF0000"/>
              </a:buClr>
              <a:buFontTx/>
              <a:buNone/>
            </a:pPr>
            <a:r>
              <a:rPr lang="en-US"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所谓知识表示实际上是对知识的一种描述，或者是一组约定，一种计算机可以接受的用于描述知识的数据结构。知识表示是研究机器表示知识的可行的、有效的、通用的原则和方法。知识表示问题一直是人工智能研究中最活跃的部分之一。目前，常用的知识表示方法有逻辑模式、产生式系统、框架、语义网络、状态空间、面向对象、连接主义等。</a:t>
            </a:r>
            <a:endParaRPr lang="en-US" altLang="zh-CN" sz="240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619FE959-C4C1-49F1-B38B-5BC0A124F986}"/>
              </a:ext>
            </a:extLst>
          </p:cNvPr>
          <p:cNvSpPr>
            <a:spLocks noGrp="1" noChangeArrowheads="1"/>
          </p:cNvSpPr>
          <p:nvPr>
            <p:ph type="title"/>
          </p:nvPr>
        </p:nvSpPr>
        <p:spPr>
          <a:xfrm>
            <a:off x="660400" y="260350"/>
            <a:ext cx="7773988"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自动推理</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61443" name="日期占位符 2">
            <a:extLst>
              <a:ext uri="{FF2B5EF4-FFF2-40B4-BE49-F238E27FC236}">
                <a16:creationId xmlns:a16="http://schemas.microsoft.com/office/drawing/2014/main" id="{8D2239EE-672E-4585-8BBE-0C0800960685}"/>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FD9B3E9-8FC8-400E-B849-0D17B2ED58B4}"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1444" name="页脚占位符 3">
            <a:extLst>
              <a:ext uri="{FF2B5EF4-FFF2-40B4-BE49-F238E27FC236}">
                <a16:creationId xmlns:a16="http://schemas.microsoft.com/office/drawing/2014/main" id="{363A53D0-3B6A-46DE-AE83-ACC2A1FF8D0B}"/>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61445" name="灯片编号占位符 4">
            <a:extLst>
              <a:ext uri="{FF2B5EF4-FFF2-40B4-BE49-F238E27FC236}">
                <a16:creationId xmlns:a16="http://schemas.microsoft.com/office/drawing/2014/main" id="{40FD29F7-3A2A-4AA6-8A3E-668A49D90FDD}"/>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10A0382-E605-4CD7-A8DD-0F0BD39E1655}" type="slidenum">
              <a:rPr lang="zh-CN" altLang="en-US" sz="1400" smtClean="0">
                <a:latin typeface="Arial" panose="020B0604020202020204" pitchFamily="34" charset="0"/>
              </a:rPr>
              <a:pPr>
                <a:lnSpc>
                  <a:spcPct val="100000"/>
                </a:lnSpc>
                <a:spcBef>
                  <a:spcPct val="0"/>
                </a:spcBef>
                <a:buClrTx/>
                <a:buFontTx/>
                <a:buNone/>
                <a:defRPr/>
              </a:pPr>
              <a:t>25</a:t>
            </a:fld>
            <a:endParaRPr lang="en-US" altLang="zh-CN" sz="1400">
              <a:latin typeface="Arial" panose="020B0604020202020204" pitchFamily="34" charset="0"/>
            </a:endParaRPr>
          </a:p>
        </p:txBody>
      </p:sp>
      <p:graphicFrame>
        <p:nvGraphicFramePr>
          <p:cNvPr id="59398" name="Object 3">
            <a:extLst>
              <a:ext uri="{FF2B5EF4-FFF2-40B4-BE49-F238E27FC236}">
                <a16:creationId xmlns:a16="http://schemas.microsoft.com/office/drawing/2014/main" id="{2FD2DB05-651E-44C4-814D-F99B202BEB8C}"/>
              </a:ext>
            </a:extLst>
          </p:cNvPr>
          <p:cNvGraphicFramePr>
            <a:graphicFrameLocks noChangeAspect="1"/>
          </p:cNvGraphicFramePr>
          <p:nvPr/>
        </p:nvGraphicFramePr>
        <p:xfrm>
          <a:off x="1547813" y="1246188"/>
          <a:ext cx="6096000" cy="4067175"/>
        </p:xfrm>
        <a:graphic>
          <a:graphicData uri="http://schemas.openxmlformats.org/presentationml/2006/ole">
            <mc:AlternateContent xmlns:mc="http://schemas.openxmlformats.org/markup-compatibility/2006">
              <mc:Choice xmlns:v="urn:schemas-microsoft-com:vml" Requires="v">
                <p:oleObj spid="_x0000_s59401"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246188"/>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9" name="Rectangle 4">
            <a:extLst>
              <a:ext uri="{FF2B5EF4-FFF2-40B4-BE49-F238E27FC236}">
                <a16:creationId xmlns:a16="http://schemas.microsoft.com/office/drawing/2014/main" id="{5676521D-C777-43D9-82FF-D1C281F7E326}"/>
              </a:ext>
            </a:extLst>
          </p:cNvPr>
          <p:cNvSpPr>
            <a:spLocks noChangeArrowheads="1"/>
          </p:cNvSpPr>
          <p:nvPr/>
        </p:nvSpPr>
        <p:spPr bwMode="auto">
          <a:xfrm>
            <a:off x="468313" y="2209800"/>
            <a:ext cx="79914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40000"/>
              </a:lnSpc>
              <a:spcBef>
                <a:spcPct val="0"/>
              </a:spcBef>
              <a:buClrTx/>
              <a:buFontTx/>
              <a:buNone/>
            </a:pPr>
            <a:r>
              <a:rPr lang="zh-CN" altLang="en-US" sz="3200">
                <a:latin typeface="黑体" panose="02010609060101010101" pitchFamily="49" charset="-122"/>
                <a:ea typeface="黑体" panose="02010609060101010101" pitchFamily="49" charset="-122"/>
              </a:rPr>
              <a:t>   </a:t>
            </a:r>
            <a:r>
              <a:rPr lang="zh-CN" altLang="en-US" sz="3200">
                <a:latin typeface="幼圆" panose="02010509060101010101" pitchFamily="49" charset="-122"/>
                <a:ea typeface="幼圆" panose="02010509060101010101" pitchFamily="49" charset="-122"/>
              </a:rPr>
              <a:t>演绎推理(</a:t>
            </a:r>
            <a:r>
              <a:rPr lang="en-US" altLang="zh-CN" sz="3200">
                <a:latin typeface="幼圆" panose="02010509060101010101" pitchFamily="49" charset="-122"/>
                <a:ea typeface="幼圆" panose="02010509060101010101" pitchFamily="49" charset="-122"/>
              </a:rPr>
              <a:t>deductive reasoning)</a:t>
            </a:r>
          </a:p>
          <a:p>
            <a:pPr algn="just">
              <a:lnSpc>
                <a:spcPct val="140000"/>
              </a:lnSpc>
              <a:spcBef>
                <a:spcPct val="0"/>
              </a:spcBef>
              <a:buClrTx/>
              <a:buFontTx/>
              <a:buNone/>
            </a:pPr>
            <a:r>
              <a:rPr lang="zh-CN" altLang="en-US" sz="3200">
                <a:latin typeface="幼圆" panose="02010509060101010101" pitchFamily="49" charset="-122"/>
                <a:ea typeface="幼圆" panose="02010509060101010101" pitchFamily="49" charset="-122"/>
              </a:rPr>
              <a:t>   归纳推理(</a:t>
            </a:r>
            <a:r>
              <a:rPr lang="en-US" altLang="zh-CN" sz="3200">
                <a:latin typeface="幼圆" panose="02010509060101010101" pitchFamily="49" charset="-122"/>
                <a:ea typeface="幼圆" panose="02010509060101010101" pitchFamily="49" charset="-122"/>
              </a:rPr>
              <a:t>inductive reasoning)</a:t>
            </a:r>
          </a:p>
          <a:p>
            <a:pPr algn="just">
              <a:lnSpc>
                <a:spcPct val="140000"/>
              </a:lnSpc>
              <a:spcBef>
                <a:spcPct val="0"/>
              </a:spcBef>
              <a:buClrTx/>
              <a:buFontTx/>
              <a:buNone/>
            </a:pPr>
            <a:r>
              <a:rPr lang="zh-CN" altLang="en-US" sz="3200">
                <a:latin typeface="幼圆" panose="02010509060101010101" pitchFamily="49" charset="-122"/>
                <a:ea typeface="幼圆" panose="02010509060101010101" pitchFamily="49" charset="-122"/>
              </a:rPr>
              <a:t>   反绎推理(</a:t>
            </a:r>
            <a:r>
              <a:rPr lang="en-US" altLang="zh-CN" sz="3200">
                <a:latin typeface="幼圆" panose="02010509060101010101" pitchFamily="49" charset="-122"/>
                <a:ea typeface="幼圆" panose="02010509060101010101" pitchFamily="49" charset="-122"/>
              </a:rPr>
              <a:t>abductive reasoning) </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a:extLst>
              <a:ext uri="{FF2B5EF4-FFF2-40B4-BE49-F238E27FC236}">
                <a16:creationId xmlns:a16="http://schemas.microsoft.com/office/drawing/2014/main" id="{8AE89089-9990-4298-BE1C-F6356638F9BE}"/>
              </a:ext>
            </a:extLst>
          </p:cNvPr>
          <p:cNvSpPr>
            <a:spLocks noGrp="1" noChangeArrowheads="1"/>
          </p:cNvSpPr>
          <p:nvPr>
            <p:ph type="title"/>
          </p:nvPr>
        </p:nvSpPr>
        <p:spPr>
          <a:xfrm>
            <a:off x="685800" y="312738"/>
            <a:ext cx="7772400"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自动推理</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62467" name="日期占位符 2">
            <a:extLst>
              <a:ext uri="{FF2B5EF4-FFF2-40B4-BE49-F238E27FC236}">
                <a16:creationId xmlns:a16="http://schemas.microsoft.com/office/drawing/2014/main" id="{5AD1DA77-5EE3-4CA3-B0CD-B0D787D74BE4}"/>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6C076548-BA91-4058-AE95-90BE12025ED8}"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2468" name="页脚占位符 3">
            <a:extLst>
              <a:ext uri="{FF2B5EF4-FFF2-40B4-BE49-F238E27FC236}">
                <a16:creationId xmlns:a16="http://schemas.microsoft.com/office/drawing/2014/main" id="{A8348022-B3B7-4044-AE2F-81AB9EAC5E0A}"/>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62469" name="灯片编号占位符 4">
            <a:extLst>
              <a:ext uri="{FF2B5EF4-FFF2-40B4-BE49-F238E27FC236}">
                <a16:creationId xmlns:a16="http://schemas.microsoft.com/office/drawing/2014/main" id="{A02D022C-31BE-4C0F-B177-CFC3604B7F5B}"/>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B4399B6-ED5C-4957-99E8-A5D435BAAFDF}" type="slidenum">
              <a:rPr lang="zh-CN" altLang="en-US" sz="1400" smtClean="0">
                <a:latin typeface="Arial" panose="020B0604020202020204" pitchFamily="34" charset="0"/>
              </a:rPr>
              <a:pPr>
                <a:lnSpc>
                  <a:spcPct val="100000"/>
                </a:lnSpc>
                <a:spcBef>
                  <a:spcPct val="0"/>
                </a:spcBef>
                <a:buClrTx/>
                <a:buFontTx/>
                <a:buNone/>
                <a:defRPr/>
              </a:pPr>
              <a:t>26</a:t>
            </a:fld>
            <a:endParaRPr lang="en-US" altLang="zh-CN" sz="1400">
              <a:latin typeface="Arial" panose="020B0604020202020204" pitchFamily="34" charset="0"/>
            </a:endParaRPr>
          </a:p>
        </p:txBody>
      </p:sp>
      <p:graphicFrame>
        <p:nvGraphicFramePr>
          <p:cNvPr id="60422" name="Object 3">
            <a:extLst>
              <a:ext uri="{FF2B5EF4-FFF2-40B4-BE49-F238E27FC236}">
                <a16:creationId xmlns:a16="http://schemas.microsoft.com/office/drawing/2014/main" id="{AA22B5BF-DFD7-49A1-83E8-1041869AADEA}"/>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0425"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3" name="Rectangle 4">
            <a:extLst>
              <a:ext uri="{FF2B5EF4-FFF2-40B4-BE49-F238E27FC236}">
                <a16:creationId xmlns:a16="http://schemas.microsoft.com/office/drawing/2014/main" id="{678489BF-519F-4478-A692-31B065BAD9B0}"/>
              </a:ext>
            </a:extLst>
          </p:cNvPr>
          <p:cNvSpPr>
            <a:spLocks noChangeArrowheads="1"/>
          </p:cNvSpPr>
          <p:nvPr/>
        </p:nvSpPr>
        <p:spPr bwMode="auto">
          <a:xfrm>
            <a:off x="611188" y="1600200"/>
            <a:ext cx="7993062"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40000"/>
              </a:lnSpc>
              <a:spcBef>
                <a:spcPct val="0"/>
              </a:spcBef>
              <a:buClrTx/>
              <a:buFontTx/>
              <a:buNone/>
            </a:pPr>
            <a:r>
              <a:rPr lang="zh-CN" altLang="en-US" sz="2800">
                <a:latin typeface="幼圆" panose="02010509060101010101" pitchFamily="49" charset="-122"/>
                <a:ea typeface="幼圆" panose="02010509060101010101" pitchFamily="49" charset="-122"/>
              </a:rPr>
              <a:t>从一个或几个已知的判断(前提)逻辑地推论出一个新的判断(结论)的思维形式称为推理,  这是事物的客观联系在意识中的反映。人解决问题就是利用以往的知识,  通过推理得出结论。自动推理的理论和技术是程序推导、程序正确性证明、专家系统、智能机器人等研究领域的重要基础。</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B9298C63-D350-4A7C-B821-150285793DF1}"/>
              </a:ext>
            </a:extLst>
          </p:cNvPr>
          <p:cNvSpPr>
            <a:spLocks noGrp="1" noChangeArrowheads="1"/>
          </p:cNvSpPr>
          <p:nvPr>
            <p:ph type="title"/>
          </p:nvPr>
        </p:nvSpPr>
        <p:spPr>
          <a:xfrm>
            <a:off x="696913" y="266700"/>
            <a:ext cx="7772400" cy="1597025"/>
          </a:xfrm>
        </p:spPr>
        <p:txBody>
          <a:bodyPr/>
          <a:lstStyle/>
          <a:p>
            <a:pPr eaLnBrk="1" fontAlgn="auto" hangingPunct="1">
              <a:spcAft>
                <a:spcPts val="0"/>
              </a:spcAft>
              <a:defRPr/>
            </a:pPr>
            <a:r>
              <a:rPr kumimoji="1" lang="zh-CN" altLang="en-US" b="1" dirty="0">
                <a:solidFill>
                  <a:schemeClr val="accent6"/>
                </a:solidFill>
                <a:latin typeface="Times New Roman" pitchFamily="18" charset="0"/>
                <a:ea typeface="黑体" pitchFamily="49" charset="-122"/>
              </a:rPr>
              <a:t>正向推理</a:t>
            </a:r>
            <a:endParaRPr lang="zh-CN" altLang="zh-CN" b="1" dirty="0">
              <a:solidFill>
                <a:schemeClr val="accent6"/>
              </a:solidFill>
              <a:latin typeface="华文新魏" pitchFamily="2" charset="-122"/>
              <a:ea typeface="华文新魏" pitchFamily="2" charset="-122"/>
            </a:endParaRPr>
          </a:p>
        </p:txBody>
      </p:sp>
      <p:sp>
        <p:nvSpPr>
          <p:cNvPr id="63491" name="日期占位符 2">
            <a:extLst>
              <a:ext uri="{FF2B5EF4-FFF2-40B4-BE49-F238E27FC236}">
                <a16:creationId xmlns:a16="http://schemas.microsoft.com/office/drawing/2014/main" id="{A527A0E0-D74F-4219-A0F1-6597827D8A2E}"/>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22D56F32-CE66-46F9-A622-605039168A6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3492" name="页脚占位符 3">
            <a:extLst>
              <a:ext uri="{FF2B5EF4-FFF2-40B4-BE49-F238E27FC236}">
                <a16:creationId xmlns:a16="http://schemas.microsoft.com/office/drawing/2014/main" id="{3AD3727E-1698-4EF9-87B9-9852553D1B5C}"/>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63493" name="灯片编号占位符 4">
            <a:extLst>
              <a:ext uri="{FF2B5EF4-FFF2-40B4-BE49-F238E27FC236}">
                <a16:creationId xmlns:a16="http://schemas.microsoft.com/office/drawing/2014/main" id="{2FB24150-31F4-4FF8-8A9C-776B168DECFE}"/>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F8480BF-3418-4555-BBC4-EE0164007DE6}" type="slidenum">
              <a:rPr lang="zh-CN" altLang="en-US" sz="1400" smtClean="0">
                <a:latin typeface="Arial" panose="020B0604020202020204" pitchFamily="34" charset="0"/>
              </a:rPr>
              <a:pPr>
                <a:lnSpc>
                  <a:spcPct val="100000"/>
                </a:lnSpc>
                <a:spcBef>
                  <a:spcPct val="0"/>
                </a:spcBef>
                <a:buClrTx/>
                <a:buFontTx/>
                <a:buNone/>
                <a:defRPr/>
              </a:pPr>
              <a:t>27</a:t>
            </a:fld>
            <a:endParaRPr lang="en-US" altLang="zh-CN" sz="1400">
              <a:latin typeface="Arial" panose="020B0604020202020204" pitchFamily="34" charset="0"/>
            </a:endParaRPr>
          </a:p>
        </p:txBody>
      </p:sp>
      <p:graphicFrame>
        <p:nvGraphicFramePr>
          <p:cNvPr id="61446" name="Object 3">
            <a:extLst>
              <a:ext uri="{FF2B5EF4-FFF2-40B4-BE49-F238E27FC236}">
                <a16:creationId xmlns:a16="http://schemas.microsoft.com/office/drawing/2014/main" id="{60C55875-2D09-474F-8953-38D7ABEFB0E2}"/>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1450"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Rectangle 4">
            <a:extLst>
              <a:ext uri="{FF2B5EF4-FFF2-40B4-BE49-F238E27FC236}">
                <a16:creationId xmlns:a16="http://schemas.microsoft.com/office/drawing/2014/main" id="{3F6D5E6F-70E1-403E-BA6D-34EC3BB8087E}"/>
              </a:ext>
            </a:extLst>
          </p:cNvPr>
          <p:cNvSpPr>
            <a:spLocks noChangeArrowheads="1"/>
          </p:cNvSpPr>
          <p:nvPr/>
        </p:nvSpPr>
        <p:spPr bwMode="auto">
          <a:xfrm>
            <a:off x="827088" y="1484313"/>
            <a:ext cx="7921625" cy="1557337"/>
          </a:xfrm>
          <a:prstGeom prst="rect">
            <a:avLst/>
          </a:prstGeom>
          <a:no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457200" indent="-457200">
              <a:lnSpc>
                <a:spcPts val="4000"/>
              </a:lnSpc>
              <a:spcBef>
                <a:spcPct val="0"/>
              </a:spcBef>
              <a:buClr>
                <a:schemeClr val="accent6"/>
              </a:buClr>
              <a:buFont typeface="Wingdings" panose="05000000000000000000" pitchFamily="2" charset="2"/>
              <a:buChar char="n"/>
              <a:defRPr/>
            </a:pPr>
            <a:r>
              <a:rPr kumimoji="1" lang="zh-CN" altLang="en-US" sz="2800" dirty="0">
                <a:latin typeface="幼圆" panose="02010509060101010101" pitchFamily="49" charset="-122"/>
                <a:ea typeface="幼圆" panose="02010509060101010101" pitchFamily="49" charset="-122"/>
              </a:rPr>
              <a:t>正向推理又叫向前推理、数据驱动的推理，</a:t>
            </a:r>
          </a:p>
          <a:p>
            <a:pPr eaLnBrk="1" hangingPunct="1">
              <a:lnSpc>
                <a:spcPts val="4000"/>
              </a:lnSpc>
              <a:spcBef>
                <a:spcPct val="0"/>
              </a:spcBef>
              <a:buFontTx/>
              <a:buNone/>
              <a:defRPr/>
            </a:pPr>
            <a:r>
              <a:rPr kumimoji="1" lang="zh-CN" altLang="en-US" sz="2800" dirty="0">
                <a:latin typeface="幼圆" panose="02010509060101010101" pitchFamily="49" charset="-122"/>
                <a:ea typeface="幼圆" panose="02010509060101010101" pitchFamily="49" charset="-122"/>
              </a:rPr>
              <a:t>从已知的数据/条件/中间结论出发推导出新的结论</a:t>
            </a:r>
          </a:p>
        </p:txBody>
      </p:sp>
      <p:sp>
        <p:nvSpPr>
          <p:cNvPr id="61448" name="Rectangle 5">
            <a:extLst>
              <a:ext uri="{FF2B5EF4-FFF2-40B4-BE49-F238E27FC236}">
                <a16:creationId xmlns:a16="http://schemas.microsoft.com/office/drawing/2014/main" id="{2DDAA68B-275C-4FB6-A74F-70AC686850A2}"/>
              </a:ext>
            </a:extLst>
          </p:cNvPr>
          <p:cNvSpPr>
            <a:spLocks noChangeArrowheads="1"/>
          </p:cNvSpPr>
          <p:nvPr/>
        </p:nvSpPr>
        <p:spPr bwMode="auto">
          <a:xfrm>
            <a:off x="2743200" y="3644900"/>
            <a:ext cx="3657600" cy="2057400"/>
          </a:xfrm>
          <a:prstGeom prst="rect">
            <a:avLst/>
          </a:prstGeom>
          <a:solidFill>
            <a:srgbClr val="DDDDDD"/>
          </a:solidFill>
          <a:ln w="9525">
            <a:solidFill>
              <a:schemeClr val="tx1"/>
            </a:solidFill>
            <a:miter lim="800000"/>
            <a:headEnd/>
            <a:tailEnd/>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zh-CN" altLang="en-US" sz="2400">
                <a:latin typeface="Times New Roman" panose="02020603050405020304" pitchFamily="18" charset="0"/>
                <a:sym typeface="Wingdings" panose="05000000000000000000" pitchFamily="2" charset="2"/>
              </a:rPr>
              <a:t>1.  </a:t>
            </a:r>
            <a:r>
              <a:rPr kumimoji="1" lang="en-US" altLang="zh-CN" sz="2400" i="1">
                <a:latin typeface="Times New Roman" panose="02020603050405020304" pitchFamily="18" charset="0"/>
                <a:sym typeface="Wingdings" panose="05000000000000000000" pitchFamily="2" charset="2"/>
              </a:rPr>
              <a:t>A </a:t>
            </a:r>
            <a:r>
              <a:rPr kumimoji="1" lang="en-US" altLang="zh-CN" sz="2400">
                <a:latin typeface="Times New Roman" panose="02020603050405020304" pitchFamily="18" charset="0"/>
                <a:sym typeface="Wingdings" panose="05000000000000000000" pitchFamily="2" charset="2"/>
              </a:rPr>
              <a:t>  G1</a:t>
            </a: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2.  </a:t>
            </a:r>
            <a:r>
              <a:rPr kumimoji="1" lang="en-US" altLang="zh-CN" sz="2400" i="1">
                <a:latin typeface="Times New Roman" panose="02020603050405020304" pitchFamily="18" charset="0"/>
                <a:sym typeface="Wingdings" panose="05000000000000000000" pitchFamily="2" charset="2"/>
              </a:rPr>
              <a:t>A</a:t>
            </a:r>
            <a:r>
              <a:rPr kumimoji="1" lang="en-US" altLang="zh-CN" sz="2400">
                <a:latin typeface="Times New Roman" panose="02020603050405020304" pitchFamily="18" charset="0"/>
                <a:sym typeface="Symbol" panose="05050102010706020507" pitchFamily="18" charset="2"/>
              </a:rPr>
              <a:t> </a:t>
            </a:r>
            <a:r>
              <a:rPr kumimoji="1" lang="en-US" altLang="zh-CN" sz="2400">
                <a:latin typeface="Times New Roman" panose="02020603050405020304" pitchFamily="18" charset="0"/>
                <a:sym typeface="Wingdings" panose="05000000000000000000" pitchFamily="2" charset="2"/>
              </a:rPr>
              <a:t> G1</a:t>
            </a: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3.  </a:t>
            </a:r>
            <a:r>
              <a:rPr kumimoji="1" lang="en-US" altLang="zh-CN" sz="2400" i="1">
                <a:latin typeface="Times New Roman" panose="02020603050405020304" pitchFamily="18" charset="0"/>
                <a:sym typeface="Wingdings" panose="05000000000000000000" pitchFamily="2" charset="2"/>
              </a:rPr>
              <a:t>B  </a:t>
            </a:r>
            <a:r>
              <a:rPr kumimoji="1" lang="en-US" altLang="zh-CN" sz="2400">
                <a:latin typeface="Times New Roman" panose="02020603050405020304" pitchFamily="18" charset="0"/>
                <a:sym typeface="Wingdings" panose="05000000000000000000" pitchFamily="2" charset="2"/>
              </a:rPr>
              <a:t> G2</a:t>
            </a: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4.  </a:t>
            </a:r>
            <a:r>
              <a:rPr kumimoji="1" lang="en-US" altLang="zh-CN" sz="2400" i="1">
                <a:latin typeface="Times New Roman" panose="02020603050405020304" pitchFamily="18" charset="0"/>
                <a:sym typeface="Wingdings" panose="05000000000000000000" pitchFamily="2" charset="2"/>
              </a:rPr>
              <a:t>B</a:t>
            </a:r>
            <a:r>
              <a:rPr kumimoji="1" lang="en-US" altLang="zh-CN"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Wingdings" panose="05000000000000000000" pitchFamily="2" charset="2"/>
              </a:rPr>
              <a:t>  G2</a:t>
            </a:r>
            <a:endParaRPr kumimoji="1" lang="en-US" altLang="zh-CN" sz="2400">
              <a:latin typeface="Times New Roman" panose="02020603050405020304" pitchFamily="18" charset="0"/>
            </a:endParaRPr>
          </a:p>
          <a:p>
            <a:pPr eaLnBrk="1" hangingPunct="1">
              <a:lnSpc>
                <a:spcPct val="100000"/>
              </a:lnSpc>
              <a:spcBef>
                <a:spcPct val="0"/>
              </a:spcBef>
              <a:buClrTx/>
              <a:buFontTx/>
              <a:buNone/>
            </a:pPr>
            <a:r>
              <a:rPr kumimoji="1" lang="en-US" altLang="zh-CN" sz="2400">
                <a:latin typeface="Times New Roman" panose="02020603050405020304" pitchFamily="18" charset="0"/>
              </a:rPr>
              <a:t>5.  G1  &amp;  G2  </a:t>
            </a:r>
            <a:r>
              <a:rPr kumimoji="1" lang="en-US" altLang="zh-CN" sz="2400">
                <a:latin typeface="Times New Roman" panose="02020603050405020304" pitchFamily="18" charset="0"/>
                <a:sym typeface="Wingdings" panose="05000000000000000000" pitchFamily="2" charset="2"/>
              </a:rPr>
              <a:t> G</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a:extLst>
              <a:ext uri="{FF2B5EF4-FFF2-40B4-BE49-F238E27FC236}">
                <a16:creationId xmlns:a16="http://schemas.microsoft.com/office/drawing/2014/main" id="{DDD9B9FF-8AE3-489A-84C3-C6C992D1C1BB}"/>
              </a:ext>
            </a:extLst>
          </p:cNvPr>
          <p:cNvSpPr>
            <a:spLocks noGrp="1" noChangeArrowheads="1"/>
          </p:cNvSpPr>
          <p:nvPr>
            <p:ph type="title"/>
          </p:nvPr>
        </p:nvSpPr>
        <p:spPr>
          <a:xfrm>
            <a:off x="709613" y="341313"/>
            <a:ext cx="7773987" cy="1597025"/>
          </a:xfrm>
        </p:spPr>
        <p:txBody>
          <a:bodyPr/>
          <a:lstStyle/>
          <a:p>
            <a:pPr eaLnBrk="1" fontAlgn="auto" hangingPunct="1">
              <a:spcAft>
                <a:spcPts val="0"/>
              </a:spcAft>
              <a:defRPr/>
            </a:pPr>
            <a:r>
              <a:rPr kumimoji="1" lang="zh-CN" altLang="en-US" b="1" dirty="0">
                <a:solidFill>
                  <a:schemeClr val="accent6"/>
                </a:solidFill>
                <a:latin typeface="Times New Roman" pitchFamily="18" charset="0"/>
                <a:ea typeface="黑体" pitchFamily="49" charset="-122"/>
              </a:rPr>
              <a:t>反向推理</a:t>
            </a:r>
            <a:endParaRPr lang="zh-CN" altLang="zh-CN" b="1" dirty="0">
              <a:solidFill>
                <a:schemeClr val="accent6"/>
              </a:solidFill>
              <a:latin typeface="华文新魏" pitchFamily="2" charset="-122"/>
              <a:ea typeface="华文新魏" pitchFamily="2" charset="-122"/>
            </a:endParaRPr>
          </a:p>
        </p:txBody>
      </p:sp>
      <p:sp>
        <p:nvSpPr>
          <p:cNvPr id="64515" name="日期占位符 2">
            <a:extLst>
              <a:ext uri="{FF2B5EF4-FFF2-40B4-BE49-F238E27FC236}">
                <a16:creationId xmlns:a16="http://schemas.microsoft.com/office/drawing/2014/main" id="{7F6E5E9B-5AFE-4D22-B8C7-EC236AE9790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11B2904-5420-4BF3-AFFB-A8D4C0A6352A}"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4516" name="页脚占位符 3">
            <a:extLst>
              <a:ext uri="{FF2B5EF4-FFF2-40B4-BE49-F238E27FC236}">
                <a16:creationId xmlns:a16="http://schemas.microsoft.com/office/drawing/2014/main" id="{285C6C06-7795-4CB1-883C-77F3A7017030}"/>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64517" name="灯片编号占位符 4">
            <a:extLst>
              <a:ext uri="{FF2B5EF4-FFF2-40B4-BE49-F238E27FC236}">
                <a16:creationId xmlns:a16="http://schemas.microsoft.com/office/drawing/2014/main" id="{7C3AD068-4352-49C4-A8DB-CBAB8EB6AAC7}"/>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A7ABFD3-DC34-45CA-83C7-1AFD383E29D4}" type="slidenum">
              <a:rPr lang="zh-CN" altLang="en-US" sz="1400" smtClean="0">
                <a:latin typeface="Arial" panose="020B0604020202020204" pitchFamily="34" charset="0"/>
              </a:rPr>
              <a:pPr>
                <a:lnSpc>
                  <a:spcPct val="100000"/>
                </a:lnSpc>
                <a:spcBef>
                  <a:spcPct val="0"/>
                </a:spcBef>
                <a:buClrTx/>
                <a:buFontTx/>
                <a:buNone/>
                <a:defRPr/>
              </a:pPr>
              <a:t>28</a:t>
            </a:fld>
            <a:endParaRPr lang="en-US" altLang="zh-CN" sz="1400">
              <a:latin typeface="Arial" panose="020B0604020202020204" pitchFamily="34" charset="0"/>
            </a:endParaRPr>
          </a:p>
        </p:txBody>
      </p:sp>
      <p:graphicFrame>
        <p:nvGraphicFramePr>
          <p:cNvPr id="62470" name="Object 3">
            <a:extLst>
              <a:ext uri="{FF2B5EF4-FFF2-40B4-BE49-F238E27FC236}">
                <a16:creationId xmlns:a16="http://schemas.microsoft.com/office/drawing/2014/main" id="{A2C24E61-51B3-43B2-8FEC-9AC3F9A0CF17}"/>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2474"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Rectangle 4">
            <a:extLst>
              <a:ext uri="{FF2B5EF4-FFF2-40B4-BE49-F238E27FC236}">
                <a16:creationId xmlns:a16="http://schemas.microsoft.com/office/drawing/2014/main" id="{AF67298D-D75D-412C-965A-52851CCB9291}"/>
              </a:ext>
            </a:extLst>
          </p:cNvPr>
          <p:cNvSpPr>
            <a:spLocks noChangeArrowheads="1"/>
          </p:cNvSpPr>
          <p:nvPr/>
        </p:nvSpPr>
        <p:spPr bwMode="auto">
          <a:xfrm>
            <a:off x="709613" y="1484313"/>
            <a:ext cx="8066087" cy="2032000"/>
          </a:xfrm>
          <a:prstGeom prst="rect">
            <a:avLst/>
          </a:prstGeom>
          <a:no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457200" indent="-457200" eaLnBrk="1" hangingPunct="1">
              <a:lnSpc>
                <a:spcPct val="150000"/>
              </a:lnSpc>
              <a:spcBef>
                <a:spcPct val="0"/>
              </a:spcBef>
              <a:buClr>
                <a:schemeClr val="accent6"/>
              </a:buClr>
              <a:buFont typeface="Wingdings" panose="05000000000000000000" pitchFamily="2" charset="2"/>
              <a:buChar char="n"/>
              <a:defRPr/>
            </a:pPr>
            <a:r>
              <a:rPr kumimoji="1" lang="zh-CN" altLang="en-US" sz="2800" dirty="0">
                <a:latin typeface="幼圆" panose="02010509060101010101" pitchFamily="49" charset="-122"/>
                <a:ea typeface="幼圆" panose="02010509060101010101" pitchFamily="49" charset="-122"/>
              </a:rPr>
              <a:t>反向推理又叫向后推理、面向目标的推理，从结论（目标）出发推导结论（目标）的前提条件。</a:t>
            </a:r>
          </a:p>
        </p:txBody>
      </p:sp>
      <p:sp>
        <p:nvSpPr>
          <p:cNvPr id="62472" name="Rectangle 6">
            <a:extLst>
              <a:ext uri="{FF2B5EF4-FFF2-40B4-BE49-F238E27FC236}">
                <a16:creationId xmlns:a16="http://schemas.microsoft.com/office/drawing/2014/main" id="{63BC2351-D0DF-47E9-9B58-7EC6B43B212E}"/>
              </a:ext>
            </a:extLst>
          </p:cNvPr>
          <p:cNvSpPr>
            <a:spLocks noChangeArrowheads="1"/>
          </p:cNvSpPr>
          <p:nvPr/>
        </p:nvSpPr>
        <p:spPr bwMode="auto">
          <a:xfrm>
            <a:off x="2524125" y="3860800"/>
            <a:ext cx="3657600" cy="2057400"/>
          </a:xfrm>
          <a:prstGeom prst="rect">
            <a:avLst/>
          </a:prstGeom>
          <a:solidFill>
            <a:srgbClr val="DDDDDD"/>
          </a:solidFill>
          <a:ln w="9525">
            <a:solidFill>
              <a:schemeClr val="tx1"/>
            </a:solidFill>
            <a:miter lim="800000"/>
            <a:headEnd/>
            <a:tailEnd/>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zh-CN" altLang="en-US" sz="2400">
                <a:latin typeface="Times New Roman" panose="02020603050405020304" pitchFamily="18" charset="0"/>
              </a:rPr>
              <a:t>1. </a:t>
            </a:r>
            <a:r>
              <a:rPr kumimoji="1" lang="en-US" altLang="zh-CN" sz="2400">
                <a:latin typeface="Times New Roman" panose="02020603050405020304" pitchFamily="18" charset="0"/>
                <a:sym typeface="Wingdings" panose="05000000000000000000" pitchFamily="2" charset="2"/>
              </a:rPr>
              <a:t>G</a:t>
            </a:r>
            <a:r>
              <a:rPr kumimoji="1" lang="en-US" altLang="zh-CN" sz="2400">
                <a:latin typeface="Times New Roman" panose="02020603050405020304" pitchFamily="18" charset="0"/>
              </a:rPr>
              <a:t> </a:t>
            </a:r>
            <a:r>
              <a:rPr kumimoji="1" lang="en-US" altLang="zh-CN" sz="2400">
                <a:latin typeface="Times New Roman" panose="02020603050405020304" pitchFamily="18" charset="0"/>
                <a:sym typeface="Wingdings" panose="05000000000000000000" pitchFamily="2" charset="2"/>
              </a:rPr>
              <a:t></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G1  &amp;  G2</a:t>
            </a:r>
            <a:endParaRPr kumimoji="1" lang="en-US" altLang="zh-CN" sz="2400">
              <a:latin typeface="Times New Roman" panose="02020603050405020304" pitchFamily="18" charset="0"/>
              <a:sym typeface="Wingdings" panose="05000000000000000000" pitchFamily="2" charset="2"/>
            </a:endParaRP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2. G1  </a:t>
            </a:r>
            <a:r>
              <a:rPr kumimoji="1" lang="en-US" altLang="zh-CN" sz="2400" i="1">
                <a:latin typeface="Times New Roman" panose="02020603050405020304" pitchFamily="18" charset="0"/>
                <a:sym typeface="Wingdings" panose="05000000000000000000" pitchFamily="2" charset="2"/>
              </a:rPr>
              <a:t>A </a:t>
            </a:r>
            <a:endParaRPr kumimoji="1" lang="en-US" altLang="zh-CN" sz="2400">
              <a:latin typeface="Times New Roman" panose="02020603050405020304" pitchFamily="18" charset="0"/>
              <a:sym typeface="Wingdings" panose="05000000000000000000" pitchFamily="2" charset="2"/>
            </a:endParaRP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3. G1  </a:t>
            </a:r>
            <a:r>
              <a:rPr kumimoji="1" lang="en-US" altLang="zh-CN" sz="2400" i="1">
                <a:latin typeface="Times New Roman" panose="02020603050405020304" pitchFamily="18" charset="0"/>
                <a:sym typeface="Wingdings" panose="05000000000000000000" pitchFamily="2" charset="2"/>
              </a:rPr>
              <a:t>A</a:t>
            </a:r>
            <a:r>
              <a:rPr kumimoji="1" lang="en-US" altLang="zh-CN" sz="2400">
                <a:latin typeface="Times New Roman" panose="02020603050405020304" pitchFamily="18" charset="0"/>
                <a:sym typeface="Symbol" panose="05050102010706020507" pitchFamily="18" charset="2"/>
              </a:rPr>
              <a:t> </a:t>
            </a:r>
            <a:endParaRPr kumimoji="1" lang="en-US" altLang="zh-CN" sz="2400">
              <a:latin typeface="Times New Roman" panose="02020603050405020304" pitchFamily="18" charset="0"/>
              <a:sym typeface="Wingdings" panose="05000000000000000000" pitchFamily="2" charset="2"/>
            </a:endParaRP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4. G2  </a:t>
            </a:r>
            <a:r>
              <a:rPr kumimoji="1" lang="en-US" altLang="zh-CN" sz="2400" i="1">
                <a:latin typeface="Times New Roman" panose="02020603050405020304" pitchFamily="18" charset="0"/>
                <a:sym typeface="Wingdings" panose="05000000000000000000" pitchFamily="2" charset="2"/>
              </a:rPr>
              <a:t>B</a:t>
            </a:r>
            <a:endParaRPr kumimoji="1" lang="en-US" altLang="zh-CN" sz="2400">
              <a:latin typeface="Times New Roman" panose="02020603050405020304" pitchFamily="18" charset="0"/>
              <a:sym typeface="Wingdings" panose="05000000000000000000" pitchFamily="2" charset="2"/>
            </a:endParaRP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5. G2  </a:t>
            </a:r>
            <a:r>
              <a:rPr kumimoji="1" lang="en-US" altLang="zh-CN" sz="2400" i="1">
                <a:latin typeface="Times New Roman" panose="02020603050405020304" pitchFamily="18" charset="0"/>
                <a:sym typeface="Wingdings" panose="05000000000000000000" pitchFamily="2" charset="2"/>
              </a:rPr>
              <a:t>B</a:t>
            </a:r>
            <a:r>
              <a:rPr kumimoji="1" lang="en-US" altLang="zh-CN"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Wingdings" panose="05000000000000000000" pitchFamily="2" charset="2"/>
              </a:rPr>
              <a:t> </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a:extLst>
              <a:ext uri="{FF2B5EF4-FFF2-40B4-BE49-F238E27FC236}">
                <a16:creationId xmlns:a16="http://schemas.microsoft.com/office/drawing/2014/main" id="{6605CD3E-DC24-426C-B412-58FEBC7762B7}"/>
              </a:ext>
            </a:extLst>
          </p:cNvPr>
          <p:cNvSpPr>
            <a:spLocks noGrp="1" noChangeArrowheads="1"/>
          </p:cNvSpPr>
          <p:nvPr>
            <p:ph type="title"/>
          </p:nvPr>
        </p:nvSpPr>
        <p:spPr>
          <a:xfrm>
            <a:off x="722313" y="179388"/>
            <a:ext cx="7772400" cy="1597025"/>
          </a:xfrm>
        </p:spPr>
        <p:txBody>
          <a:bodyPr/>
          <a:lstStyle/>
          <a:p>
            <a:pPr eaLnBrk="1" fontAlgn="auto" hangingPunct="1">
              <a:spcAft>
                <a:spcPts val="0"/>
              </a:spcAft>
              <a:defRPr/>
            </a:pPr>
            <a:r>
              <a:rPr lang="zh-CN" altLang="en-US" sz="4800" dirty="0">
                <a:solidFill>
                  <a:srgbClr val="1C07B5"/>
                </a:solidFill>
                <a:latin typeface="黑体" panose="02010609060101010101" pitchFamily="49" charset="-122"/>
                <a:ea typeface="黑体" panose="02010609060101010101" pitchFamily="49" charset="-122"/>
              </a:rPr>
              <a:t>机器学习</a:t>
            </a:r>
            <a:endParaRPr lang="zh-CN" altLang="zh-CN" sz="4800" dirty="0">
              <a:solidFill>
                <a:srgbClr val="1C07B5"/>
              </a:solidFill>
              <a:latin typeface="黑体" panose="02010609060101010101" pitchFamily="49" charset="-122"/>
              <a:ea typeface="黑体" panose="02010609060101010101" pitchFamily="49" charset="-122"/>
            </a:endParaRPr>
          </a:p>
        </p:txBody>
      </p:sp>
      <p:sp>
        <p:nvSpPr>
          <p:cNvPr id="65539" name="日期占位符 2">
            <a:extLst>
              <a:ext uri="{FF2B5EF4-FFF2-40B4-BE49-F238E27FC236}">
                <a16:creationId xmlns:a16="http://schemas.microsoft.com/office/drawing/2014/main" id="{C7BE8E26-3C24-4D02-BBD0-E3C674D9C5F6}"/>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14461B8-CE7F-41B1-94C3-8EF092F4A22B}"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5540" name="页脚占位符 3">
            <a:extLst>
              <a:ext uri="{FF2B5EF4-FFF2-40B4-BE49-F238E27FC236}">
                <a16:creationId xmlns:a16="http://schemas.microsoft.com/office/drawing/2014/main" id="{0E12558B-7DD2-4A7E-BDA4-FA4195BF731B}"/>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65541" name="灯片编号占位符 4">
            <a:extLst>
              <a:ext uri="{FF2B5EF4-FFF2-40B4-BE49-F238E27FC236}">
                <a16:creationId xmlns:a16="http://schemas.microsoft.com/office/drawing/2014/main" id="{023D6A4B-B865-4D6B-B9CA-A02F2DCF3F04}"/>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AD69D0A1-C75E-4FC0-9478-B9BDE25440F3}" type="slidenum">
              <a:rPr lang="zh-CN" altLang="en-US" sz="1400" smtClean="0">
                <a:latin typeface="Arial" panose="020B0604020202020204" pitchFamily="34" charset="0"/>
              </a:rPr>
              <a:pPr>
                <a:lnSpc>
                  <a:spcPct val="100000"/>
                </a:lnSpc>
                <a:spcBef>
                  <a:spcPct val="0"/>
                </a:spcBef>
                <a:buClrTx/>
                <a:buFontTx/>
                <a:buNone/>
                <a:defRPr/>
              </a:pPr>
              <a:t>29</a:t>
            </a:fld>
            <a:endParaRPr lang="en-US" altLang="zh-CN" sz="1400">
              <a:latin typeface="Arial" panose="020B0604020202020204" pitchFamily="34" charset="0"/>
            </a:endParaRPr>
          </a:p>
        </p:txBody>
      </p:sp>
      <p:graphicFrame>
        <p:nvGraphicFramePr>
          <p:cNvPr id="63494" name="Object 3">
            <a:extLst>
              <a:ext uri="{FF2B5EF4-FFF2-40B4-BE49-F238E27FC236}">
                <a16:creationId xmlns:a16="http://schemas.microsoft.com/office/drawing/2014/main" id="{FEA2B6C3-2C91-4792-A1CD-7BFAD45D7414}"/>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3497"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5" name="Rectangle 4">
            <a:extLst>
              <a:ext uri="{FF2B5EF4-FFF2-40B4-BE49-F238E27FC236}">
                <a16:creationId xmlns:a16="http://schemas.microsoft.com/office/drawing/2014/main" id="{FF3D39CA-C37A-4C93-B7DE-BE63DC534B47}"/>
              </a:ext>
            </a:extLst>
          </p:cNvPr>
          <p:cNvSpPr>
            <a:spLocks noChangeArrowheads="1"/>
          </p:cNvSpPr>
          <p:nvPr/>
        </p:nvSpPr>
        <p:spPr bwMode="auto">
          <a:xfrm>
            <a:off x="673100" y="1484313"/>
            <a:ext cx="80645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50000"/>
              </a:lnSpc>
              <a:spcBef>
                <a:spcPct val="0"/>
              </a:spcBef>
              <a:buClrTx/>
              <a:buFontTx/>
              <a:buNone/>
            </a:pPr>
            <a:r>
              <a:rPr kumimoji="1" lang="en-US" altLang="zh-CN" sz="2400">
                <a:latin typeface="幼圆" panose="02010509060101010101" pitchFamily="49" charset="-122"/>
                <a:ea typeface="幼圆" panose="02010509060101010101" pitchFamily="49" charset="-122"/>
              </a:rPr>
              <a:t>Simon</a:t>
            </a:r>
            <a:r>
              <a:rPr kumimoji="1" lang="zh-CN" altLang="en-US" sz="2400">
                <a:latin typeface="幼圆" panose="02010509060101010101" pitchFamily="49" charset="-122"/>
                <a:ea typeface="幼圆" panose="02010509060101010101" pitchFamily="49" charset="-122"/>
              </a:rPr>
              <a:t>对学习的定义是：“如果一个系统能够通过执行某种过程而改进它的性能，这就是学习”。这个说法的要点是：学习是一个过程，其二，学习是对一个系统而言，其三，学习改变系统性能。过程、系统与改变性能是学习的三个的要点。对上述说法，第一点是自然的。第二点中的系统则相当复杂，一般是指一台计算机，但是，也可以是计算系统，甚至包括人的人机计算系统。第三点则只强调“改进系统性能”，而未限制这种“改进”的方法。</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F86B37-F574-4269-8730-A50F99DDA487}"/>
              </a:ext>
            </a:extLst>
          </p:cNvPr>
          <p:cNvSpPr>
            <a:spLocks noGrp="1"/>
          </p:cNvSpPr>
          <p:nvPr>
            <p:ph sz="quarter" idx="13"/>
          </p:nvPr>
        </p:nvSpPr>
        <p:spPr/>
        <p:txBody>
          <a:bodyPr/>
          <a:lstStyle/>
          <a:p>
            <a:endParaRPr lang="zh-CN" altLang="en-US"/>
          </a:p>
        </p:txBody>
      </p:sp>
      <p:sp>
        <p:nvSpPr>
          <p:cNvPr id="4" name="日期占位符 3">
            <a:extLst>
              <a:ext uri="{FF2B5EF4-FFF2-40B4-BE49-F238E27FC236}">
                <a16:creationId xmlns:a16="http://schemas.microsoft.com/office/drawing/2014/main" id="{BF630ADF-2425-467F-A912-C6CE6F010DF5}"/>
              </a:ext>
            </a:extLst>
          </p:cNvPr>
          <p:cNvSpPr>
            <a:spLocks noGrp="1"/>
          </p:cNvSpPr>
          <p:nvPr>
            <p:ph type="dt" sz="half" idx="14"/>
          </p:nvPr>
        </p:nvSpPr>
        <p:spPr/>
        <p:txBody>
          <a:bodyPr/>
          <a:lstStyle/>
          <a:p>
            <a:pPr>
              <a:defRPr/>
            </a:pPr>
            <a:fld id="{BA5C7F79-76C9-4750-80EE-38A24C25529C}" type="datetime1">
              <a:rPr lang="zh-CN" altLang="en-US" smtClean="0"/>
              <a:pPr>
                <a:defRPr/>
              </a:pPr>
              <a:t>2021/11/3</a:t>
            </a:fld>
            <a:endParaRPr lang="en-US" altLang="zh-CN"/>
          </a:p>
        </p:txBody>
      </p:sp>
      <p:sp>
        <p:nvSpPr>
          <p:cNvPr id="5" name="页脚占位符 4">
            <a:extLst>
              <a:ext uri="{FF2B5EF4-FFF2-40B4-BE49-F238E27FC236}">
                <a16:creationId xmlns:a16="http://schemas.microsoft.com/office/drawing/2014/main" id="{C79CF824-8384-4AA7-B647-997B16FE054E}"/>
              </a:ext>
            </a:extLst>
          </p:cNvPr>
          <p:cNvSpPr>
            <a:spLocks noGrp="1"/>
          </p:cNvSpPr>
          <p:nvPr>
            <p:ph type="ftr" sz="quarter" idx="15"/>
          </p:nvPr>
        </p:nvSpPr>
        <p:spPr/>
        <p:txBody>
          <a:bodyPr/>
          <a:lstStyle/>
          <a:p>
            <a:pPr>
              <a:defRPr/>
            </a:pPr>
            <a:r>
              <a:rPr lang="zh-CN" altLang="en-US"/>
              <a:t>史忠植 人工智能导论：绪论 </a:t>
            </a:r>
            <a:endParaRPr lang="en-US" altLang="zh-CN"/>
          </a:p>
        </p:txBody>
      </p:sp>
      <p:sp>
        <p:nvSpPr>
          <p:cNvPr id="6" name="灯片编号占位符 5">
            <a:extLst>
              <a:ext uri="{FF2B5EF4-FFF2-40B4-BE49-F238E27FC236}">
                <a16:creationId xmlns:a16="http://schemas.microsoft.com/office/drawing/2014/main" id="{500EC7DC-5461-484E-BE01-DAFDD13CFB48}"/>
              </a:ext>
            </a:extLst>
          </p:cNvPr>
          <p:cNvSpPr>
            <a:spLocks noGrp="1"/>
          </p:cNvSpPr>
          <p:nvPr>
            <p:ph type="sldNum" sz="quarter" idx="16"/>
          </p:nvPr>
        </p:nvSpPr>
        <p:spPr/>
        <p:txBody>
          <a:bodyPr/>
          <a:lstStyle/>
          <a:p>
            <a:pPr>
              <a:defRPr/>
            </a:pPr>
            <a:fld id="{0469FC80-F125-4B18-B66F-0865FF5083D7}" type="slidenum">
              <a:rPr lang="zh-CN" altLang="en-US" smtClean="0"/>
              <a:pPr>
                <a:defRPr/>
              </a:pPr>
              <a:t>3</a:t>
            </a:fld>
            <a:endParaRPr lang="en-US" altLang="zh-CN"/>
          </a:p>
        </p:txBody>
      </p:sp>
      <p:pic>
        <p:nvPicPr>
          <p:cNvPr id="7" name="图片 6">
            <a:extLst>
              <a:ext uri="{FF2B5EF4-FFF2-40B4-BE49-F238E27FC236}">
                <a16:creationId xmlns:a16="http://schemas.microsoft.com/office/drawing/2014/main" id="{E0B06F93-4E74-43D8-8021-47EA63EA04F3}"/>
              </a:ext>
            </a:extLst>
          </p:cNvPr>
          <p:cNvPicPr>
            <a:picLocks noChangeAspect="1"/>
          </p:cNvPicPr>
          <p:nvPr/>
        </p:nvPicPr>
        <p:blipFill>
          <a:blip r:embed="rId2"/>
          <a:stretch>
            <a:fillRect/>
          </a:stretch>
        </p:blipFill>
        <p:spPr>
          <a:xfrm>
            <a:off x="-36512" y="1124744"/>
            <a:ext cx="9144000" cy="5046904"/>
          </a:xfrm>
          <a:prstGeom prst="rect">
            <a:avLst/>
          </a:prstGeom>
        </p:spPr>
      </p:pic>
    </p:spTree>
    <p:extLst>
      <p:ext uri="{BB962C8B-B14F-4D97-AF65-F5344CB8AC3E}">
        <p14:creationId xmlns:p14="http://schemas.microsoft.com/office/powerpoint/2010/main" val="4269487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a:extLst>
              <a:ext uri="{FF2B5EF4-FFF2-40B4-BE49-F238E27FC236}">
                <a16:creationId xmlns:a16="http://schemas.microsoft.com/office/drawing/2014/main" id="{3AD1050C-C325-42D9-81B2-984A377F9602}"/>
              </a:ext>
            </a:extLst>
          </p:cNvPr>
          <p:cNvSpPr>
            <a:spLocks noGrp="1" noChangeArrowheads="1"/>
          </p:cNvSpPr>
          <p:nvPr>
            <p:ph type="title"/>
          </p:nvPr>
        </p:nvSpPr>
        <p:spPr>
          <a:xfrm>
            <a:off x="758825" y="185738"/>
            <a:ext cx="7773988" cy="1595437"/>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机器学习</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66563" name="日期占位符 2">
            <a:extLst>
              <a:ext uri="{FF2B5EF4-FFF2-40B4-BE49-F238E27FC236}">
                <a16:creationId xmlns:a16="http://schemas.microsoft.com/office/drawing/2014/main" id="{566D069F-E99A-4C95-8259-3B6420F9A489}"/>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F76692B-029E-4E24-B05F-763BE4CDC81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6564" name="页脚占位符 3">
            <a:extLst>
              <a:ext uri="{FF2B5EF4-FFF2-40B4-BE49-F238E27FC236}">
                <a16:creationId xmlns:a16="http://schemas.microsoft.com/office/drawing/2014/main" id="{AA322104-503F-4560-9482-6CCF22CACF8B}"/>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66565" name="灯片编号占位符 4">
            <a:extLst>
              <a:ext uri="{FF2B5EF4-FFF2-40B4-BE49-F238E27FC236}">
                <a16:creationId xmlns:a16="http://schemas.microsoft.com/office/drawing/2014/main" id="{B3F983EF-42AA-4319-A814-6EB73660583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E385FF6-A836-4C39-A466-9BD6C50E9ECA}" type="slidenum">
              <a:rPr lang="zh-CN" altLang="en-US" sz="1400" smtClean="0">
                <a:latin typeface="Arial" panose="020B0604020202020204" pitchFamily="34" charset="0"/>
              </a:rPr>
              <a:pPr>
                <a:lnSpc>
                  <a:spcPct val="100000"/>
                </a:lnSpc>
                <a:spcBef>
                  <a:spcPct val="0"/>
                </a:spcBef>
                <a:buClrTx/>
                <a:buFontTx/>
                <a:buNone/>
                <a:defRPr/>
              </a:pPr>
              <a:t>30</a:t>
            </a:fld>
            <a:endParaRPr lang="en-US" altLang="zh-CN" sz="1400">
              <a:latin typeface="Arial" panose="020B0604020202020204" pitchFamily="34" charset="0"/>
            </a:endParaRPr>
          </a:p>
        </p:txBody>
      </p:sp>
      <p:graphicFrame>
        <p:nvGraphicFramePr>
          <p:cNvPr id="64518" name="Object 3">
            <a:extLst>
              <a:ext uri="{FF2B5EF4-FFF2-40B4-BE49-F238E27FC236}">
                <a16:creationId xmlns:a16="http://schemas.microsoft.com/office/drawing/2014/main" id="{1E1F6052-9B70-4C82-BB90-7BEA267707C5}"/>
              </a:ext>
            </a:extLst>
          </p:cNvPr>
          <p:cNvGraphicFramePr>
            <a:graphicFrameLocks noChangeAspect="1"/>
          </p:cNvGraphicFramePr>
          <p:nvPr/>
        </p:nvGraphicFramePr>
        <p:xfrm>
          <a:off x="1524000" y="1371600"/>
          <a:ext cx="6096000" cy="4067175"/>
        </p:xfrm>
        <a:graphic>
          <a:graphicData uri="http://schemas.openxmlformats.org/presentationml/2006/ole">
            <mc:AlternateContent xmlns:mc="http://schemas.openxmlformats.org/markup-compatibility/2006">
              <mc:Choice xmlns:v="urn:schemas-microsoft-com:vml" Requires="v">
                <p:oleObj spid="_x0000_s64537"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519" name="Group 19">
            <a:extLst>
              <a:ext uri="{FF2B5EF4-FFF2-40B4-BE49-F238E27FC236}">
                <a16:creationId xmlns:a16="http://schemas.microsoft.com/office/drawing/2014/main" id="{A3CCA289-F1D0-466D-B81D-71ACB0D4B768}"/>
              </a:ext>
            </a:extLst>
          </p:cNvPr>
          <p:cNvGrpSpPr>
            <a:grpSpLocks/>
          </p:cNvGrpSpPr>
          <p:nvPr/>
        </p:nvGrpSpPr>
        <p:grpSpPr bwMode="auto">
          <a:xfrm>
            <a:off x="684213" y="4292600"/>
            <a:ext cx="7400925" cy="1755775"/>
            <a:chOff x="204" y="1780"/>
            <a:chExt cx="4980" cy="1106"/>
          </a:xfrm>
        </p:grpSpPr>
        <p:sp>
          <p:nvSpPr>
            <p:cNvPr id="64524" name="Text Box 4">
              <a:extLst>
                <a:ext uri="{FF2B5EF4-FFF2-40B4-BE49-F238E27FC236}">
                  <a16:creationId xmlns:a16="http://schemas.microsoft.com/office/drawing/2014/main" id="{9CB6FA42-4826-4B8B-9978-8D6AEB0BBBEB}"/>
                </a:ext>
              </a:extLst>
            </p:cNvPr>
            <p:cNvSpPr txBox="1">
              <a:spLocks noChangeArrowheads="1"/>
            </p:cNvSpPr>
            <p:nvPr/>
          </p:nvSpPr>
          <p:spPr bwMode="auto">
            <a:xfrm>
              <a:off x="2976" y="2592"/>
              <a:ext cx="438" cy="294"/>
            </a:xfrm>
            <a:prstGeom prst="rect">
              <a:avLst/>
            </a:prstGeom>
            <a:solidFill>
              <a:schemeClr val="bg1"/>
            </a:solidFill>
            <a:ln w="9525">
              <a:solidFill>
                <a:srgbClr val="FFFFFF"/>
              </a:solidFill>
              <a:miter lim="800000"/>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800">
                  <a:solidFill>
                    <a:srgbClr val="003399"/>
                  </a:solidFill>
                  <a:latin typeface="宋体" panose="02010600030101010101" pitchFamily="2" charset="-122"/>
                </a:rPr>
                <a:t>反馈</a:t>
              </a:r>
              <a:endParaRPr lang="zh-CN" altLang="en-US" sz="1800">
                <a:solidFill>
                  <a:srgbClr val="003399"/>
                </a:solidFill>
                <a:latin typeface="Arial Unicode MS" pitchFamily="34" charset="-122"/>
              </a:endParaRPr>
            </a:p>
            <a:p>
              <a:pPr>
                <a:lnSpc>
                  <a:spcPct val="100000"/>
                </a:lnSpc>
                <a:spcBef>
                  <a:spcPct val="0"/>
                </a:spcBef>
                <a:buClrTx/>
                <a:buFontTx/>
                <a:buNone/>
              </a:pPr>
              <a:endParaRPr lang="zh-CN" altLang="en-US" sz="1800">
                <a:latin typeface="Times New Roman" panose="02020603050405020304" pitchFamily="18" charset="0"/>
              </a:endParaRPr>
            </a:p>
          </p:txBody>
        </p:sp>
        <p:sp>
          <p:nvSpPr>
            <p:cNvPr id="64525" name="Oval 5">
              <a:extLst>
                <a:ext uri="{FF2B5EF4-FFF2-40B4-BE49-F238E27FC236}">
                  <a16:creationId xmlns:a16="http://schemas.microsoft.com/office/drawing/2014/main" id="{A6960910-8596-4891-9D14-1FAAEA0BEB33}"/>
                </a:ext>
              </a:extLst>
            </p:cNvPr>
            <p:cNvSpPr>
              <a:spLocks noChangeArrowheads="1"/>
            </p:cNvSpPr>
            <p:nvPr/>
          </p:nvSpPr>
          <p:spPr bwMode="auto">
            <a:xfrm>
              <a:off x="204" y="1780"/>
              <a:ext cx="830" cy="436"/>
            </a:xfrm>
            <a:prstGeom prst="ellipse">
              <a:avLst/>
            </a:prstGeom>
            <a:solidFill>
              <a:schemeClr val="accent1"/>
            </a:solidFill>
            <a:ln w="9525">
              <a:solidFill>
                <a:srgbClr val="000000"/>
              </a:solidFill>
              <a:round/>
              <a:headEnd/>
              <a:tailEnd/>
            </a:ln>
          </p:spPr>
          <p:txBody>
            <a:bodyPr lIns="0" tIns="0" rIns="0" b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a:solidFill>
                    <a:srgbClr val="003399"/>
                  </a:solidFill>
                  <a:latin typeface="宋体" panose="02010600030101010101" pitchFamily="2" charset="-122"/>
                </a:rPr>
                <a:t>环境</a:t>
              </a:r>
              <a:endParaRPr lang="zh-CN" altLang="en-US">
                <a:solidFill>
                  <a:srgbClr val="003399"/>
                </a:solidFill>
                <a:latin typeface="Arial Unicode MS" pitchFamily="34" charset="-122"/>
              </a:endParaRPr>
            </a:p>
            <a:p>
              <a:pPr>
                <a:lnSpc>
                  <a:spcPct val="100000"/>
                </a:lnSpc>
                <a:spcBef>
                  <a:spcPct val="0"/>
                </a:spcBef>
                <a:buClrTx/>
                <a:buFontTx/>
                <a:buNone/>
              </a:pPr>
              <a:endParaRPr lang="zh-CN" altLang="en-US">
                <a:latin typeface="Times New Roman" panose="02020603050405020304" pitchFamily="18" charset="0"/>
              </a:endParaRPr>
            </a:p>
          </p:txBody>
        </p:sp>
        <p:sp>
          <p:nvSpPr>
            <p:cNvPr id="64526" name="Rectangle 6">
              <a:extLst>
                <a:ext uri="{FF2B5EF4-FFF2-40B4-BE49-F238E27FC236}">
                  <a16:creationId xmlns:a16="http://schemas.microsoft.com/office/drawing/2014/main" id="{82C0FAF4-D41A-4DBF-A364-1E2015F58889}"/>
                </a:ext>
              </a:extLst>
            </p:cNvPr>
            <p:cNvSpPr>
              <a:spLocks noChangeArrowheads="1"/>
            </p:cNvSpPr>
            <p:nvPr/>
          </p:nvSpPr>
          <p:spPr bwMode="auto">
            <a:xfrm>
              <a:off x="1508" y="1780"/>
              <a:ext cx="830" cy="436"/>
            </a:xfrm>
            <a:prstGeom prst="rect">
              <a:avLst/>
            </a:prstGeom>
            <a:solidFill>
              <a:schemeClr val="accent1"/>
            </a:solidFill>
            <a:ln w="9525">
              <a:solidFill>
                <a:srgbClr val="000000"/>
              </a:solidFill>
              <a:miter lim="800000"/>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a:solidFill>
                    <a:srgbClr val="003399"/>
                  </a:solidFill>
                  <a:latin typeface="宋体" panose="02010600030101010101" pitchFamily="2" charset="-122"/>
                </a:rPr>
                <a:t>学习单元</a:t>
              </a:r>
              <a:endParaRPr lang="zh-CN" altLang="en-US">
                <a:solidFill>
                  <a:srgbClr val="003399"/>
                </a:solidFill>
                <a:latin typeface="Arial Unicode MS" pitchFamily="34" charset="-122"/>
              </a:endParaRPr>
            </a:p>
            <a:p>
              <a:pPr>
                <a:lnSpc>
                  <a:spcPct val="100000"/>
                </a:lnSpc>
                <a:spcBef>
                  <a:spcPct val="0"/>
                </a:spcBef>
                <a:buClrTx/>
                <a:buFontTx/>
                <a:buNone/>
              </a:pPr>
              <a:endParaRPr lang="zh-CN" altLang="en-US">
                <a:latin typeface="Times New Roman" panose="02020603050405020304" pitchFamily="18" charset="0"/>
              </a:endParaRPr>
            </a:p>
          </p:txBody>
        </p:sp>
        <p:sp>
          <p:nvSpPr>
            <p:cNvPr id="64527" name="Oval 7">
              <a:extLst>
                <a:ext uri="{FF2B5EF4-FFF2-40B4-BE49-F238E27FC236}">
                  <a16:creationId xmlns:a16="http://schemas.microsoft.com/office/drawing/2014/main" id="{16FBF440-1436-4AB9-8C0B-0C4D419EEC4F}"/>
                </a:ext>
              </a:extLst>
            </p:cNvPr>
            <p:cNvSpPr>
              <a:spLocks noChangeArrowheads="1"/>
            </p:cNvSpPr>
            <p:nvPr/>
          </p:nvSpPr>
          <p:spPr bwMode="auto">
            <a:xfrm>
              <a:off x="2931" y="1780"/>
              <a:ext cx="830" cy="436"/>
            </a:xfrm>
            <a:prstGeom prst="ellipse">
              <a:avLst/>
            </a:prstGeom>
            <a:solidFill>
              <a:schemeClr val="accent1"/>
            </a:solidFill>
            <a:ln w="9525">
              <a:solidFill>
                <a:srgbClr val="000000"/>
              </a:solidFill>
              <a:round/>
              <a:headEnd/>
              <a:tailEnd/>
            </a:ln>
          </p:spPr>
          <p:txBody>
            <a:bodyPr lIns="0" tIns="0" rIns="0" b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a:solidFill>
                    <a:srgbClr val="003399"/>
                  </a:solidFill>
                  <a:latin typeface="宋体" panose="02010600030101010101" pitchFamily="2" charset="-122"/>
                </a:rPr>
                <a:t>知识库</a:t>
              </a:r>
              <a:endParaRPr lang="zh-CN" altLang="en-US">
                <a:solidFill>
                  <a:srgbClr val="003399"/>
                </a:solidFill>
                <a:latin typeface="Arial Unicode MS" pitchFamily="34" charset="-122"/>
              </a:endParaRPr>
            </a:p>
            <a:p>
              <a:pPr>
                <a:lnSpc>
                  <a:spcPct val="100000"/>
                </a:lnSpc>
                <a:spcBef>
                  <a:spcPct val="0"/>
                </a:spcBef>
                <a:buClrTx/>
                <a:buFontTx/>
                <a:buNone/>
              </a:pPr>
              <a:endParaRPr lang="zh-CN" altLang="en-US">
                <a:latin typeface="Times New Roman" panose="02020603050405020304" pitchFamily="18" charset="0"/>
              </a:endParaRPr>
            </a:p>
          </p:txBody>
        </p:sp>
        <p:sp>
          <p:nvSpPr>
            <p:cNvPr id="64528" name="Rectangle 8">
              <a:extLst>
                <a:ext uri="{FF2B5EF4-FFF2-40B4-BE49-F238E27FC236}">
                  <a16:creationId xmlns:a16="http://schemas.microsoft.com/office/drawing/2014/main" id="{78BFB5AB-CA44-4742-BA9D-5CFFC85480B3}"/>
                </a:ext>
              </a:extLst>
            </p:cNvPr>
            <p:cNvSpPr>
              <a:spLocks noChangeArrowheads="1"/>
            </p:cNvSpPr>
            <p:nvPr/>
          </p:nvSpPr>
          <p:spPr bwMode="auto">
            <a:xfrm>
              <a:off x="4354" y="1780"/>
              <a:ext cx="830" cy="436"/>
            </a:xfrm>
            <a:prstGeom prst="rect">
              <a:avLst/>
            </a:prstGeom>
            <a:solidFill>
              <a:schemeClr val="accent1"/>
            </a:solidFill>
            <a:ln w="9525">
              <a:solidFill>
                <a:srgbClr val="000000"/>
              </a:solidFill>
              <a:miter lim="800000"/>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a:solidFill>
                    <a:srgbClr val="003399"/>
                  </a:solidFill>
                  <a:latin typeface="宋体" panose="02010600030101010101" pitchFamily="2" charset="-122"/>
                </a:rPr>
                <a:t>执行单元</a:t>
              </a:r>
              <a:endParaRPr lang="zh-CN" altLang="en-US">
                <a:solidFill>
                  <a:srgbClr val="003399"/>
                </a:solidFill>
                <a:latin typeface="Arial Unicode MS" pitchFamily="34" charset="-122"/>
              </a:endParaRPr>
            </a:p>
            <a:p>
              <a:pPr>
                <a:lnSpc>
                  <a:spcPct val="100000"/>
                </a:lnSpc>
                <a:spcBef>
                  <a:spcPct val="0"/>
                </a:spcBef>
                <a:buClrTx/>
                <a:buFontTx/>
                <a:buNone/>
              </a:pPr>
              <a:endParaRPr lang="zh-CN" altLang="en-US">
                <a:latin typeface="Times New Roman" panose="02020603050405020304" pitchFamily="18" charset="0"/>
              </a:endParaRPr>
            </a:p>
          </p:txBody>
        </p:sp>
        <p:sp>
          <p:nvSpPr>
            <p:cNvPr id="64529" name="Line 9">
              <a:extLst>
                <a:ext uri="{FF2B5EF4-FFF2-40B4-BE49-F238E27FC236}">
                  <a16:creationId xmlns:a16="http://schemas.microsoft.com/office/drawing/2014/main" id="{030ABB6E-C15B-4912-81FB-DD0EB72C4E24}"/>
                </a:ext>
              </a:extLst>
            </p:cNvPr>
            <p:cNvSpPr>
              <a:spLocks noChangeShapeType="1"/>
            </p:cNvSpPr>
            <p:nvPr/>
          </p:nvSpPr>
          <p:spPr bwMode="auto">
            <a:xfrm>
              <a:off x="1034" y="1998"/>
              <a:ext cx="47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0" name="Line 10">
              <a:extLst>
                <a:ext uri="{FF2B5EF4-FFF2-40B4-BE49-F238E27FC236}">
                  <a16:creationId xmlns:a16="http://schemas.microsoft.com/office/drawing/2014/main" id="{422F1664-BA65-4B9C-9379-B1FDA4D15EA5}"/>
                </a:ext>
              </a:extLst>
            </p:cNvPr>
            <p:cNvSpPr>
              <a:spLocks noChangeShapeType="1"/>
            </p:cNvSpPr>
            <p:nvPr/>
          </p:nvSpPr>
          <p:spPr bwMode="auto">
            <a:xfrm>
              <a:off x="2338" y="1998"/>
              <a:ext cx="5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1" name="Line 11">
              <a:extLst>
                <a:ext uri="{FF2B5EF4-FFF2-40B4-BE49-F238E27FC236}">
                  <a16:creationId xmlns:a16="http://schemas.microsoft.com/office/drawing/2014/main" id="{C62CC5FF-AE51-4DE6-8D0D-8E5E1DDBC5CA}"/>
                </a:ext>
              </a:extLst>
            </p:cNvPr>
            <p:cNvSpPr>
              <a:spLocks noChangeShapeType="1"/>
            </p:cNvSpPr>
            <p:nvPr/>
          </p:nvSpPr>
          <p:spPr bwMode="auto">
            <a:xfrm>
              <a:off x="3761" y="1998"/>
              <a:ext cx="5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2" name="Line 12">
              <a:extLst>
                <a:ext uri="{FF2B5EF4-FFF2-40B4-BE49-F238E27FC236}">
                  <a16:creationId xmlns:a16="http://schemas.microsoft.com/office/drawing/2014/main" id="{866724BB-0AFC-4790-A4F2-B2A2D6A7D0F7}"/>
                </a:ext>
              </a:extLst>
            </p:cNvPr>
            <p:cNvSpPr>
              <a:spLocks noChangeShapeType="1"/>
            </p:cNvSpPr>
            <p:nvPr/>
          </p:nvSpPr>
          <p:spPr bwMode="auto">
            <a:xfrm flipV="1">
              <a:off x="1983" y="2107"/>
              <a:ext cx="0" cy="7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3" name="Line 13">
              <a:extLst>
                <a:ext uri="{FF2B5EF4-FFF2-40B4-BE49-F238E27FC236}">
                  <a16:creationId xmlns:a16="http://schemas.microsoft.com/office/drawing/2014/main" id="{87319630-2CB6-4B1B-963E-0D24874E8C02}"/>
                </a:ext>
              </a:extLst>
            </p:cNvPr>
            <p:cNvSpPr>
              <a:spLocks noChangeShapeType="1"/>
            </p:cNvSpPr>
            <p:nvPr/>
          </p:nvSpPr>
          <p:spPr bwMode="auto">
            <a:xfrm>
              <a:off x="1983" y="2871"/>
              <a:ext cx="24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4" name="Line 14">
              <a:extLst>
                <a:ext uri="{FF2B5EF4-FFF2-40B4-BE49-F238E27FC236}">
                  <a16:creationId xmlns:a16="http://schemas.microsoft.com/office/drawing/2014/main" id="{73919782-FF62-4676-BF73-7DBC42614DA3}"/>
                </a:ext>
              </a:extLst>
            </p:cNvPr>
            <p:cNvSpPr>
              <a:spLocks noChangeShapeType="1"/>
            </p:cNvSpPr>
            <p:nvPr/>
          </p:nvSpPr>
          <p:spPr bwMode="auto">
            <a:xfrm>
              <a:off x="4473" y="2871"/>
              <a:ext cx="2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5" name="Line 15">
              <a:extLst>
                <a:ext uri="{FF2B5EF4-FFF2-40B4-BE49-F238E27FC236}">
                  <a16:creationId xmlns:a16="http://schemas.microsoft.com/office/drawing/2014/main" id="{84CF7A94-D239-4F57-9906-68A205FB6703}"/>
                </a:ext>
              </a:extLst>
            </p:cNvPr>
            <p:cNvSpPr>
              <a:spLocks noChangeShapeType="1"/>
            </p:cNvSpPr>
            <p:nvPr/>
          </p:nvSpPr>
          <p:spPr bwMode="auto">
            <a:xfrm flipV="1">
              <a:off x="4710" y="2216"/>
              <a:ext cx="0" cy="6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20" name="Rectangle 16">
            <a:extLst>
              <a:ext uri="{FF2B5EF4-FFF2-40B4-BE49-F238E27FC236}">
                <a16:creationId xmlns:a16="http://schemas.microsoft.com/office/drawing/2014/main" id="{BD05B7A5-DCBA-4751-A79A-5CF399F8D4A4}"/>
              </a:ext>
            </a:extLst>
          </p:cNvPr>
          <p:cNvSpPr>
            <a:spLocks noChangeArrowheads="1"/>
          </p:cNvSpPr>
          <p:nvPr/>
        </p:nvSpPr>
        <p:spPr bwMode="auto">
          <a:xfrm>
            <a:off x="0" y="2286000"/>
            <a:ext cx="477202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FontTx/>
              <a:buNone/>
            </a:pPr>
            <a:endParaRPr lang="zh-CN" altLang="en-US" sz="2800">
              <a:latin typeface="仿宋_GB2312" pitchFamily="49" charset="-122"/>
              <a:ea typeface="仿宋_GB2312" pitchFamily="49" charset="-122"/>
            </a:endParaRPr>
          </a:p>
        </p:txBody>
      </p:sp>
      <p:sp>
        <p:nvSpPr>
          <p:cNvPr id="64521" name="Rectangle 17">
            <a:extLst>
              <a:ext uri="{FF2B5EF4-FFF2-40B4-BE49-F238E27FC236}">
                <a16:creationId xmlns:a16="http://schemas.microsoft.com/office/drawing/2014/main" id="{84FAA3FF-4776-4628-B7AE-DBB3492918A4}"/>
              </a:ext>
            </a:extLst>
          </p:cNvPr>
          <p:cNvSpPr>
            <a:spLocks noChangeArrowheads="1"/>
          </p:cNvSpPr>
          <p:nvPr/>
        </p:nvSpPr>
        <p:spPr bwMode="auto">
          <a:xfrm>
            <a:off x="0" y="2286000"/>
            <a:ext cx="50006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ct val="0"/>
              </a:spcBef>
              <a:buClrTx/>
              <a:buFontTx/>
              <a:buNone/>
            </a:pPr>
            <a:r>
              <a:rPr lang="zh-CN" altLang="en-US" sz="1200">
                <a:solidFill>
                  <a:srgbClr val="003399"/>
                </a:solidFill>
                <a:latin typeface="Times New Roman" panose="02020603050405020304" pitchFamily="18" charset="0"/>
              </a:rPr>
              <a:t> </a:t>
            </a:r>
            <a:endParaRPr lang="zh-CN" altLang="en-US" sz="1200">
              <a:solidFill>
                <a:srgbClr val="003399"/>
              </a:solidFill>
              <a:latin typeface="Arial Unicode MS" pitchFamily="34" charset="-122"/>
            </a:endParaRPr>
          </a:p>
          <a:p>
            <a:pPr>
              <a:lnSpc>
                <a:spcPct val="100000"/>
              </a:lnSpc>
              <a:spcBef>
                <a:spcPct val="0"/>
              </a:spcBef>
              <a:buClrTx/>
              <a:buFontTx/>
              <a:buNone/>
            </a:pPr>
            <a:endParaRPr lang="zh-CN" altLang="en-US" sz="2400">
              <a:latin typeface="Times New Roman" panose="02020603050405020304" pitchFamily="18" charset="0"/>
            </a:endParaRPr>
          </a:p>
        </p:txBody>
      </p:sp>
      <p:sp>
        <p:nvSpPr>
          <p:cNvPr id="64522" name="Rectangle 18">
            <a:extLst>
              <a:ext uri="{FF2B5EF4-FFF2-40B4-BE49-F238E27FC236}">
                <a16:creationId xmlns:a16="http://schemas.microsoft.com/office/drawing/2014/main" id="{DCEA778D-70E8-41F8-AD76-6A19C1A4E821}"/>
              </a:ext>
            </a:extLst>
          </p:cNvPr>
          <p:cNvSpPr>
            <a:spLocks noChangeArrowheads="1"/>
          </p:cNvSpPr>
          <p:nvPr/>
        </p:nvSpPr>
        <p:spPr bwMode="auto">
          <a:xfrm>
            <a:off x="0" y="3787775"/>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br>
              <a:rPr lang="zh-CN" altLang="en-US" sz="1100">
                <a:latin typeface="Tahoma" panose="020B0604030504040204" pitchFamily="34" charset="0"/>
              </a:rPr>
            </a:br>
            <a:endParaRPr lang="zh-CN" altLang="en-US" sz="2400">
              <a:latin typeface="Times New Roman" panose="02020603050405020304" pitchFamily="18" charset="0"/>
            </a:endParaRPr>
          </a:p>
        </p:txBody>
      </p:sp>
      <p:sp>
        <p:nvSpPr>
          <p:cNvPr id="64523" name="矩形 1">
            <a:extLst>
              <a:ext uri="{FF2B5EF4-FFF2-40B4-BE49-F238E27FC236}">
                <a16:creationId xmlns:a16="http://schemas.microsoft.com/office/drawing/2014/main" id="{13F64914-E8B2-4463-B5D7-931B71880865}"/>
              </a:ext>
            </a:extLst>
          </p:cNvPr>
          <p:cNvSpPr>
            <a:spLocks noChangeArrowheads="1"/>
          </p:cNvSpPr>
          <p:nvPr/>
        </p:nvSpPr>
        <p:spPr bwMode="auto">
          <a:xfrm>
            <a:off x="539750" y="1260475"/>
            <a:ext cx="7993063"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3600"/>
              </a:lnSpc>
              <a:spcBef>
                <a:spcPct val="0"/>
              </a:spcBef>
              <a:buClrTx/>
              <a:buFontTx/>
              <a:buNone/>
            </a:pPr>
            <a:r>
              <a:rPr lang="zh-CN" altLang="zh-CN" sz="2400">
                <a:latin typeface="幼圆" panose="02010509060101010101" pitchFamily="49" charset="-122"/>
                <a:ea typeface="幼圆" panose="02010509060101010101" pitchFamily="49" charset="-122"/>
              </a:rPr>
              <a:t>机器学习是研究计算机怎样模拟或实现人类的学习行为，以获取新的知识或技能，重新组织已有的知识结构使之不断改善自身的性能。只有让计算机系统具有类似人的学习能力，才有可能实现人类水平的人工智能。机器学习是人工智能研究的核心问题之一，是当前人工智能理论研究和实际应用的非常活跃的研究领域。</a:t>
            </a:r>
            <a:endParaRPr lang="zh-CN" altLang="en-US" sz="240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a:extLst>
              <a:ext uri="{FF2B5EF4-FFF2-40B4-BE49-F238E27FC236}">
                <a16:creationId xmlns:a16="http://schemas.microsoft.com/office/drawing/2014/main" id="{E0C589F0-F7C5-41AD-9040-3CA56B8048C3}"/>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06" name="Rectangle 3">
            <a:extLst>
              <a:ext uri="{FF2B5EF4-FFF2-40B4-BE49-F238E27FC236}">
                <a16:creationId xmlns:a16="http://schemas.microsoft.com/office/drawing/2014/main" id="{88D35C01-8990-4904-B32C-747D9B63ABC2}"/>
              </a:ext>
            </a:extLst>
          </p:cNvPr>
          <p:cNvSpPr>
            <a:spLocks noGrp="1" noChangeArrowheads="1"/>
          </p:cNvSpPr>
          <p:nvPr>
            <p:ph idx="1"/>
          </p:nvPr>
        </p:nvSpPr>
        <p:spPr>
          <a:xfrm>
            <a:off x="1428750" y="1285875"/>
            <a:ext cx="6337300" cy="4114800"/>
          </a:xfrm>
        </p:spPr>
        <p:txBody>
          <a:bodyPr/>
          <a:lstStyle/>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1.1 </a:t>
            </a:r>
            <a:r>
              <a:rPr lang="zh-CN" altLang="en-US" sz="2800" b="1">
                <a:latin typeface="幼圆" panose="02010509060101010101" pitchFamily="49" charset="-122"/>
                <a:ea typeface="幼圆" panose="02010509060101010101" pitchFamily="49" charset="-122"/>
              </a:rPr>
              <a:t>什么是人工智能</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1.2 </a:t>
            </a:r>
            <a:r>
              <a:rPr lang="zh-CN" altLang="en-US" sz="2800" b="1">
                <a:solidFill>
                  <a:srgbClr val="333300"/>
                </a:solidFill>
                <a:latin typeface="幼圆" panose="02010509060101010101" pitchFamily="49" charset="-122"/>
                <a:ea typeface="幼圆" panose="02010509060101010101" pitchFamily="49" charset="-122"/>
              </a:rPr>
              <a:t>人工智能的起源与发展历史</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1.3 </a:t>
            </a:r>
            <a:r>
              <a:rPr lang="zh-CN" altLang="en-US" sz="2800" b="1">
                <a:solidFill>
                  <a:srgbClr val="333300"/>
                </a:solidFill>
                <a:latin typeface="幼圆" panose="02010509060101010101" pitchFamily="49" charset="-122"/>
                <a:ea typeface="幼圆" panose="02010509060101010101" pitchFamily="49" charset="-122"/>
              </a:rPr>
              <a:t>人工智能研究的基本内容</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1.4 </a:t>
            </a:r>
            <a:r>
              <a:rPr lang="zh-CN" altLang="en-US" sz="2800" b="1">
                <a:solidFill>
                  <a:srgbClr val="FF0000"/>
                </a:solidFill>
                <a:latin typeface="幼圆" panose="02010509060101010101" pitchFamily="49" charset="-122"/>
                <a:ea typeface="幼圆" panose="02010509060101010101" pitchFamily="49" charset="-122"/>
              </a:rPr>
              <a:t>人工智能研究的主要学派</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1.5 </a:t>
            </a:r>
            <a:r>
              <a:rPr lang="zh-CN" altLang="en-US" sz="2800" b="1">
                <a:latin typeface="幼圆" panose="02010509060101010101" pitchFamily="49" charset="-122"/>
                <a:ea typeface="幼圆" panose="02010509060101010101" pitchFamily="49" charset="-122"/>
              </a:rPr>
              <a:t>人工智能的应用</a:t>
            </a:r>
            <a:endParaRPr lang="en-US" altLang="zh-CN" sz="2800" b="1">
              <a:latin typeface="幼圆" panose="02010509060101010101" pitchFamily="49" charset="-122"/>
              <a:ea typeface="幼圆" panose="02010509060101010101" pitchFamily="49" charset="-122"/>
            </a:endParaRP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1.6 </a:t>
            </a:r>
            <a:r>
              <a:rPr lang="zh-CN" altLang="en-US" sz="2800" b="1">
                <a:latin typeface="幼圆" panose="02010509060101010101" pitchFamily="49" charset="-122"/>
                <a:ea typeface="幼圆" panose="02010509060101010101" pitchFamily="49" charset="-122"/>
              </a:rPr>
              <a:t>小结和展望</a:t>
            </a:r>
          </a:p>
          <a:p>
            <a:pPr eaLnBrk="1" fontAlgn="auto" hangingPunct="1">
              <a:spcAft>
                <a:spcPts val="0"/>
              </a:spcAft>
              <a:defRPr/>
            </a:pPr>
            <a:endParaRPr lang="zh-CN" altLang="zh-CN" sz="3600"/>
          </a:p>
          <a:p>
            <a:pPr eaLnBrk="1" fontAlgn="auto" hangingPunct="1">
              <a:lnSpc>
                <a:spcPct val="80000"/>
              </a:lnSpc>
              <a:spcAft>
                <a:spcPts val="0"/>
              </a:spcAft>
              <a:buFontTx/>
              <a:buNone/>
              <a:defRPr/>
            </a:pPr>
            <a:endParaRPr lang="en-US" altLang="zh-CN" b="1">
              <a:latin typeface="隶书" panose="02010509060101010101" pitchFamily="49" charset="-122"/>
              <a:ea typeface="隶书" panose="02010509060101010101" pitchFamily="49" charset="-122"/>
            </a:endParaRPr>
          </a:p>
        </p:txBody>
      </p:sp>
      <p:sp>
        <p:nvSpPr>
          <p:cNvPr id="71684" name="日期占位符 3">
            <a:extLst>
              <a:ext uri="{FF2B5EF4-FFF2-40B4-BE49-F238E27FC236}">
                <a16:creationId xmlns:a16="http://schemas.microsoft.com/office/drawing/2014/main" id="{A897DC67-A640-4618-908B-EEB1263B1838}"/>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04B1EFD-8AFA-4A97-96F8-8824B080669A}"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1685" name="页脚占位符 4">
            <a:extLst>
              <a:ext uri="{FF2B5EF4-FFF2-40B4-BE49-F238E27FC236}">
                <a16:creationId xmlns:a16="http://schemas.microsoft.com/office/drawing/2014/main" id="{984224B9-2552-4E3F-8446-22FEAAFE19D3}"/>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71686" name="灯片编号占位符 5">
            <a:extLst>
              <a:ext uri="{FF2B5EF4-FFF2-40B4-BE49-F238E27FC236}">
                <a16:creationId xmlns:a16="http://schemas.microsoft.com/office/drawing/2014/main" id="{B1B23C83-1CC0-4C20-9568-E3CEF3FC18F9}"/>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45BC8BAF-E2DD-4ECB-B6B3-4E7F89710013}" type="slidenum">
              <a:rPr lang="zh-CN" altLang="en-US" sz="1400" smtClean="0">
                <a:latin typeface="Arial" panose="020B0604020202020204" pitchFamily="34" charset="0"/>
              </a:rPr>
              <a:pPr>
                <a:lnSpc>
                  <a:spcPct val="100000"/>
                </a:lnSpc>
                <a:spcBef>
                  <a:spcPct val="0"/>
                </a:spcBef>
                <a:buClrTx/>
                <a:buFontTx/>
                <a:buNone/>
                <a:defRPr/>
              </a:pPr>
              <a:t>31</a:t>
            </a:fld>
            <a:endParaRPr lang="en-US" altLang="zh-CN" sz="1400">
              <a:latin typeface="Arial" panose="020B0604020202020204" pitchFamily="34"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C2CEF22A-1282-4976-8C12-F04430CCBC8F}"/>
              </a:ext>
            </a:extLst>
          </p:cNvPr>
          <p:cNvSpPr>
            <a:spLocks noGrp="1" noChangeArrowheads="1"/>
          </p:cNvSpPr>
          <p:nvPr>
            <p:ph type="title"/>
          </p:nvPr>
        </p:nvSpPr>
        <p:spPr/>
        <p:txBody>
          <a:bodyPr/>
          <a:lstStyle/>
          <a:p>
            <a:pPr eaLnBrk="1" fontAlgn="auto" hangingPunct="1">
              <a:spcAft>
                <a:spcPts val="0"/>
              </a:spcAft>
              <a:defRPr/>
            </a:pPr>
            <a:r>
              <a:rPr lang="en-US" altLang="zh-CN" b="1" dirty="0">
                <a:solidFill>
                  <a:schemeClr val="accent6"/>
                </a:solidFill>
                <a:latin typeface="黑体" panose="02010609060101010101" pitchFamily="49" charset="-122"/>
                <a:ea typeface="黑体" panose="02010609060101010101" pitchFamily="49" charset="-122"/>
              </a:rPr>
              <a:t>AI</a:t>
            </a:r>
            <a:r>
              <a:rPr lang="zh-CN" altLang="en-US" b="1" dirty="0">
                <a:solidFill>
                  <a:schemeClr val="accent6"/>
                </a:solidFill>
                <a:latin typeface="黑体" panose="02010609060101010101" pitchFamily="49" charset="-122"/>
                <a:ea typeface="黑体" panose="02010609060101010101" pitchFamily="49" charset="-122"/>
              </a:rPr>
              <a:t>研究的主要学派</a:t>
            </a:r>
          </a:p>
        </p:txBody>
      </p:sp>
      <p:pic>
        <p:nvPicPr>
          <p:cNvPr id="67587" name="Picture 4">
            <a:extLst>
              <a:ext uri="{FF2B5EF4-FFF2-40B4-BE49-F238E27FC236}">
                <a16:creationId xmlns:a16="http://schemas.microsoft.com/office/drawing/2014/main" id="{B5390D1C-A464-4DD3-86C5-F68F1F1CCA5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71550" y="1700213"/>
            <a:ext cx="7486650" cy="3870325"/>
          </a:xfrm>
          <a:noFill/>
          <a:extLst>
            <a:ext uri="{909E8E84-426E-40DD-AFC4-6F175D3DCCD1}">
              <a14:hiddenFill xmlns:a14="http://schemas.microsoft.com/office/drawing/2010/main">
                <a:solidFill>
                  <a:srgbClr val="FFFFFF"/>
                </a:solidFill>
              </a14:hiddenFill>
            </a:ext>
          </a:extLst>
        </p:spPr>
      </p:pic>
      <p:sp>
        <p:nvSpPr>
          <p:cNvPr id="73732" name="日期占位符 1">
            <a:extLst>
              <a:ext uri="{FF2B5EF4-FFF2-40B4-BE49-F238E27FC236}">
                <a16:creationId xmlns:a16="http://schemas.microsoft.com/office/drawing/2014/main" id="{016EFDEA-099D-41CE-8D53-4B16C88BF63F}"/>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EA44D14-718F-46BF-A0B0-467B6E47DCF7}"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3733" name="页脚占位符 2">
            <a:extLst>
              <a:ext uri="{FF2B5EF4-FFF2-40B4-BE49-F238E27FC236}">
                <a16:creationId xmlns:a16="http://schemas.microsoft.com/office/drawing/2014/main" id="{F6248249-8F2C-49C5-9D24-0E0A4ADBD544}"/>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73734" name="灯片编号占位符 3">
            <a:extLst>
              <a:ext uri="{FF2B5EF4-FFF2-40B4-BE49-F238E27FC236}">
                <a16:creationId xmlns:a16="http://schemas.microsoft.com/office/drawing/2014/main" id="{101F5B66-8968-4049-85BA-D57F1FBFB01B}"/>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74DACB4-4536-4C72-888E-E76863AF3051}" type="slidenum">
              <a:rPr lang="zh-CN" altLang="en-US" sz="1400" smtClean="0">
                <a:latin typeface="Arial" panose="020B0604020202020204" pitchFamily="34" charset="0"/>
              </a:rPr>
              <a:pPr>
                <a:lnSpc>
                  <a:spcPct val="100000"/>
                </a:lnSpc>
                <a:spcBef>
                  <a:spcPct val="0"/>
                </a:spcBef>
                <a:buClrTx/>
                <a:buFontTx/>
                <a:buNone/>
                <a:defRPr/>
              </a:pPr>
              <a:t>32</a:t>
            </a:fld>
            <a:endParaRPr lang="en-US" altLang="zh-CN" sz="1400">
              <a:latin typeface="Arial" panose="020B0604020202020204" pitchFamily="34"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0479A53-2F13-42D4-9B5B-2E64ECA3CB1E}"/>
              </a:ext>
            </a:extLst>
          </p:cNvPr>
          <p:cNvSpPr>
            <a:spLocks noGrp="1" noChangeArrowheads="1"/>
          </p:cNvSpPr>
          <p:nvPr>
            <p:ph type="title"/>
          </p:nvPr>
        </p:nvSpPr>
        <p:spPr>
          <a:xfrm>
            <a:off x="674688" y="333375"/>
            <a:ext cx="7773987" cy="1595438"/>
          </a:xfrm>
        </p:spPr>
        <p:txBody>
          <a:bodyPr/>
          <a:lstStyle/>
          <a:p>
            <a:pPr eaLnBrk="1" fontAlgn="auto" hangingPunct="1">
              <a:spcAft>
                <a:spcPts val="0"/>
              </a:spcAft>
              <a:defRPr/>
            </a:pPr>
            <a:r>
              <a:rPr lang="zh-CN" altLang="en-US" b="1" dirty="0">
                <a:solidFill>
                  <a:schemeClr val="accent6"/>
                </a:solidFill>
                <a:latin typeface="黑体" panose="02010609060101010101" pitchFamily="49" charset="-122"/>
                <a:ea typeface="黑体" panose="02010609060101010101" pitchFamily="49" charset="-122"/>
              </a:rPr>
              <a:t>符号主义</a:t>
            </a:r>
          </a:p>
        </p:txBody>
      </p:sp>
      <p:sp>
        <p:nvSpPr>
          <p:cNvPr id="41987" name="Rectangle 3">
            <a:extLst>
              <a:ext uri="{FF2B5EF4-FFF2-40B4-BE49-F238E27FC236}">
                <a16:creationId xmlns:a16="http://schemas.microsoft.com/office/drawing/2014/main" id="{7BDF248C-ECE8-48E1-8173-E371DF8506CD}"/>
              </a:ext>
            </a:extLst>
          </p:cNvPr>
          <p:cNvSpPr>
            <a:spLocks noGrp="1" noChangeArrowheads="1"/>
          </p:cNvSpPr>
          <p:nvPr>
            <p:ph idx="1"/>
          </p:nvPr>
        </p:nvSpPr>
        <p:spPr>
          <a:xfrm>
            <a:off x="709613" y="1357313"/>
            <a:ext cx="8053387" cy="4906962"/>
          </a:xfrm>
        </p:spPr>
        <p:txBody>
          <a:bodyPr/>
          <a:lstStyle/>
          <a:p>
            <a:pPr eaLnBrk="1" fontAlgn="auto" hangingPunct="1">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以符号处理为核心的方法</a:t>
            </a:r>
          </a:p>
          <a:p>
            <a:pPr lvl="1" eaLnBrk="1" fontAlgn="auto" hangingPunct="1">
              <a:lnSpc>
                <a:spcPts val="36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又称为自上而下和符号主义,起源于</a:t>
            </a:r>
            <a:r>
              <a:rPr lang="en-US" altLang="zh-CN" sz="2400" dirty="0">
                <a:latin typeface="幼圆" panose="02010509060101010101" pitchFamily="49" charset="-122"/>
                <a:ea typeface="幼圆" panose="02010509060101010101" pitchFamily="49" charset="-122"/>
              </a:rPr>
              <a:t>GPS,</a:t>
            </a:r>
            <a:r>
              <a:rPr lang="zh-CN" altLang="zh-CN" sz="2400" dirty="0">
                <a:latin typeface="幼圆" panose="02010509060101010101" pitchFamily="49" charset="-122"/>
                <a:ea typeface="幼圆" panose="02010509060101010101" pitchFamily="49" charset="-122"/>
              </a:rPr>
              <a:t>用于模拟人类问题求解过程的心理过程,逐渐形成为物理符号系统</a:t>
            </a:r>
          </a:p>
          <a:p>
            <a:pPr lvl="1" eaLnBrk="1" fontAlgn="auto" hangingPunct="1">
              <a:lnSpc>
                <a:spcPts val="3600"/>
              </a:lnSpc>
              <a:spcAft>
                <a:spcPts val="0"/>
              </a:spcAft>
              <a:buFont typeface="Wingdings" pitchFamily="2" charset="2"/>
              <a:buChar char="q"/>
              <a:defRPr/>
            </a:pPr>
            <a:r>
              <a:rPr lang="zh-CN" altLang="zh-CN" sz="2400" dirty="0">
                <a:latin typeface="幼圆" panose="02010509060101010101" pitchFamily="49" charset="-122"/>
                <a:ea typeface="幼圆" panose="02010509060101010101" pitchFamily="49" charset="-122"/>
              </a:rPr>
              <a:t>AI的目标就是实现机器智能,而计算机自身具有符号处理功能,它本身就蕴含着推理能力,因而可能够方便地模拟逻辑思维过程</a:t>
            </a:r>
            <a:endParaRPr lang="zh-CN" altLang="en-US" sz="2400" dirty="0">
              <a:latin typeface="幼圆" panose="02010509060101010101" pitchFamily="49" charset="-122"/>
              <a:ea typeface="幼圆" panose="02010509060101010101" pitchFamily="49" charset="-122"/>
            </a:endParaRPr>
          </a:p>
          <a:p>
            <a:pPr lvl="1" eaLnBrk="1" fontAlgn="auto" hangingPunct="1">
              <a:lnSpc>
                <a:spcPts val="36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符号主义认为：人类智能的基本单元是符号，认知过程就是符号操作过程，从而思维就是符号计算</a:t>
            </a:r>
          </a:p>
        </p:txBody>
      </p:sp>
      <p:sp>
        <p:nvSpPr>
          <p:cNvPr id="75780" name="日期占位符 1">
            <a:extLst>
              <a:ext uri="{FF2B5EF4-FFF2-40B4-BE49-F238E27FC236}">
                <a16:creationId xmlns:a16="http://schemas.microsoft.com/office/drawing/2014/main" id="{4CADB2CA-1398-403A-8B7F-0CBDA05A896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798641C-AEC6-4CDD-846B-25BF60DF2B44}"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5781" name="页脚占位符 2">
            <a:extLst>
              <a:ext uri="{FF2B5EF4-FFF2-40B4-BE49-F238E27FC236}">
                <a16:creationId xmlns:a16="http://schemas.microsoft.com/office/drawing/2014/main" id="{9B0B1612-2FE9-415C-A427-5FE2F6F14886}"/>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75782" name="灯片编号占位符 3">
            <a:extLst>
              <a:ext uri="{FF2B5EF4-FFF2-40B4-BE49-F238E27FC236}">
                <a16:creationId xmlns:a16="http://schemas.microsoft.com/office/drawing/2014/main" id="{F2901BBD-A039-4995-84DA-E73A37940A4C}"/>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076F1E4-E069-438D-8129-275BF2A10DCD}" type="slidenum">
              <a:rPr lang="zh-CN" altLang="en-US" sz="1400" smtClean="0">
                <a:latin typeface="Arial" panose="020B0604020202020204" pitchFamily="34" charset="0"/>
              </a:rPr>
              <a:pPr>
                <a:lnSpc>
                  <a:spcPct val="100000"/>
                </a:lnSpc>
                <a:spcBef>
                  <a:spcPct val="0"/>
                </a:spcBef>
                <a:buClrTx/>
                <a:buFontTx/>
                <a:buNone/>
                <a:defRPr/>
              </a:pPr>
              <a:t>33</a:t>
            </a:fld>
            <a:endParaRPr lang="en-US" altLang="zh-CN" sz="1400">
              <a:latin typeface="Arial" panose="020B0604020202020204" pitchFamily="34" charset="0"/>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DEA68DC-1CC1-4508-9494-C7824D83C50C}"/>
              </a:ext>
            </a:extLst>
          </p:cNvPr>
          <p:cNvSpPr>
            <a:spLocks noGrp="1" noChangeArrowheads="1"/>
          </p:cNvSpPr>
          <p:nvPr>
            <p:ph type="title"/>
          </p:nvPr>
        </p:nvSpPr>
        <p:spPr>
          <a:xfrm>
            <a:off x="684213" y="260350"/>
            <a:ext cx="7773987" cy="1597025"/>
          </a:xfrm>
        </p:spPr>
        <p:txBody>
          <a:bodyPr/>
          <a:lstStyle/>
          <a:p>
            <a:pPr eaLnBrk="1" fontAlgn="auto" hangingPunct="1">
              <a:spcAft>
                <a:spcPts val="0"/>
              </a:spcAft>
              <a:defRPr/>
            </a:pPr>
            <a:r>
              <a:rPr lang="zh-CN" altLang="en-US" b="1" dirty="0">
                <a:latin typeface="黑体" panose="02010609060101010101" pitchFamily="49" charset="-122"/>
                <a:ea typeface="黑体" panose="02010609060101010101" pitchFamily="49" charset="-122"/>
              </a:rPr>
              <a:t>符号主义</a:t>
            </a:r>
          </a:p>
        </p:txBody>
      </p:sp>
      <p:sp>
        <p:nvSpPr>
          <p:cNvPr id="43011" name="Rectangle 3">
            <a:extLst>
              <a:ext uri="{FF2B5EF4-FFF2-40B4-BE49-F238E27FC236}">
                <a16:creationId xmlns:a16="http://schemas.microsoft.com/office/drawing/2014/main" id="{906D0D9C-AE9C-42DB-AEFE-EAB3F69F4CCE}"/>
              </a:ext>
            </a:extLst>
          </p:cNvPr>
          <p:cNvSpPr>
            <a:spLocks noGrp="1" noChangeArrowheads="1"/>
          </p:cNvSpPr>
          <p:nvPr>
            <p:ph idx="1"/>
          </p:nvPr>
        </p:nvSpPr>
        <p:spPr>
          <a:xfrm>
            <a:off x="611188" y="1196975"/>
            <a:ext cx="7848600" cy="4648200"/>
          </a:xfrm>
        </p:spPr>
        <p:txBody>
          <a:bodyPr/>
          <a:lstStyle/>
          <a:p>
            <a:pPr eaLnBrk="1" fontAlgn="auto" hangingPunct="1">
              <a:lnSpc>
                <a:spcPct val="90000"/>
              </a:lnSpc>
              <a:spcAft>
                <a:spcPts val="0"/>
              </a:spcAft>
              <a:buFont typeface="Wingdings" pitchFamily="2" charset="2"/>
              <a:buChar char="q"/>
              <a:defRPr/>
            </a:pPr>
            <a:r>
              <a:rPr lang="zh-CN" altLang="en-US" dirty="0">
                <a:latin typeface="楷体_GB2312" pitchFamily="49" charset="-122"/>
                <a:ea typeface="楷体_GB2312" pitchFamily="49" charset="-122"/>
              </a:rPr>
              <a:t>主要特征:</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(1)立足于逻辑运算和符号操作,适合于模拟人的逻辑思维过程,解决需要逻辑推理的复杂问题</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(2)知识可用显示的符号表示,在已知基本规则的情况下,无需输入大量的细节知识</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(3)便于模块化,当个别事实发生变化时,易于修改</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(4)能与传统的符号数据库进行连接</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(5)可对推理结论进行解释,便于对各种可能性进行选择</a:t>
            </a:r>
          </a:p>
          <a:p>
            <a:pPr eaLnBrk="1" fontAlgn="auto" hangingPunct="1">
              <a:lnSpc>
                <a:spcPct val="90000"/>
              </a:lnSpc>
              <a:spcAft>
                <a:spcPts val="0"/>
              </a:spcAft>
              <a:buFont typeface="Wingdings" pitchFamily="2" charset="2"/>
              <a:buChar char="q"/>
              <a:defRPr/>
            </a:pPr>
            <a:r>
              <a:rPr lang="zh-CN" altLang="en-US" dirty="0">
                <a:latin typeface="楷体_GB2312" pitchFamily="49" charset="-122"/>
                <a:ea typeface="楷体_GB2312" pitchFamily="49" charset="-122"/>
              </a:rPr>
              <a:t>缺点</a:t>
            </a:r>
          </a:p>
          <a:p>
            <a:pPr marL="447675" lvl="1" indent="9525" eaLnBrk="1" fontAlgn="auto" hangingPunct="1">
              <a:lnSpc>
                <a:spcPts val="34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可以解决逻辑思维,但对于形象思维难于模拟，信息表示成符号后,并在处理或转换时,信息有丢失的情况</a:t>
            </a:r>
          </a:p>
        </p:txBody>
      </p:sp>
      <p:sp>
        <p:nvSpPr>
          <p:cNvPr id="77828" name="日期占位符 1">
            <a:extLst>
              <a:ext uri="{FF2B5EF4-FFF2-40B4-BE49-F238E27FC236}">
                <a16:creationId xmlns:a16="http://schemas.microsoft.com/office/drawing/2014/main" id="{C71F7698-F980-4704-8E7D-10C4C4171CC6}"/>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A12196D1-860F-442C-B776-1B977147568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7829" name="页脚占位符 2">
            <a:extLst>
              <a:ext uri="{FF2B5EF4-FFF2-40B4-BE49-F238E27FC236}">
                <a16:creationId xmlns:a16="http://schemas.microsoft.com/office/drawing/2014/main" id="{D4F7BC03-E5F4-41E3-85BE-32C3C12DE20B}"/>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77830" name="灯片编号占位符 3">
            <a:extLst>
              <a:ext uri="{FF2B5EF4-FFF2-40B4-BE49-F238E27FC236}">
                <a16:creationId xmlns:a16="http://schemas.microsoft.com/office/drawing/2014/main" id="{15EF0067-E1AE-4A16-871C-19FAC2B4EBE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821BB158-E502-4F55-AAE8-C72C49DFB526}" type="slidenum">
              <a:rPr lang="zh-CN" altLang="en-US" sz="1400" smtClean="0">
                <a:latin typeface="Arial" panose="020B0604020202020204" pitchFamily="34" charset="0"/>
              </a:rPr>
              <a:pPr>
                <a:lnSpc>
                  <a:spcPct val="100000"/>
                </a:lnSpc>
                <a:spcBef>
                  <a:spcPct val="0"/>
                </a:spcBef>
                <a:buClrTx/>
                <a:buFontTx/>
                <a:buNone/>
                <a:defRPr/>
              </a:pPr>
              <a:t>34</a:t>
            </a:fld>
            <a:endParaRPr lang="en-US" altLang="zh-CN" sz="1400">
              <a:latin typeface="Arial" panose="020B0604020202020204" pitchFamily="34"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C651444-AAD2-49A9-83EB-E419E637F85A}"/>
              </a:ext>
            </a:extLst>
          </p:cNvPr>
          <p:cNvSpPr>
            <a:spLocks noGrp="1" noChangeArrowheads="1"/>
          </p:cNvSpPr>
          <p:nvPr>
            <p:ph type="title"/>
          </p:nvPr>
        </p:nvSpPr>
        <p:spPr>
          <a:xfrm>
            <a:off x="685800" y="333375"/>
            <a:ext cx="7772400" cy="1595438"/>
          </a:xfrm>
        </p:spPr>
        <p:txBody>
          <a:bodyPr/>
          <a:lstStyle/>
          <a:p>
            <a:pPr eaLnBrk="1" fontAlgn="auto" hangingPunct="1">
              <a:spcAft>
                <a:spcPts val="0"/>
              </a:spcAft>
              <a:defRPr/>
            </a:pPr>
            <a:r>
              <a:rPr lang="zh-CN" altLang="en-US" b="1" dirty="0">
                <a:latin typeface="黑体" panose="02010609060101010101" pitchFamily="49" charset="-122"/>
                <a:ea typeface="黑体" panose="02010609060101010101" pitchFamily="49" charset="-122"/>
              </a:rPr>
              <a:t>连接主义</a:t>
            </a:r>
          </a:p>
        </p:txBody>
      </p:sp>
      <p:sp>
        <p:nvSpPr>
          <p:cNvPr id="44035" name="Rectangle 3">
            <a:extLst>
              <a:ext uri="{FF2B5EF4-FFF2-40B4-BE49-F238E27FC236}">
                <a16:creationId xmlns:a16="http://schemas.microsoft.com/office/drawing/2014/main" id="{0DB8E2C6-6D3E-4BBA-AB53-2C734E425B6F}"/>
              </a:ext>
            </a:extLst>
          </p:cNvPr>
          <p:cNvSpPr>
            <a:spLocks noGrp="1" noChangeArrowheads="1"/>
          </p:cNvSpPr>
          <p:nvPr>
            <p:ph idx="1"/>
          </p:nvPr>
        </p:nvSpPr>
        <p:spPr>
          <a:xfrm>
            <a:off x="709613" y="1304925"/>
            <a:ext cx="7966075" cy="4826000"/>
          </a:xfrm>
        </p:spPr>
        <p:txBody>
          <a:bodyPr/>
          <a:lstStyle/>
          <a:p>
            <a:pPr eaLnBrk="1" fontAlgn="auto" hangingPunct="1">
              <a:lnSpc>
                <a:spcPct val="1500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以网络连接为主的连接机制方法</a:t>
            </a:r>
          </a:p>
          <a:p>
            <a:pPr lvl="1" eaLnBrk="1" fontAlgn="auto" hangingPunct="1">
              <a:lnSpc>
                <a:spcPct val="1500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又称为自下而上和连接主义,属于非符号处理范畴.</a:t>
            </a:r>
          </a:p>
          <a:p>
            <a:pPr lvl="1" eaLnBrk="1" fontAlgn="auto" hangingPunct="1">
              <a:lnSpc>
                <a:spcPct val="1500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在现实中，人们并不仅仅依靠逻辑推理来求解问题，有时非逻辑推理还其着非常重要的作用</a:t>
            </a:r>
          </a:p>
          <a:p>
            <a:pPr lvl="1" eaLnBrk="1" fontAlgn="auto" hangingPunct="1">
              <a:lnSpc>
                <a:spcPct val="1500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联结主义：人工智能可以通过仿生人类的大脑的结构来实现，它研究的内容就是神经网络。</a:t>
            </a:r>
            <a:endParaRPr lang="zh-CN" altLang="zh-CN" sz="2400" dirty="0">
              <a:latin typeface="幼圆" panose="02010509060101010101" pitchFamily="49" charset="-122"/>
              <a:ea typeface="幼圆" panose="02010509060101010101" pitchFamily="49" charset="-122"/>
            </a:endParaRPr>
          </a:p>
        </p:txBody>
      </p:sp>
      <p:sp>
        <p:nvSpPr>
          <p:cNvPr id="79876" name="日期占位符 1">
            <a:extLst>
              <a:ext uri="{FF2B5EF4-FFF2-40B4-BE49-F238E27FC236}">
                <a16:creationId xmlns:a16="http://schemas.microsoft.com/office/drawing/2014/main" id="{FF327381-6371-41A4-9C29-62A3CF974D84}"/>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2320D6E4-6506-4113-89AA-3D9870D97D74}"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9877" name="页脚占位符 2">
            <a:extLst>
              <a:ext uri="{FF2B5EF4-FFF2-40B4-BE49-F238E27FC236}">
                <a16:creationId xmlns:a16="http://schemas.microsoft.com/office/drawing/2014/main" id="{E9454333-C80A-4B44-9AB2-9668D3081074}"/>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79878" name="灯片编号占位符 3">
            <a:extLst>
              <a:ext uri="{FF2B5EF4-FFF2-40B4-BE49-F238E27FC236}">
                <a16:creationId xmlns:a16="http://schemas.microsoft.com/office/drawing/2014/main" id="{9035EA98-9509-4077-9F8D-CD06979BBCD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54A1FB7D-AE23-4856-BFF9-A39B7CB72067}" type="slidenum">
              <a:rPr lang="zh-CN" altLang="en-US" sz="1400" smtClean="0">
                <a:latin typeface="Arial" panose="020B0604020202020204" pitchFamily="34" charset="0"/>
              </a:rPr>
              <a:pPr>
                <a:lnSpc>
                  <a:spcPct val="100000"/>
                </a:lnSpc>
                <a:spcBef>
                  <a:spcPct val="0"/>
                </a:spcBef>
                <a:buClrTx/>
                <a:buFontTx/>
                <a:buNone/>
                <a:defRPr/>
              </a:pPr>
              <a:t>35</a:t>
            </a:fld>
            <a:endParaRPr lang="en-US" altLang="zh-CN" sz="1400">
              <a:latin typeface="Arial" panose="020B0604020202020204" pitchFamily="34"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2CA4E4C-10FB-4E7C-ADCD-622517E8AED2}"/>
              </a:ext>
            </a:extLst>
          </p:cNvPr>
          <p:cNvSpPr>
            <a:spLocks noGrp="1" noChangeArrowheads="1"/>
          </p:cNvSpPr>
          <p:nvPr>
            <p:ph type="title"/>
          </p:nvPr>
        </p:nvSpPr>
        <p:spPr>
          <a:xfrm>
            <a:off x="700088" y="188913"/>
            <a:ext cx="7772400" cy="1595437"/>
          </a:xfrm>
        </p:spPr>
        <p:txBody>
          <a:bodyPr/>
          <a:lstStyle/>
          <a:p>
            <a:pPr eaLnBrk="1" fontAlgn="auto" hangingPunct="1">
              <a:spcAft>
                <a:spcPts val="0"/>
              </a:spcAft>
              <a:defRPr/>
            </a:pPr>
            <a:r>
              <a:rPr lang="zh-CN" altLang="en-US" b="1" dirty="0">
                <a:solidFill>
                  <a:schemeClr val="accent6"/>
                </a:solidFill>
                <a:latin typeface="黑体" panose="02010609060101010101" pitchFamily="49" charset="-122"/>
                <a:ea typeface="黑体" panose="02010609060101010101" pitchFamily="49" charset="-122"/>
              </a:rPr>
              <a:t>连接主义</a:t>
            </a:r>
          </a:p>
        </p:txBody>
      </p:sp>
      <p:sp>
        <p:nvSpPr>
          <p:cNvPr id="61443" name="Rectangle 3">
            <a:extLst>
              <a:ext uri="{FF2B5EF4-FFF2-40B4-BE49-F238E27FC236}">
                <a16:creationId xmlns:a16="http://schemas.microsoft.com/office/drawing/2014/main" id="{AB6D20BA-3979-457F-9003-D11BBD90D41E}"/>
              </a:ext>
            </a:extLst>
          </p:cNvPr>
          <p:cNvSpPr>
            <a:spLocks noGrp="1" noChangeArrowheads="1"/>
          </p:cNvSpPr>
          <p:nvPr>
            <p:ph idx="1"/>
          </p:nvPr>
        </p:nvSpPr>
        <p:spPr>
          <a:xfrm>
            <a:off x="990600" y="1254125"/>
            <a:ext cx="7772400" cy="4989513"/>
          </a:xfrm>
        </p:spPr>
        <p:txBody>
          <a:bodyPr/>
          <a:lstStyle/>
          <a:p>
            <a:pPr eaLnBrk="1" fontAlgn="auto" hangingPunct="1">
              <a:lnSpc>
                <a:spcPct val="90000"/>
              </a:lnSpc>
              <a:spcAft>
                <a:spcPts val="0"/>
              </a:spcAft>
              <a:buFont typeface="Wingdings" panose="05000000000000000000" pitchFamily="2" charset="2"/>
              <a:buChar char="q"/>
              <a:defRPr/>
            </a:pPr>
            <a:r>
              <a:rPr lang="zh-CN" altLang="en-US" dirty="0">
                <a:latin typeface="楷体_GB2312" pitchFamily="49" charset="-122"/>
                <a:ea typeface="楷体_GB2312" pitchFamily="49" charset="-122"/>
              </a:rPr>
              <a:t>主要特征:</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(1)通过神经元之间的并行协作实现信息处理,处理过程具有并行性,动态性,全局性</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(2)可以实现联想的功能,便于对有噪声的信息进行处理</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(3)可以通过对神经元之间连接强度的调整实现学习和分类等</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(4)适合模拟人类的形象思维过程</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(5)求解问题时,可以较快的得到一个近似解</a:t>
            </a:r>
          </a:p>
          <a:p>
            <a:pPr eaLnBrk="1" fontAlgn="auto" hangingPunct="1">
              <a:lnSpc>
                <a:spcPct val="90000"/>
              </a:lnSpc>
              <a:spcAft>
                <a:spcPts val="0"/>
              </a:spcAft>
              <a:buFont typeface="Wingdings" panose="05000000000000000000" pitchFamily="2" charset="2"/>
              <a:buChar char="q"/>
              <a:defRPr/>
            </a:pPr>
            <a:r>
              <a:rPr lang="zh-CN" altLang="en-US" dirty="0">
                <a:latin typeface="楷体_GB2312" pitchFamily="49" charset="-122"/>
                <a:ea typeface="楷体_GB2312" pitchFamily="49" charset="-122"/>
              </a:rPr>
              <a:t>缺点</a:t>
            </a:r>
          </a:p>
          <a:p>
            <a:pPr lvl="1" eaLnBrk="1" fontAlgn="auto" hangingPunct="1">
              <a:lnSpc>
                <a:spcPts val="36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不适合于解决逻辑思维,</a:t>
            </a:r>
          </a:p>
          <a:p>
            <a:pPr lvl="1" eaLnBrk="1" fontAlgn="auto" hangingPunct="1">
              <a:lnSpc>
                <a:spcPts val="36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体现结构固定和组成方案单一的系统也不适合多种知识的开发</a:t>
            </a:r>
          </a:p>
        </p:txBody>
      </p:sp>
      <p:sp>
        <p:nvSpPr>
          <p:cNvPr id="81924" name="日期占位符 1">
            <a:extLst>
              <a:ext uri="{FF2B5EF4-FFF2-40B4-BE49-F238E27FC236}">
                <a16:creationId xmlns:a16="http://schemas.microsoft.com/office/drawing/2014/main" id="{867AFD91-2A9F-4F2F-98B6-09D27B5DCE9E}"/>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380647A-4D39-427D-9C61-5C6E778B128F}"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81925" name="页脚占位符 2">
            <a:extLst>
              <a:ext uri="{FF2B5EF4-FFF2-40B4-BE49-F238E27FC236}">
                <a16:creationId xmlns:a16="http://schemas.microsoft.com/office/drawing/2014/main" id="{89E101C9-E83C-41D0-8DA4-E15D0F29D8A2}"/>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81926" name="灯片编号占位符 3">
            <a:extLst>
              <a:ext uri="{FF2B5EF4-FFF2-40B4-BE49-F238E27FC236}">
                <a16:creationId xmlns:a16="http://schemas.microsoft.com/office/drawing/2014/main" id="{ED824AAC-A3B7-48F3-8EF6-EFA029A1AFF7}"/>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9D1E2E8-79EF-4634-80B2-AB1E1B332CDF}" type="slidenum">
              <a:rPr lang="zh-CN" altLang="en-US" sz="1400" smtClean="0">
                <a:latin typeface="Arial" panose="020B0604020202020204" pitchFamily="34" charset="0"/>
              </a:rPr>
              <a:pPr>
                <a:lnSpc>
                  <a:spcPct val="100000"/>
                </a:lnSpc>
                <a:spcBef>
                  <a:spcPct val="0"/>
                </a:spcBef>
                <a:buClrTx/>
                <a:buFontTx/>
                <a:buNone/>
                <a:defRPr/>
              </a:pPr>
              <a:t>36</a:t>
            </a:fld>
            <a:endParaRPr lang="en-US" altLang="zh-CN" sz="1400">
              <a:latin typeface="Arial" panose="020B0604020202020204" pitchFamily="34" charset="0"/>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8B764EC-6549-4CF1-A819-759CB7BC1103}"/>
              </a:ext>
            </a:extLst>
          </p:cNvPr>
          <p:cNvSpPr>
            <a:spLocks noGrp="1" noChangeArrowheads="1"/>
          </p:cNvSpPr>
          <p:nvPr>
            <p:ph type="title"/>
          </p:nvPr>
        </p:nvSpPr>
        <p:spPr>
          <a:xfrm>
            <a:off x="685800" y="115888"/>
            <a:ext cx="7772400" cy="1597025"/>
          </a:xfrm>
        </p:spPr>
        <p:txBody>
          <a:bodyPr/>
          <a:lstStyle/>
          <a:p>
            <a:pPr eaLnBrk="1" fontAlgn="auto" hangingPunct="1">
              <a:spcAft>
                <a:spcPts val="0"/>
              </a:spcAft>
              <a:defRPr/>
            </a:pPr>
            <a:r>
              <a:rPr lang="zh-CN" altLang="en-US" b="1" dirty="0">
                <a:solidFill>
                  <a:schemeClr val="accent6"/>
                </a:solidFill>
                <a:latin typeface="黑体" panose="02010609060101010101" pitchFamily="49" charset="-122"/>
                <a:ea typeface="黑体" panose="02010609060101010101" pitchFamily="49" charset="-122"/>
              </a:rPr>
              <a:t>行为主义</a:t>
            </a:r>
          </a:p>
        </p:txBody>
      </p:sp>
      <p:sp>
        <p:nvSpPr>
          <p:cNvPr id="63491" name="Rectangle 3">
            <a:extLst>
              <a:ext uri="{FF2B5EF4-FFF2-40B4-BE49-F238E27FC236}">
                <a16:creationId xmlns:a16="http://schemas.microsoft.com/office/drawing/2014/main" id="{DD7EF643-B32D-4996-BE7E-9A6A3F00E2E8}"/>
              </a:ext>
            </a:extLst>
          </p:cNvPr>
          <p:cNvSpPr>
            <a:spLocks noGrp="1" noChangeArrowheads="1"/>
          </p:cNvSpPr>
          <p:nvPr>
            <p:ph idx="1"/>
          </p:nvPr>
        </p:nvSpPr>
        <p:spPr>
          <a:xfrm>
            <a:off x="990600" y="1254125"/>
            <a:ext cx="7772400" cy="4989513"/>
          </a:xfrm>
        </p:spPr>
        <p:txBody>
          <a:bodyPr>
            <a:normAutofit fontScale="85000" lnSpcReduction="10000"/>
          </a:bodyPr>
          <a:lstStyle/>
          <a:p>
            <a:pPr eaLnBrk="1" fontAlgn="auto" hangingPunct="1">
              <a:lnSpc>
                <a:spcPts val="3000"/>
              </a:lnSpc>
              <a:spcAft>
                <a:spcPts val="0"/>
              </a:spcAft>
              <a:buFont typeface="Wingdings" panose="05000000000000000000" pitchFamily="2" charset="2"/>
              <a:buChar char="q"/>
              <a:defRPr/>
            </a:pPr>
            <a:r>
              <a:rPr lang="zh-CN" altLang="en-US" sz="2400" dirty="0">
                <a:latin typeface="幼圆" panose="02010509060101010101" pitchFamily="49" charset="-122"/>
                <a:ea typeface="幼圆" panose="02010509060101010101" pitchFamily="49" charset="-122"/>
              </a:rPr>
              <a:t>行为主义又称为进化主义或控制论学派，是基于控制论和“动作--感知”型控制系统的人工智能学派，属于非符号处理方法 </a:t>
            </a:r>
          </a:p>
          <a:p>
            <a:pPr eaLnBrk="1" fontAlgn="auto" hangingPunct="1">
              <a:lnSpc>
                <a:spcPts val="3000"/>
              </a:lnSpc>
              <a:spcAft>
                <a:spcPts val="0"/>
              </a:spcAft>
              <a:buFont typeface="Wingdings" panose="05000000000000000000" pitchFamily="2" charset="2"/>
              <a:buChar char="q"/>
              <a:defRPr/>
            </a:pPr>
            <a:r>
              <a:rPr lang="zh-CN" altLang="en-US" sz="2400" dirty="0">
                <a:latin typeface="幼圆" panose="02010509060101010101" pitchFamily="49" charset="-122"/>
                <a:ea typeface="幼圆" panose="02010509060101010101" pitchFamily="49" charset="-122"/>
              </a:rPr>
              <a:t>行为基本观点可以概括为：</a:t>
            </a:r>
          </a:p>
          <a:p>
            <a:pPr algn="just" eaLnBrk="1" fontAlgn="auto" hangingPunct="1">
              <a:lnSpc>
                <a:spcPts val="3000"/>
              </a:lnSpc>
              <a:spcAft>
                <a:spcPts val="0"/>
              </a:spcAft>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rPr>
              <a:t>    1、知识和形式化表达和模型化方法是人工智能的重要障碍之一；</a:t>
            </a:r>
          </a:p>
          <a:p>
            <a:pPr algn="just" eaLnBrk="1" fontAlgn="auto" hangingPunct="1">
              <a:lnSpc>
                <a:spcPts val="3000"/>
              </a:lnSpc>
              <a:spcAft>
                <a:spcPts val="0"/>
              </a:spcAft>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rPr>
              <a:t>    2、智能取决于感知和行动，应直接利用机器对环境作用后，环境对作用的响应为原形</a:t>
            </a:r>
          </a:p>
          <a:p>
            <a:pPr algn="just" eaLnBrk="1" fontAlgn="auto" hangingPunct="1">
              <a:lnSpc>
                <a:spcPts val="3000"/>
              </a:lnSpc>
              <a:spcAft>
                <a:spcPts val="0"/>
              </a:spcAft>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rPr>
              <a:t>    3、智能行为只能现实在世界中与周围环境交互作用而表现出来</a:t>
            </a:r>
          </a:p>
          <a:p>
            <a:pPr algn="just" eaLnBrk="1" fontAlgn="auto" hangingPunct="1">
              <a:lnSpc>
                <a:spcPts val="3000"/>
              </a:lnSpc>
              <a:spcAft>
                <a:spcPts val="0"/>
              </a:spcAft>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rPr>
              <a:t>    4、人工智能可以像人类智能一样逐步进化，分阶段发展和增强。</a:t>
            </a:r>
          </a:p>
        </p:txBody>
      </p:sp>
      <p:sp>
        <p:nvSpPr>
          <p:cNvPr id="83972" name="日期占位符 1">
            <a:extLst>
              <a:ext uri="{FF2B5EF4-FFF2-40B4-BE49-F238E27FC236}">
                <a16:creationId xmlns:a16="http://schemas.microsoft.com/office/drawing/2014/main" id="{8ECF08CD-3FC6-444C-A81B-A0B5081F0027}"/>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5556FC31-4B32-40CB-ADCB-640C2B27E89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83973" name="页脚占位符 2">
            <a:extLst>
              <a:ext uri="{FF2B5EF4-FFF2-40B4-BE49-F238E27FC236}">
                <a16:creationId xmlns:a16="http://schemas.microsoft.com/office/drawing/2014/main" id="{C09584E1-64B7-47C5-8814-9E84ACD300C0}"/>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83974" name="灯片编号占位符 3">
            <a:extLst>
              <a:ext uri="{FF2B5EF4-FFF2-40B4-BE49-F238E27FC236}">
                <a16:creationId xmlns:a16="http://schemas.microsoft.com/office/drawing/2014/main" id="{A7C68ED9-1F14-46FD-896B-112595EFEA45}"/>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938DD6B-EBAA-42E9-8AD6-083E3149AABD}" type="slidenum">
              <a:rPr lang="zh-CN" altLang="en-US" sz="1400" smtClean="0">
                <a:latin typeface="Arial" panose="020B0604020202020204" pitchFamily="34" charset="0"/>
              </a:rPr>
              <a:pPr>
                <a:lnSpc>
                  <a:spcPct val="100000"/>
                </a:lnSpc>
                <a:spcBef>
                  <a:spcPct val="0"/>
                </a:spcBef>
                <a:buClrTx/>
                <a:buFontTx/>
                <a:buNone/>
                <a:defRPr/>
              </a:pPr>
              <a:t>37</a:t>
            </a:fld>
            <a:endParaRPr lang="en-US" altLang="zh-CN" sz="1400">
              <a:latin typeface="Arial" panose="020B0604020202020204" pitchFamily="34"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a:extLst>
              <a:ext uri="{FF2B5EF4-FFF2-40B4-BE49-F238E27FC236}">
                <a16:creationId xmlns:a16="http://schemas.microsoft.com/office/drawing/2014/main" id="{A4D28737-9A82-4BCC-B45F-8D19EC6D5524}"/>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65542" name="Rectangle 3">
            <a:extLst>
              <a:ext uri="{FF2B5EF4-FFF2-40B4-BE49-F238E27FC236}">
                <a16:creationId xmlns:a16="http://schemas.microsoft.com/office/drawing/2014/main" id="{D6DB4575-C9B4-456B-8545-BE998B75D3BD}"/>
              </a:ext>
            </a:extLst>
          </p:cNvPr>
          <p:cNvSpPr>
            <a:spLocks noGrp="1" noChangeArrowheads="1"/>
          </p:cNvSpPr>
          <p:nvPr>
            <p:ph idx="1"/>
          </p:nvPr>
        </p:nvSpPr>
        <p:spPr>
          <a:xfrm>
            <a:off x="1428750" y="1285875"/>
            <a:ext cx="6337300" cy="4114800"/>
          </a:xfrm>
        </p:spPr>
        <p:txBody>
          <a:bodyPr/>
          <a:lstStyle/>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1.1 </a:t>
            </a:r>
            <a:r>
              <a:rPr lang="zh-CN" altLang="en-US" sz="2800" b="1">
                <a:latin typeface="幼圆" panose="02010509060101010101" pitchFamily="49" charset="-122"/>
                <a:ea typeface="幼圆" panose="02010509060101010101" pitchFamily="49" charset="-122"/>
              </a:rPr>
              <a:t>什么是人工智能</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1.2 </a:t>
            </a:r>
            <a:r>
              <a:rPr lang="zh-CN" altLang="en-US" sz="2800" b="1">
                <a:solidFill>
                  <a:srgbClr val="333300"/>
                </a:solidFill>
                <a:latin typeface="幼圆" panose="02010509060101010101" pitchFamily="49" charset="-122"/>
                <a:ea typeface="幼圆" panose="02010509060101010101" pitchFamily="49" charset="-122"/>
              </a:rPr>
              <a:t>人工智能的起源与发展历史</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1.3 </a:t>
            </a:r>
            <a:r>
              <a:rPr lang="zh-CN" altLang="en-US" sz="2800" b="1">
                <a:solidFill>
                  <a:srgbClr val="333300"/>
                </a:solidFill>
                <a:latin typeface="幼圆" panose="02010509060101010101" pitchFamily="49" charset="-122"/>
                <a:ea typeface="幼圆" panose="02010509060101010101" pitchFamily="49" charset="-122"/>
              </a:rPr>
              <a:t>人工智能研究的基本内容</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1.4 </a:t>
            </a:r>
            <a:r>
              <a:rPr lang="zh-CN" altLang="en-US" sz="2800" b="1">
                <a:solidFill>
                  <a:srgbClr val="333300"/>
                </a:solidFill>
                <a:latin typeface="幼圆" panose="02010509060101010101" pitchFamily="49" charset="-122"/>
                <a:ea typeface="幼圆" panose="02010509060101010101" pitchFamily="49" charset="-122"/>
              </a:rPr>
              <a:t>人工智能研究的主要学派</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1.5 </a:t>
            </a:r>
            <a:r>
              <a:rPr lang="zh-CN" altLang="en-US" sz="2800" b="1">
                <a:solidFill>
                  <a:srgbClr val="FF0000"/>
                </a:solidFill>
                <a:latin typeface="幼圆" panose="02010509060101010101" pitchFamily="49" charset="-122"/>
                <a:ea typeface="幼圆" panose="02010509060101010101" pitchFamily="49" charset="-122"/>
              </a:rPr>
              <a:t>人工智能的应用</a:t>
            </a:r>
            <a:endParaRPr lang="en-US" altLang="zh-CN" sz="2800" b="1">
              <a:solidFill>
                <a:srgbClr val="FF0000"/>
              </a:solidFill>
              <a:latin typeface="幼圆" panose="02010509060101010101" pitchFamily="49" charset="-122"/>
              <a:ea typeface="幼圆" panose="02010509060101010101" pitchFamily="49" charset="-122"/>
            </a:endParaRP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1.6 </a:t>
            </a:r>
            <a:r>
              <a:rPr lang="zh-CN" altLang="en-US" sz="2800" b="1">
                <a:latin typeface="幼圆" panose="02010509060101010101" pitchFamily="49" charset="-122"/>
                <a:ea typeface="幼圆" panose="02010509060101010101" pitchFamily="49" charset="-122"/>
              </a:rPr>
              <a:t>小结和展望</a:t>
            </a:r>
          </a:p>
          <a:p>
            <a:pPr eaLnBrk="1" fontAlgn="auto" hangingPunct="1">
              <a:spcAft>
                <a:spcPts val="0"/>
              </a:spcAft>
              <a:defRPr/>
            </a:pPr>
            <a:endParaRPr lang="zh-CN" altLang="zh-CN" sz="3600"/>
          </a:p>
          <a:p>
            <a:pPr eaLnBrk="1" fontAlgn="auto" hangingPunct="1">
              <a:lnSpc>
                <a:spcPct val="80000"/>
              </a:lnSpc>
              <a:spcAft>
                <a:spcPts val="0"/>
              </a:spcAft>
              <a:buFontTx/>
              <a:buNone/>
              <a:defRPr/>
            </a:pPr>
            <a:endParaRPr lang="en-US" altLang="zh-CN" b="1">
              <a:latin typeface="隶书" panose="02010509060101010101" pitchFamily="49" charset="-122"/>
              <a:ea typeface="隶书" panose="02010509060101010101" pitchFamily="49" charset="-122"/>
            </a:endParaRPr>
          </a:p>
        </p:txBody>
      </p:sp>
      <p:sp>
        <p:nvSpPr>
          <p:cNvPr id="86020" name="日期占位符 3">
            <a:extLst>
              <a:ext uri="{FF2B5EF4-FFF2-40B4-BE49-F238E27FC236}">
                <a16:creationId xmlns:a16="http://schemas.microsoft.com/office/drawing/2014/main" id="{D34E433D-DFA2-4482-9E49-D2548A1DE4D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F2E2452B-FC7A-4C87-BAE2-593A355E3EEA}"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86021" name="页脚占位符 4">
            <a:extLst>
              <a:ext uri="{FF2B5EF4-FFF2-40B4-BE49-F238E27FC236}">
                <a16:creationId xmlns:a16="http://schemas.microsoft.com/office/drawing/2014/main" id="{C1CF4F20-8ABD-4F38-B6E0-EFA9D02F3067}"/>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86022" name="灯片编号占位符 5">
            <a:extLst>
              <a:ext uri="{FF2B5EF4-FFF2-40B4-BE49-F238E27FC236}">
                <a16:creationId xmlns:a16="http://schemas.microsoft.com/office/drawing/2014/main" id="{5C9170B1-F8FB-492B-A51E-DA00BCA3E8A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D9C0566-1C17-4B11-9D27-ECD5CB016C99}" type="slidenum">
              <a:rPr lang="zh-CN" altLang="en-US" sz="1400" smtClean="0">
                <a:latin typeface="Arial" panose="020B0604020202020204" pitchFamily="34" charset="0"/>
              </a:rPr>
              <a:pPr>
                <a:lnSpc>
                  <a:spcPct val="100000"/>
                </a:lnSpc>
                <a:spcBef>
                  <a:spcPct val="0"/>
                </a:spcBef>
                <a:buClrTx/>
                <a:buFontTx/>
                <a:buNone/>
                <a:defRPr/>
              </a:pPr>
              <a:t>38</a:t>
            </a:fld>
            <a:endParaRPr lang="en-US" altLang="zh-CN" sz="1400">
              <a:latin typeface="Arial" panose="020B0604020202020204" pitchFamily="34"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E1B62EB-3A42-4BBB-8DD0-D72A7CC46018}"/>
              </a:ext>
            </a:extLst>
          </p:cNvPr>
          <p:cNvSpPr>
            <a:spLocks noGrp="1" noChangeArrowheads="1"/>
          </p:cNvSpPr>
          <p:nvPr>
            <p:ph type="title"/>
          </p:nvPr>
        </p:nvSpPr>
        <p:spPr>
          <a:xfrm>
            <a:off x="1393825" y="379413"/>
            <a:ext cx="6572250" cy="1060450"/>
          </a:xfrm>
        </p:spPr>
        <p:txBody>
          <a:bodyPr/>
          <a:lstStyle/>
          <a:p>
            <a:pPr eaLnBrk="1" fontAlgn="auto" hangingPunct="1">
              <a:spcAft>
                <a:spcPts val="0"/>
              </a:spcAft>
              <a:defRPr/>
            </a:pPr>
            <a:r>
              <a:rPr lang="zh-CN" altLang="zh-CN" b="1" dirty="0">
                <a:solidFill>
                  <a:schemeClr val="accent2"/>
                </a:solidFill>
                <a:latin typeface="黑体" panose="02010609060101010101" pitchFamily="49" charset="-122"/>
                <a:ea typeface="黑体" panose="02010609060101010101" pitchFamily="49" charset="-122"/>
              </a:rPr>
              <a:t>人工智能</a:t>
            </a:r>
            <a:r>
              <a:rPr lang="zh-CN" altLang="en-US" b="1" dirty="0">
                <a:solidFill>
                  <a:schemeClr val="accent2"/>
                </a:solidFill>
                <a:latin typeface="黑体" panose="02010609060101010101" pitchFamily="49" charset="-122"/>
                <a:ea typeface="黑体" panose="02010609060101010101" pitchFamily="49" charset="-122"/>
              </a:rPr>
              <a:t>的应用</a:t>
            </a:r>
          </a:p>
        </p:txBody>
      </p:sp>
      <p:sp>
        <p:nvSpPr>
          <p:cNvPr id="67587" name="Rectangle 4">
            <a:extLst>
              <a:ext uri="{FF2B5EF4-FFF2-40B4-BE49-F238E27FC236}">
                <a16:creationId xmlns:a16="http://schemas.microsoft.com/office/drawing/2014/main" id="{34AB3CB5-3012-43DD-B9A3-033AE5D0F78E}"/>
              </a:ext>
            </a:extLst>
          </p:cNvPr>
          <p:cNvSpPr>
            <a:spLocks noGrp="1" noChangeArrowheads="1"/>
          </p:cNvSpPr>
          <p:nvPr>
            <p:ph sz="half" idx="1"/>
          </p:nvPr>
        </p:nvSpPr>
        <p:spPr>
          <a:xfrm>
            <a:off x="1042988" y="3357563"/>
            <a:ext cx="3384550" cy="2674937"/>
          </a:xfrm>
        </p:spPr>
        <p:txBody>
          <a:bodyPr/>
          <a:lstStyle/>
          <a:p>
            <a:pPr marL="0" lvl="1" indent="0" eaLnBrk="1" fontAlgn="auto" hangingPunct="1">
              <a:lnSpc>
                <a:spcPts val="3600"/>
              </a:lnSpc>
              <a:spcBef>
                <a:spcPts val="600"/>
              </a:spcBef>
              <a:spcAft>
                <a:spcPts val="0"/>
              </a:spcAft>
              <a:defRPr/>
            </a:pPr>
            <a:r>
              <a:rPr lang="zh-CN" altLang="en-US">
                <a:latin typeface="幼圆" panose="02010509060101010101" pitchFamily="49" charset="-122"/>
                <a:ea typeface="幼圆" panose="02010509060101010101" pitchFamily="49" charset="-122"/>
              </a:rPr>
              <a:t>专家系统</a:t>
            </a:r>
          </a:p>
          <a:p>
            <a:pPr marL="0" lvl="1" indent="0" eaLnBrk="1" fontAlgn="auto" hangingPunct="1">
              <a:lnSpc>
                <a:spcPts val="3600"/>
              </a:lnSpc>
              <a:spcBef>
                <a:spcPts val="600"/>
              </a:spcBef>
              <a:spcAft>
                <a:spcPts val="0"/>
              </a:spcAft>
              <a:defRPr/>
            </a:pPr>
            <a:r>
              <a:rPr lang="zh-CN" altLang="en-US">
                <a:latin typeface="幼圆" panose="02010509060101010101" pitchFamily="49" charset="-122"/>
                <a:ea typeface="幼圆" panose="02010509060101010101" pitchFamily="49" charset="-122"/>
              </a:rPr>
              <a:t>数据挖掘</a:t>
            </a:r>
            <a:endParaRPr lang="en-US" altLang="zh-CN">
              <a:latin typeface="幼圆" panose="02010509060101010101" pitchFamily="49" charset="-122"/>
              <a:ea typeface="幼圆" panose="02010509060101010101" pitchFamily="49" charset="-122"/>
            </a:endParaRPr>
          </a:p>
          <a:p>
            <a:pPr marL="0" lvl="1" indent="0" eaLnBrk="1" fontAlgn="auto" hangingPunct="1">
              <a:lnSpc>
                <a:spcPts val="3600"/>
              </a:lnSpc>
              <a:spcBef>
                <a:spcPts val="600"/>
              </a:spcBef>
              <a:spcAft>
                <a:spcPts val="0"/>
              </a:spcAft>
              <a:defRPr/>
            </a:pPr>
            <a:r>
              <a:rPr lang="zh-CN" altLang="en-US">
                <a:latin typeface="幼圆" panose="02010509060101010101" pitchFamily="49" charset="-122"/>
                <a:ea typeface="幼圆" panose="02010509060101010101" pitchFamily="49" charset="-122"/>
              </a:rPr>
              <a:t>自然语言处理</a:t>
            </a:r>
          </a:p>
          <a:p>
            <a:pPr marL="0" lvl="1" indent="0" eaLnBrk="1" fontAlgn="auto" hangingPunct="1">
              <a:lnSpc>
                <a:spcPts val="3600"/>
              </a:lnSpc>
              <a:spcBef>
                <a:spcPts val="600"/>
              </a:spcBef>
              <a:spcAft>
                <a:spcPts val="0"/>
              </a:spcAft>
              <a:defRPr/>
            </a:pPr>
            <a:r>
              <a:rPr lang="zh-CN" altLang="en-US">
                <a:latin typeface="幼圆" panose="02010509060101010101" pitchFamily="49" charset="-122"/>
                <a:ea typeface="幼圆" panose="02010509060101010101" pitchFamily="49" charset="-122"/>
              </a:rPr>
              <a:t>智能机器人</a:t>
            </a:r>
            <a:endParaRPr lang="en-US" altLang="zh-CN">
              <a:latin typeface="幼圆" panose="02010509060101010101" pitchFamily="49" charset="-122"/>
              <a:ea typeface="幼圆" panose="02010509060101010101" pitchFamily="49" charset="-122"/>
            </a:endParaRPr>
          </a:p>
          <a:p>
            <a:pPr marL="0" lvl="1" indent="0" eaLnBrk="1" fontAlgn="auto" hangingPunct="1">
              <a:lnSpc>
                <a:spcPts val="3500"/>
              </a:lnSpc>
              <a:spcBef>
                <a:spcPct val="0"/>
              </a:spcBef>
              <a:spcAft>
                <a:spcPts val="0"/>
              </a:spcAft>
              <a:defRPr/>
            </a:pPr>
            <a:endParaRPr lang="en-US" altLang="zh-CN">
              <a:latin typeface="幼圆" panose="02010509060101010101" pitchFamily="49" charset="-122"/>
              <a:ea typeface="幼圆" panose="02010509060101010101" pitchFamily="49" charset="-122"/>
            </a:endParaRPr>
          </a:p>
          <a:p>
            <a:pPr marL="0" lvl="1" indent="0" eaLnBrk="1" fontAlgn="auto" hangingPunct="1">
              <a:lnSpc>
                <a:spcPts val="3500"/>
              </a:lnSpc>
              <a:spcBef>
                <a:spcPct val="0"/>
              </a:spcBef>
              <a:spcAft>
                <a:spcPts val="0"/>
              </a:spcAft>
              <a:defRPr/>
            </a:pPr>
            <a:endParaRPr lang="en-US" altLang="zh-CN">
              <a:latin typeface="幼圆" panose="02010509060101010101" pitchFamily="49" charset="-122"/>
              <a:ea typeface="幼圆" panose="02010509060101010101" pitchFamily="49" charset="-122"/>
            </a:endParaRPr>
          </a:p>
          <a:p>
            <a:pPr marL="0" lvl="1" indent="0" eaLnBrk="1" fontAlgn="auto" hangingPunct="1">
              <a:lnSpc>
                <a:spcPts val="3500"/>
              </a:lnSpc>
              <a:spcBef>
                <a:spcPct val="0"/>
              </a:spcBef>
              <a:spcAft>
                <a:spcPts val="0"/>
              </a:spcAft>
              <a:defRPr/>
            </a:pPr>
            <a:endParaRPr lang="zh-CN" altLang="en-US">
              <a:latin typeface="幼圆" panose="02010509060101010101" pitchFamily="49" charset="-122"/>
              <a:ea typeface="幼圆" panose="02010509060101010101" pitchFamily="49" charset="-122"/>
            </a:endParaRPr>
          </a:p>
          <a:p>
            <a:pPr eaLnBrk="1" fontAlgn="auto" hangingPunct="1">
              <a:spcAft>
                <a:spcPts val="0"/>
              </a:spcAft>
              <a:defRPr/>
            </a:pPr>
            <a:endParaRPr lang="zh-CN" altLang="en-US"/>
          </a:p>
        </p:txBody>
      </p:sp>
      <p:sp>
        <p:nvSpPr>
          <p:cNvPr id="67588" name="内容占位符 2">
            <a:extLst>
              <a:ext uri="{FF2B5EF4-FFF2-40B4-BE49-F238E27FC236}">
                <a16:creationId xmlns:a16="http://schemas.microsoft.com/office/drawing/2014/main" id="{47FDFA27-3A8B-4414-A472-453952A063BF}"/>
              </a:ext>
            </a:extLst>
          </p:cNvPr>
          <p:cNvSpPr>
            <a:spLocks noGrp="1" noChangeArrowheads="1"/>
          </p:cNvSpPr>
          <p:nvPr>
            <p:ph sz="half" idx="2"/>
          </p:nvPr>
        </p:nvSpPr>
        <p:spPr>
          <a:xfrm>
            <a:off x="4794250" y="3357563"/>
            <a:ext cx="3810000" cy="2746375"/>
          </a:xfrm>
        </p:spPr>
        <p:txBody>
          <a:bodyPr/>
          <a:lstStyle/>
          <a:p>
            <a:pPr marL="0" lvl="1" indent="0" eaLnBrk="1" fontAlgn="auto" hangingPunct="1">
              <a:lnSpc>
                <a:spcPts val="3600"/>
              </a:lnSpc>
              <a:spcAft>
                <a:spcPts val="0"/>
              </a:spcAft>
              <a:defRPr/>
            </a:pPr>
            <a:r>
              <a:rPr lang="zh-CN" altLang="en-US" dirty="0">
                <a:latin typeface="幼圆" panose="02010509060101010101" pitchFamily="49" charset="-122"/>
                <a:ea typeface="幼圆" panose="02010509060101010101" pitchFamily="49" charset="-122"/>
              </a:rPr>
              <a:t>模式识别</a:t>
            </a:r>
            <a:endParaRPr lang="en-US" altLang="zh-CN" dirty="0">
              <a:latin typeface="幼圆" panose="02010509060101010101" pitchFamily="49" charset="-122"/>
              <a:ea typeface="幼圆" panose="02010509060101010101" pitchFamily="49" charset="-122"/>
            </a:endParaRPr>
          </a:p>
          <a:p>
            <a:pPr marL="0" lvl="1" indent="0" eaLnBrk="1" fontAlgn="auto" hangingPunct="1">
              <a:lnSpc>
                <a:spcPts val="3600"/>
              </a:lnSpc>
              <a:spcAft>
                <a:spcPts val="0"/>
              </a:spcAft>
              <a:defRPr/>
            </a:pPr>
            <a:r>
              <a:rPr lang="zh-CN" altLang="en-US" dirty="0">
                <a:latin typeface="幼圆" panose="02010509060101010101" pitchFamily="49" charset="-122"/>
                <a:ea typeface="幼圆" panose="02010509060101010101" pitchFamily="49" charset="-122"/>
              </a:rPr>
              <a:t>分布式人工智能</a:t>
            </a:r>
            <a:endParaRPr lang="en-US" altLang="zh-CN" dirty="0">
              <a:latin typeface="幼圆" panose="02010509060101010101" pitchFamily="49" charset="-122"/>
              <a:ea typeface="幼圆" panose="02010509060101010101" pitchFamily="49" charset="-122"/>
            </a:endParaRPr>
          </a:p>
          <a:p>
            <a:pPr marL="0" lvl="1" indent="0" eaLnBrk="1" fontAlgn="auto" hangingPunct="1">
              <a:lnSpc>
                <a:spcPts val="3600"/>
              </a:lnSpc>
              <a:spcAft>
                <a:spcPts val="0"/>
              </a:spcAft>
              <a:defRPr/>
            </a:pPr>
            <a:r>
              <a:rPr lang="zh-CN" altLang="en-US" dirty="0">
                <a:latin typeface="幼圆" panose="02010509060101010101" pitchFamily="49" charset="-122"/>
                <a:ea typeface="幼圆" panose="02010509060101010101" pitchFamily="49" charset="-122"/>
              </a:rPr>
              <a:t>互联网智能</a:t>
            </a:r>
            <a:endParaRPr lang="en-US" altLang="zh-CN" dirty="0">
              <a:latin typeface="幼圆" panose="02010509060101010101" pitchFamily="49" charset="-122"/>
              <a:ea typeface="幼圆" panose="02010509060101010101" pitchFamily="49" charset="-122"/>
            </a:endParaRPr>
          </a:p>
          <a:p>
            <a:pPr marL="0" lvl="1" indent="0" eaLnBrk="1" fontAlgn="auto" hangingPunct="1">
              <a:lnSpc>
                <a:spcPts val="3600"/>
              </a:lnSpc>
              <a:spcAft>
                <a:spcPts val="0"/>
              </a:spcAft>
              <a:defRPr/>
            </a:pPr>
            <a:r>
              <a:rPr lang="zh-CN" altLang="en-US" dirty="0">
                <a:latin typeface="幼圆" panose="02010509060101010101" pitchFamily="49" charset="-122"/>
                <a:ea typeface="幼圆" panose="02010509060101010101" pitchFamily="49" charset="-122"/>
              </a:rPr>
              <a:t>博弈</a:t>
            </a:r>
            <a:endParaRPr lang="en-US" altLang="zh-CN" dirty="0">
              <a:latin typeface="幼圆" panose="02010509060101010101" pitchFamily="49" charset="-122"/>
              <a:ea typeface="幼圆" panose="02010509060101010101" pitchFamily="49" charset="-122"/>
            </a:endParaRPr>
          </a:p>
          <a:p>
            <a:pPr marL="0" indent="0" eaLnBrk="1" fontAlgn="auto" hangingPunct="1">
              <a:spcAft>
                <a:spcPts val="0"/>
              </a:spcAft>
              <a:buFontTx/>
              <a:buNone/>
              <a:defRPr/>
            </a:pPr>
            <a:endParaRPr lang="zh-CN" altLang="en-US" dirty="0"/>
          </a:p>
        </p:txBody>
      </p:sp>
      <p:sp>
        <p:nvSpPr>
          <p:cNvPr id="88069" name="日期占位符 1">
            <a:extLst>
              <a:ext uri="{FF2B5EF4-FFF2-40B4-BE49-F238E27FC236}">
                <a16:creationId xmlns:a16="http://schemas.microsoft.com/office/drawing/2014/main" id="{74FB6A8C-DE5E-4DA9-B35E-3DE04FB1705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94DF8A3-C12F-4750-818E-7CE5DC8603C3}"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88070" name="页脚占位符 2">
            <a:extLst>
              <a:ext uri="{FF2B5EF4-FFF2-40B4-BE49-F238E27FC236}">
                <a16:creationId xmlns:a16="http://schemas.microsoft.com/office/drawing/2014/main" id="{9E9156E3-CD59-4E85-A23D-A11CE70CAC82}"/>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81927" name="矩形 3">
            <a:extLst>
              <a:ext uri="{FF2B5EF4-FFF2-40B4-BE49-F238E27FC236}">
                <a16:creationId xmlns:a16="http://schemas.microsoft.com/office/drawing/2014/main" id="{84A5DB5C-17FE-4B83-9DA4-CAF39625C361}"/>
              </a:ext>
            </a:extLst>
          </p:cNvPr>
          <p:cNvSpPr>
            <a:spLocks noChangeArrowheads="1"/>
          </p:cNvSpPr>
          <p:nvPr/>
        </p:nvSpPr>
        <p:spPr bwMode="auto">
          <a:xfrm>
            <a:off x="755650" y="1557338"/>
            <a:ext cx="7848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3600"/>
              </a:lnSpc>
              <a:spcBef>
                <a:spcPct val="0"/>
              </a:spcBef>
              <a:buClr>
                <a:srgbClr val="0000E7"/>
              </a:buClr>
              <a:buFont typeface="Wingdings" panose="05000000000000000000" pitchFamily="2" charset="2"/>
              <a:buChar char="n"/>
            </a:pPr>
            <a:r>
              <a:rPr lang="zh-CN" altLang="zh-CN" sz="2400">
                <a:latin typeface="幼圆" panose="02010509060101010101" pitchFamily="49" charset="-122"/>
                <a:ea typeface="幼圆" panose="02010509060101010101" pitchFamily="49" charset="-122"/>
              </a:rPr>
              <a:t>当前，几乎所有的科学与技术的分支都在共享着人工智能领域所提供的理论和技术。这里列举一些人工智能经典的、有代表性和有重要影响的应用领域</a:t>
            </a:r>
            <a:r>
              <a:rPr lang="zh-CN" altLang="en-US" sz="2400">
                <a:latin typeface="幼圆" panose="02010509060101010101" pitchFamily="49" charset="-122"/>
                <a:ea typeface="幼圆" panose="02010509060101010101" pitchFamily="49" charset="-122"/>
              </a:rPr>
              <a:t>。</a:t>
            </a:r>
            <a:endParaRPr lang="zh-CN" altLang="en-US" sz="2400">
              <a:latin typeface="Arial" panose="020B06040202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CACEFC4A-2F8C-44B7-A6DE-875EDE60FE2C}"/>
              </a:ext>
            </a:extLst>
          </p:cNvPr>
          <p:cNvSpPr>
            <a:spLocks noGrp="1" noChangeArrowheads="1"/>
          </p:cNvSpPr>
          <p:nvPr>
            <p:ph type="title"/>
          </p:nvPr>
        </p:nvSpPr>
        <p:spPr>
          <a:xfrm>
            <a:off x="539750" y="476250"/>
            <a:ext cx="7772400" cy="1143000"/>
          </a:xfrm>
        </p:spPr>
        <p:txBody>
          <a:bodyPr/>
          <a:lstStyle/>
          <a:p>
            <a:pPr eaLnBrk="1" fontAlgn="auto" hangingPunct="1">
              <a:spcAft>
                <a:spcPts val="0"/>
              </a:spcAft>
              <a:defRPr/>
            </a:pPr>
            <a:r>
              <a:rPr lang="zh-CN" altLang="en-US" b="1" dirty="0">
                <a:solidFill>
                  <a:srgbClr val="002060"/>
                </a:solidFill>
                <a:latin typeface="黑体" panose="02010609060101010101" pitchFamily="49" charset="-122"/>
                <a:ea typeface="黑体" panose="02010609060101010101" pitchFamily="49" charset="-122"/>
              </a:rPr>
              <a:t>内容提要</a:t>
            </a:r>
            <a:endParaRPr lang="en-US" altLang="zh-CN" b="1" dirty="0">
              <a:solidFill>
                <a:srgbClr val="002060"/>
              </a:solidFill>
              <a:latin typeface="黑体" panose="02010609060101010101" pitchFamily="49" charset="-122"/>
              <a:ea typeface="黑体" panose="02010609060101010101" pitchFamily="49" charset="-122"/>
            </a:endParaRPr>
          </a:p>
        </p:txBody>
      </p:sp>
      <p:sp>
        <p:nvSpPr>
          <p:cNvPr id="7174" name="Rectangle 3">
            <a:extLst>
              <a:ext uri="{FF2B5EF4-FFF2-40B4-BE49-F238E27FC236}">
                <a16:creationId xmlns:a16="http://schemas.microsoft.com/office/drawing/2014/main" id="{ACA39E74-1559-40D0-B3F2-A782093AAD4B}"/>
              </a:ext>
            </a:extLst>
          </p:cNvPr>
          <p:cNvSpPr>
            <a:spLocks noGrp="1" noChangeArrowheads="1"/>
          </p:cNvSpPr>
          <p:nvPr>
            <p:ph idx="1"/>
          </p:nvPr>
        </p:nvSpPr>
        <p:spPr>
          <a:xfrm>
            <a:off x="1403350" y="1989138"/>
            <a:ext cx="6337300" cy="3328987"/>
          </a:xfrm>
        </p:spPr>
        <p:txBody>
          <a:bodyPr>
            <a:spAutoFit/>
          </a:bodyPr>
          <a:lstStyle/>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1.1 </a:t>
            </a:r>
            <a:r>
              <a:rPr lang="zh-CN" altLang="en-US" sz="2400" b="1" dirty="0">
                <a:solidFill>
                  <a:srgbClr val="FF0000"/>
                </a:solidFill>
                <a:latin typeface="幼圆" panose="02010509060101010101" pitchFamily="49" charset="-122"/>
                <a:ea typeface="幼圆" panose="02010509060101010101" pitchFamily="49" charset="-122"/>
              </a:rPr>
              <a:t>什么是人工智能</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1.2 </a:t>
            </a:r>
            <a:r>
              <a:rPr lang="zh-CN" altLang="en-US" sz="2400" b="1" dirty="0">
                <a:latin typeface="幼圆" panose="02010509060101010101" pitchFamily="49" charset="-122"/>
                <a:ea typeface="幼圆" panose="02010509060101010101" pitchFamily="49" charset="-122"/>
              </a:rPr>
              <a:t>人工智能的起源与发展历史</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1.3 </a:t>
            </a:r>
            <a:r>
              <a:rPr lang="zh-CN" altLang="en-US" sz="2400" b="1" dirty="0">
                <a:latin typeface="幼圆" panose="02010509060101010101" pitchFamily="49" charset="-122"/>
                <a:ea typeface="幼圆" panose="02010509060101010101" pitchFamily="49" charset="-122"/>
              </a:rPr>
              <a:t>人工智能研究的基本内容</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1.4 </a:t>
            </a:r>
            <a:r>
              <a:rPr lang="zh-CN" altLang="en-US" sz="2400" b="1" dirty="0">
                <a:latin typeface="幼圆" panose="02010509060101010101" pitchFamily="49" charset="-122"/>
                <a:ea typeface="幼圆" panose="02010509060101010101" pitchFamily="49" charset="-122"/>
              </a:rPr>
              <a:t>人工智能研究的主要学派</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1.5 </a:t>
            </a:r>
            <a:r>
              <a:rPr lang="zh-CN" altLang="en-US" sz="2400" b="1" dirty="0">
                <a:latin typeface="幼圆" panose="02010509060101010101" pitchFamily="49" charset="-122"/>
                <a:ea typeface="幼圆" panose="02010509060101010101" pitchFamily="49" charset="-122"/>
              </a:rPr>
              <a:t>人工智能的应用</a:t>
            </a:r>
            <a:endParaRPr lang="en-US" altLang="zh-CN" sz="2400" b="1" dirty="0">
              <a:latin typeface="幼圆" panose="02010509060101010101" pitchFamily="49" charset="-122"/>
              <a:ea typeface="幼圆" panose="02010509060101010101" pitchFamily="49" charset="-122"/>
            </a:endParaRP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1.6 </a:t>
            </a:r>
            <a:r>
              <a:rPr lang="zh-CN" altLang="en-US" sz="2400" b="1" dirty="0">
                <a:latin typeface="幼圆" panose="02010509060101010101" pitchFamily="49" charset="-122"/>
                <a:ea typeface="幼圆" panose="02010509060101010101" pitchFamily="49" charset="-122"/>
              </a:rPr>
              <a:t>小结和展望</a:t>
            </a:r>
            <a:endParaRPr lang="en-US" altLang="zh-CN" sz="2400" b="1" dirty="0">
              <a:latin typeface="幼圆" panose="02010509060101010101" pitchFamily="49" charset="-122"/>
              <a:ea typeface="幼圆" panose="02010509060101010101" pitchFamily="49" charset="-122"/>
            </a:endParaRPr>
          </a:p>
        </p:txBody>
      </p:sp>
      <p:sp>
        <p:nvSpPr>
          <p:cNvPr id="27652" name="日期占位符 3">
            <a:extLst>
              <a:ext uri="{FF2B5EF4-FFF2-40B4-BE49-F238E27FC236}">
                <a16:creationId xmlns:a16="http://schemas.microsoft.com/office/drawing/2014/main" id="{1CEBFD1C-58ED-435C-8F4E-BB459AFC1814}"/>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0D75DB9-D2FA-42D9-99A1-36158772A2E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27653" name="页脚占位符 4">
            <a:extLst>
              <a:ext uri="{FF2B5EF4-FFF2-40B4-BE49-F238E27FC236}">
                <a16:creationId xmlns:a16="http://schemas.microsoft.com/office/drawing/2014/main" id="{61D7061E-A2D9-4738-9B92-41771BB62321}"/>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27654" name="灯片编号占位符 5">
            <a:extLst>
              <a:ext uri="{FF2B5EF4-FFF2-40B4-BE49-F238E27FC236}">
                <a16:creationId xmlns:a16="http://schemas.microsoft.com/office/drawing/2014/main" id="{F5A3ED67-CB19-44DF-B907-79EB5CFF394D}"/>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CC03252-3B3F-4169-8755-48169376571C}" type="slidenum">
              <a:rPr lang="zh-CN" altLang="en-US" sz="1400" smtClean="0">
                <a:latin typeface="Arial" panose="020B0604020202020204" pitchFamily="34" charset="0"/>
              </a:rPr>
              <a:pPr>
                <a:lnSpc>
                  <a:spcPct val="100000"/>
                </a:lnSpc>
                <a:spcBef>
                  <a:spcPct val="0"/>
                </a:spcBef>
                <a:buClrTx/>
                <a:buFontTx/>
                <a:buNone/>
                <a:defRPr/>
              </a:pPr>
              <a:t>4</a:t>
            </a:fld>
            <a:endParaRPr lang="en-US" altLang="zh-CN" sz="1400">
              <a:latin typeface="Arial" panose="020B0604020202020204" pitchFamily="34"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a:extLst>
              <a:ext uri="{FF2B5EF4-FFF2-40B4-BE49-F238E27FC236}">
                <a16:creationId xmlns:a16="http://schemas.microsoft.com/office/drawing/2014/main" id="{35557FBD-7D07-4759-B216-D7B264428F04}"/>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69638" name="Rectangle 3">
            <a:extLst>
              <a:ext uri="{FF2B5EF4-FFF2-40B4-BE49-F238E27FC236}">
                <a16:creationId xmlns:a16="http://schemas.microsoft.com/office/drawing/2014/main" id="{E5091C8F-5F70-46B5-BB43-C41942FF8E67}"/>
              </a:ext>
            </a:extLst>
          </p:cNvPr>
          <p:cNvSpPr>
            <a:spLocks noGrp="1" noChangeArrowheads="1"/>
          </p:cNvSpPr>
          <p:nvPr>
            <p:ph idx="1"/>
          </p:nvPr>
        </p:nvSpPr>
        <p:spPr>
          <a:xfrm>
            <a:off x="1428750" y="1285875"/>
            <a:ext cx="6337300" cy="4114800"/>
          </a:xfrm>
        </p:spPr>
        <p:txBody>
          <a:bodyPr/>
          <a:lstStyle/>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1.1 </a:t>
            </a:r>
            <a:r>
              <a:rPr lang="zh-CN" altLang="en-US" sz="2800" b="1">
                <a:latin typeface="幼圆" panose="02010509060101010101" pitchFamily="49" charset="-122"/>
                <a:ea typeface="幼圆" panose="02010509060101010101" pitchFamily="49" charset="-122"/>
              </a:rPr>
              <a:t>什么是人工智能</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1.2 </a:t>
            </a:r>
            <a:r>
              <a:rPr lang="zh-CN" altLang="en-US" sz="2800" b="1">
                <a:solidFill>
                  <a:srgbClr val="333300"/>
                </a:solidFill>
                <a:latin typeface="幼圆" panose="02010509060101010101" pitchFamily="49" charset="-122"/>
                <a:ea typeface="幼圆" panose="02010509060101010101" pitchFamily="49" charset="-122"/>
              </a:rPr>
              <a:t>人工智能的起源与发展历史</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1.3 </a:t>
            </a:r>
            <a:r>
              <a:rPr lang="zh-CN" altLang="en-US" sz="2800" b="1">
                <a:solidFill>
                  <a:srgbClr val="333300"/>
                </a:solidFill>
                <a:latin typeface="幼圆" panose="02010509060101010101" pitchFamily="49" charset="-122"/>
                <a:ea typeface="幼圆" panose="02010509060101010101" pitchFamily="49" charset="-122"/>
              </a:rPr>
              <a:t>人工智能研究的基本内容</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1.4 </a:t>
            </a:r>
            <a:r>
              <a:rPr lang="zh-CN" altLang="en-US" sz="2800" b="1">
                <a:solidFill>
                  <a:srgbClr val="333300"/>
                </a:solidFill>
                <a:latin typeface="幼圆" panose="02010509060101010101" pitchFamily="49" charset="-122"/>
                <a:ea typeface="幼圆" panose="02010509060101010101" pitchFamily="49" charset="-122"/>
              </a:rPr>
              <a:t>人工智能研究的主要学派</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1.5 </a:t>
            </a:r>
            <a:r>
              <a:rPr lang="zh-CN" altLang="en-US" sz="2800" b="1">
                <a:solidFill>
                  <a:srgbClr val="333300"/>
                </a:solidFill>
                <a:latin typeface="幼圆" panose="02010509060101010101" pitchFamily="49" charset="-122"/>
                <a:ea typeface="幼圆" panose="02010509060101010101" pitchFamily="49" charset="-122"/>
              </a:rPr>
              <a:t>人工智能的应用</a:t>
            </a:r>
            <a:endParaRPr lang="en-US" altLang="zh-CN" sz="2800" b="1">
              <a:solidFill>
                <a:srgbClr val="333300"/>
              </a:solidFill>
              <a:latin typeface="幼圆" panose="02010509060101010101" pitchFamily="49" charset="-122"/>
              <a:ea typeface="幼圆" panose="02010509060101010101" pitchFamily="49" charset="-122"/>
            </a:endParaRP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1.6 </a:t>
            </a:r>
            <a:r>
              <a:rPr lang="zh-CN" altLang="en-US" sz="2800" b="1">
                <a:solidFill>
                  <a:srgbClr val="FF0000"/>
                </a:solidFill>
                <a:latin typeface="幼圆" panose="02010509060101010101" pitchFamily="49" charset="-122"/>
                <a:ea typeface="幼圆" panose="02010509060101010101" pitchFamily="49" charset="-122"/>
              </a:rPr>
              <a:t>小结和展望</a:t>
            </a:r>
          </a:p>
          <a:p>
            <a:pPr eaLnBrk="1" fontAlgn="auto" hangingPunct="1">
              <a:spcAft>
                <a:spcPts val="0"/>
              </a:spcAft>
              <a:defRPr/>
            </a:pPr>
            <a:endParaRPr lang="zh-CN" altLang="zh-CN" sz="3600"/>
          </a:p>
          <a:p>
            <a:pPr eaLnBrk="1" fontAlgn="auto" hangingPunct="1">
              <a:lnSpc>
                <a:spcPct val="80000"/>
              </a:lnSpc>
              <a:spcAft>
                <a:spcPts val="0"/>
              </a:spcAft>
              <a:buFontTx/>
              <a:buNone/>
              <a:defRPr/>
            </a:pPr>
            <a:endParaRPr lang="en-US" altLang="zh-CN" b="1">
              <a:latin typeface="隶书" panose="02010509060101010101" pitchFamily="49" charset="-122"/>
              <a:ea typeface="隶书" panose="02010509060101010101" pitchFamily="49" charset="-122"/>
            </a:endParaRPr>
          </a:p>
        </p:txBody>
      </p:sp>
      <p:sp>
        <p:nvSpPr>
          <p:cNvPr id="90116" name="日期占位符 3">
            <a:extLst>
              <a:ext uri="{FF2B5EF4-FFF2-40B4-BE49-F238E27FC236}">
                <a16:creationId xmlns:a16="http://schemas.microsoft.com/office/drawing/2014/main" id="{54519668-4949-45D4-B9A9-AD7E3982921A}"/>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5BCF3BA-433B-441C-9F22-C8F538534DA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0117" name="页脚占位符 4">
            <a:extLst>
              <a:ext uri="{FF2B5EF4-FFF2-40B4-BE49-F238E27FC236}">
                <a16:creationId xmlns:a16="http://schemas.microsoft.com/office/drawing/2014/main" id="{21A63098-0D57-427C-8B1A-721B5756C1E5}"/>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90118" name="灯片编号占位符 5">
            <a:extLst>
              <a:ext uri="{FF2B5EF4-FFF2-40B4-BE49-F238E27FC236}">
                <a16:creationId xmlns:a16="http://schemas.microsoft.com/office/drawing/2014/main" id="{DD552F76-31C9-4F5C-BC94-1E32657EA2A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2ACFABDC-6923-4AF6-99A2-F64457AF7FA2}" type="slidenum">
              <a:rPr lang="zh-CN" altLang="en-US" sz="1400" smtClean="0">
                <a:latin typeface="Arial" panose="020B0604020202020204" pitchFamily="34" charset="0"/>
              </a:rPr>
              <a:pPr>
                <a:lnSpc>
                  <a:spcPct val="100000"/>
                </a:lnSpc>
                <a:spcBef>
                  <a:spcPct val="0"/>
                </a:spcBef>
                <a:buClrTx/>
                <a:buFontTx/>
                <a:buNone/>
                <a:defRPr/>
              </a:pPr>
              <a:t>40</a:t>
            </a:fld>
            <a:endParaRPr lang="en-US" altLang="zh-CN" sz="1400">
              <a:latin typeface="Arial" panose="020B0604020202020204" pitchFamily="34" charset="0"/>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a:extLst>
              <a:ext uri="{FF2B5EF4-FFF2-40B4-BE49-F238E27FC236}">
                <a16:creationId xmlns:a16="http://schemas.microsoft.com/office/drawing/2014/main" id="{08F76A55-F079-4413-9A85-F8E96A4D15EE}"/>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小  结</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3254" name="Rectangle 3">
            <a:extLst>
              <a:ext uri="{FF2B5EF4-FFF2-40B4-BE49-F238E27FC236}">
                <a16:creationId xmlns:a16="http://schemas.microsoft.com/office/drawing/2014/main" id="{1EE6ACAC-B72D-4953-88B0-FB21C4EC800C}"/>
              </a:ext>
            </a:extLst>
          </p:cNvPr>
          <p:cNvSpPr>
            <a:spLocks noGrp="1" noChangeArrowheads="1"/>
          </p:cNvSpPr>
          <p:nvPr>
            <p:ph idx="1"/>
          </p:nvPr>
        </p:nvSpPr>
        <p:spPr>
          <a:xfrm>
            <a:off x="539750" y="1557338"/>
            <a:ext cx="8064500" cy="4114800"/>
          </a:xfrm>
        </p:spPr>
        <p:txBody>
          <a:bodyPr>
            <a:normAutofit fontScale="92500"/>
          </a:bodyPr>
          <a:lstStyle/>
          <a:p>
            <a:pPr eaLnBrk="1" fontAlgn="auto" hangingPunct="1">
              <a:lnSpc>
                <a:spcPts val="5000"/>
              </a:lnSpc>
              <a:spcBef>
                <a:spcPct val="0"/>
              </a:spcBef>
              <a:spcAft>
                <a:spcPts val="0"/>
              </a:spcAft>
              <a:buClr>
                <a:schemeClr val="accent6"/>
              </a:buClr>
              <a:buFont typeface="Wingdings" panose="05000000000000000000" pitchFamily="2" charset="2"/>
              <a:buChar char="n"/>
              <a:defRPr/>
            </a:pPr>
            <a:r>
              <a:rPr lang="zh-CN" altLang="en-US" sz="2400" dirty="0">
                <a:latin typeface="幼圆" pitchFamily="49" charset="-122"/>
                <a:ea typeface="幼圆" pitchFamily="49" charset="-122"/>
              </a:rPr>
              <a:t>本章我们首先讨论了什么是人工智能智能的问题。人工智能是研究可以理性地进行思考和执行动作的计算模型的学科，它是人类智能在计算机上的模拟。</a:t>
            </a:r>
            <a:endParaRPr lang="en-US" altLang="zh-CN" sz="2400" dirty="0">
              <a:latin typeface="幼圆" pitchFamily="49" charset="-122"/>
              <a:ea typeface="幼圆" pitchFamily="49" charset="-122"/>
            </a:endParaRPr>
          </a:p>
          <a:p>
            <a:pPr eaLnBrk="1" fontAlgn="auto" hangingPunct="1">
              <a:lnSpc>
                <a:spcPts val="5000"/>
              </a:lnSpc>
              <a:spcBef>
                <a:spcPct val="0"/>
              </a:spcBef>
              <a:spcAft>
                <a:spcPts val="0"/>
              </a:spcAft>
              <a:buClr>
                <a:schemeClr val="accent6"/>
              </a:buClr>
              <a:buFont typeface="Wingdings" panose="05000000000000000000" pitchFamily="2" charset="2"/>
              <a:buChar char="n"/>
              <a:defRPr/>
            </a:pPr>
            <a:r>
              <a:rPr lang="zh-CN" altLang="en-US" sz="2400" dirty="0">
                <a:latin typeface="幼圆" pitchFamily="49" charset="-122"/>
                <a:ea typeface="幼圆" pitchFamily="49" charset="-122"/>
              </a:rPr>
              <a:t>人工智能作为一门学科，经历了孕育、形成、发展等几个阶段，并且还在不断的发展。尽管人工智能也创造出了一些实用系统，但我们不得不承认这些远未达到人类的智能水平。</a:t>
            </a:r>
            <a:endParaRPr lang="zh-CN" altLang="zh-CN" sz="2400" dirty="0">
              <a:latin typeface="幼圆" panose="02010509060101010101" pitchFamily="49" charset="-122"/>
              <a:ea typeface="幼圆" panose="02010509060101010101" pitchFamily="49" charset="-122"/>
            </a:endParaRPr>
          </a:p>
          <a:p>
            <a:pPr eaLnBrk="1" fontAlgn="auto" hangingPunct="1">
              <a:lnSpc>
                <a:spcPct val="80000"/>
              </a:lnSpc>
              <a:spcAft>
                <a:spcPts val="0"/>
              </a:spcAft>
              <a:buFontTx/>
              <a:buNone/>
              <a:defRPr/>
            </a:pPr>
            <a:endParaRPr lang="en-US" altLang="zh-CN" sz="2400" b="1" dirty="0">
              <a:latin typeface="幼圆" panose="02010509060101010101" pitchFamily="49" charset="-122"/>
              <a:ea typeface="幼圆" panose="02010509060101010101" pitchFamily="49" charset="-122"/>
            </a:endParaRPr>
          </a:p>
        </p:txBody>
      </p:sp>
      <p:sp>
        <p:nvSpPr>
          <p:cNvPr id="92164" name="日期占位符 3">
            <a:extLst>
              <a:ext uri="{FF2B5EF4-FFF2-40B4-BE49-F238E27FC236}">
                <a16:creationId xmlns:a16="http://schemas.microsoft.com/office/drawing/2014/main" id="{5C580613-6769-499A-99B4-FDF656E8E65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60E7C235-9B96-46FB-9C0B-6615F7F477D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2165" name="页脚占位符 4">
            <a:extLst>
              <a:ext uri="{FF2B5EF4-FFF2-40B4-BE49-F238E27FC236}">
                <a16:creationId xmlns:a16="http://schemas.microsoft.com/office/drawing/2014/main" id="{A34C3DF2-07EB-489E-B66A-072A1D1A97CC}"/>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92166" name="灯片编号占位符 5">
            <a:extLst>
              <a:ext uri="{FF2B5EF4-FFF2-40B4-BE49-F238E27FC236}">
                <a16:creationId xmlns:a16="http://schemas.microsoft.com/office/drawing/2014/main" id="{7367D01E-C284-4099-AFEB-A7E52B9C4C82}"/>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2E68721-0C7F-4AD1-8DD1-9C9B489FC6CD}" type="slidenum">
              <a:rPr lang="zh-CN" altLang="en-US" sz="1400" smtClean="0">
                <a:latin typeface="Arial" panose="020B0604020202020204" pitchFamily="34" charset="0"/>
              </a:rPr>
              <a:pPr>
                <a:lnSpc>
                  <a:spcPct val="100000"/>
                </a:lnSpc>
                <a:spcBef>
                  <a:spcPct val="0"/>
                </a:spcBef>
                <a:buClrTx/>
                <a:buFontTx/>
                <a:buNone/>
                <a:defRPr/>
              </a:pPr>
              <a:t>41</a:t>
            </a:fld>
            <a:endParaRPr lang="en-US" altLang="zh-CN" sz="1400">
              <a:latin typeface="Arial" panose="020B0604020202020204" pitchFamily="34"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a:extLst>
              <a:ext uri="{FF2B5EF4-FFF2-40B4-BE49-F238E27FC236}">
                <a16:creationId xmlns:a16="http://schemas.microsoft.com/office/drawing/2014/main" id="{E8827EBC-E713-4C46-AF74-9BE8C8101F84}"/>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小  结</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4278" name="Rectangle 3">
            <a:extLst>
              <a:ext uri="{FF2B5EF4-FFF2-40B4-BE49-F238E27FC236}">
                <a16:creationId xmlns:a16="http://schemas.microsoft.com/office/drawing/2014/main" id="{9E8B589B-4A6B-4BD6-99D2-EA5183078B2D}"/>
              </a:ext>
            </a:extLst>
          </p:cNvPr>
          <p:cNvSpPr>
            <a:spLocks noGrp="1" noChangeArrowheads="1"/>
          </p:cNvSpPr>
          <p:nvPr>
            <p:ph idx="1"/>
          </p:nvPr>
        </p:nvSpPr>
        <p:spPr>
          <a:xfrm>
            <a:off x="468313" y="1268413"/>
            <a:ext cx="8351837" cy="4114800"/>
          </a:xfrm>
        </p:spPr>
        <p:txBody>
          <a:bodyPr>
            <a:normAutofit fontScale="85000" lnSpcReduction="10000"/>
          </a:bodyPr>
          <a:lstStyle/>
          <a:p>
            <a:pPr eaLnBrk="1" fontAlgn="auto" hangingPunct="1">
              <a:lnSpc>
                <a:spcPts val="4500"/>
              </a:lnSpc>
              <a:spcBef>
                <a:spcPct val="0"/>
              </a:spcBef>
              <a:spcAft>
                <a:spcPts val="0"/>
              </a:spcAft>
              <a:buClr>
                <a:schemeClr val="accent6"/>
              </a:buClr>
              <a:buFont typeface="Wingdings" panose="05000000000000000000" pitchFamily="2" charset="2"/>
              <a:buChar char="n"/>
              <a:defRPr/>
            </a:pPr>
            <a:r>
              <a:rPr lang="zh-CN" altLang="en-US" sz="2400" dirty="0">
                <a:latin typeface="幼圆" pitchFamily="49" charset="-122"/>
                <a:ea typeface="幼圆" pitchFamily="49" charset="-122"/>
              </a:rPr>
              <a:t>知识表示、推理、学习、智能搜索和数据与知识的不确定性处理是人工智能基本的研究领域，人工智能的典型应用领域包括专家系统、数据挖掘、自然语言处理、智能机器人、模式识别、分布式人工智能、互联网智能和博弈等。</a:t>
            </a:r>
            <a:endParaRPr lang="en-US" altLang="zh-CN" sz="2400" dirty="0">
              <a:latin typeface="幼圆" pitchFamily="49" charset="-122"/>
              <a:ea typeface="幼圆" pitchFamily="49" charset="-122"/>
            </a:endParaRPr>
          </a:p>
          <a:p>
            <a:pPr eaLnBrk="1" fontAlgn="auto" hangingPunct="1">
              <a:lnSpc>
                <a:spcPts val="4500"/>
              </a:lnSpc>
              <a:spcBef>
                <a:spcPct val="0"/>
              </a:spcBef>
              <a:spcAft>
                <a:spcPts val="0"/>
              </a:spcAft>
              <a:buClr>
                <a:schemeClr val="accent6"/>
              </a:buClr>
              <a:buFont typeface="Wingdings" panose="05000000000000000000" pitchFamily="2" charset="2"/>
              <a:buChar char="n"/>
              <a:defRPr/>
            </a:pPr>
            <a:r>
              <a:rPr lang="zh-CN" altLang="en-US" sz="2400" dirty="0">
                <a:latin typeface="幼圆" pitchFamily="49" charset="-122"/>
                <a:ea typeface="幼圆" pitchFamily="49" charset="-122"/>
              </a:rPr>
              <a:t>人工智能的研究途径主要有以符号处理为核心的方法，以网络连接为主的连接机制方法，以及以感知和动作为主的行为主义方法等，这些方法的集成和综合已经成为当今人工智能研究的一个趋势。</a:t>
            </a:r>
            <a:endParaRPr lang="zh-CN" altLang="zh-CN" sz="2400" dirty="0">
              <a:latin typeface="幼圆" pitchFamily="49" charset="-122"/>
              <a:ea typeface="幼圆" pitchFamily="49" charset="-122"/>
            </a:endParaRPr>
          </a:p>
          <a:p>
            <a:pPr eaLnBrk="1" fontAlgn="auto" hangingPunct="1">
              <a:lnSpc>
                <a:spcPct val="80000"/>
              </a:lnSpc>
              <a:spcAft>
                <a:spcPts val="0"/>
              </a:spcAft>
              <a:buFontTx/>
              <a:buNone/>
              <a:defRPr/>
            </a:pPr>
            <a:endParaRPr lang="en-US" altLang="zh-CN" b="1" dirty="0">
              <a:latin typeface="隶书" pitchFamily="49" charset="-122"/>
              <a:ea typeface="隶书" pitchFamily="49" charset="-122"/>
            </a:endParaRPr>
          </a:p>
        </p:txBody>
      </p:sp>
      <p:sp>
        <p:nvSpPr>
          <p:cNvPr id="94212" name="日期占位符 3">
            <a:extLst>
              <a:ext uri="{FF2B5EF4-FFF2-40B4-BE49-F238E27FC236}">
                <a16:creationId xmlns:a16="http://schemas.microsoft.com/office/drawing/2014/main" id="{54920725-1A5F-479A-AD5A-966EE5AA08A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AC42B51-7F09-462D-8E8B-14BB0B056D7F}"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4213" name="页脚占位符 4">
            <a:extLst>
              <a:ext uri="{FF2B5EF4-FFF2-40B4-BE49-F238E27FC236}">
                <a16:creationId xmlns:a16="http://schemas.microsoft.com/office/drawing/2014/main" id="{8D8D27D3-983D-440F-8343-509F12CE8479}"/>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94214" name="灯片编号占位符 5">
            <a:extLst>
              <a:ext uri="{FF2B5EF4-FFF2-40B4-BE49-F238E27FC236}">
                <a16:creationId xmlns:a16="http://schemas.microsoft.com/office/drawing/2014/main" id="{3D8A263F-2ACC-41B3-A058-9A53DEB32E6B}"/>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239A457-96C1-4836-ABAE-A62591F605B4}" type="slidenum">
              <a:rPr lang="zh-CN" altLang="en-US" sz="1400" smtClean="0">
                <a:latin typeface="Arial" panose="020B0604020202020204" pitchFamily="34" charset="0"/>
              </a:rPr>
              <a:pPr>
                <a:lnSpc>
                  <a:spcPct val="100000"/>
                </a:lnSpc>
                <a:spcBef>
                  <a:spcPct val="0"/>
                </a:spcBef>
                <a:buClrTx/>
                <a:buFontTx/>
                <a:buNone/>
                <a:defRPr/>
              </a:pPr>
              <a:t>42</a:t>
            </a:fld>
            <a:endParaRPr lang="en-US" altLang="zh-CN" sz="1400">
              <a:latin typeface="Arial" panose="020B0604020202020204" pitchFamily="34"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a:extLst>
              <a:ext uri="{FF2B5EF4-FFF2-40B4-BE49-F238E27FC236}">
                <a16:creationId xmlns:a16="http://schemas.microsoft.com/office/drawing/2014/main" id="{CF6BB405-9302-4691-8312-A528928D96D0}"/>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展  望</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5302" name="Rectangle 3">
            <a:extLst>
              <a:ext uri="{FF2B5EF4-FFF2-40B4-BE49-F238E27FC236}">
                <a16:creationId xmlns:a16="http://schemas.microsoft.com/office/drawing/2014/main" id="{8BF01C49-AB70-41C1-B145-06D21AECCA93}"/>
              </a:ext>
            </a:extLst>
          </p:cNvPr>
          <p:cNvSpPr>
            <a:spLocks noGrp="1" noChangeArrowheads="1"/>
          </p:cNvSpPr>
          <p:nvPr>
            <p:ph idx="1"/>
          </p:nvPr>
        </p:nvSpPr>
        <p:spPr>
          <a:xfrm>
            <a:off x="611188" y="1412875"/>
            <a:ext cx="8208962" cy="4114800"/>
          </a:xfrm>
        </p:spPr>
        <p:txBody>
          <a:bodyPr>
            <a:normAutofit fontScale="85000" lnSpcReduction="10000"/>
          </a:bodyPr>
          <a:lstStyle/>
          <a:p>
            <a:pPr eaLnBrk="1" fontAlgn="auto" hangingPunct="1">
              <a:lnSpc>
                <a:spcPts val="4800"/>
              </a:lnSpc>
              <a:spcBef>
                <a:spcPct val="0"/>
              </a:spcBef>
              <a:spcAft>
                <a:spcPts val="0"/>
              </a:spcAft>
              <a:buClr>
                <a:schemeClr val="accent6"/>
              </a:buClr>
              <a:buFont typeface="Wingdings" panose="05000000000000000000" pitchFamily="2" charset="2"/>
              <a:buChar char="n"/>
              <a:defRPr/>
            </a:pPr>
            <a:r>
              <a:rPr lang="zh-CN" altLang="en-US" sz="2800" dirty="0">
                <a:latin typeface="幼圆" pitchFamily="49" charset="-122"/>
                <a:ea typeface="幼圆" pitchFamily="49" charset="-122"/>
              </a:rPr>
              <a:t>进入</a:t>
            </a:r>
            <a:r>
              <a:rPr lang="en-US" altLang="zh-CN" sz="2800" dirty="0">
                <a:latin typeface="幼圆" pitchFamily="49" charset="-122"/>
                <a:ea typeface="幼圆" pitchFamily="49" charset="-122"/>
              </a:rPr>
              <a:t>21</a:t>
            </a:r>
            <a:r>
              <a:rPr lang="zh-CN" altLang="en-US" sz="2800" dirty="0">
                <a:latin typeface="幼圆" pitchFamily="49" charset="-122"/>
                <a:ea typeface="幼圆" pitchFamily="49" charset="-122"/>
              </a:rPr>
              <a:t>世纪，互联网的普及和大数据的兴起又一次将人工智能推向新的高峰。基于大数据、赛博空间（</a:t>
            </a:r>
            <a:r>
              <a:rPr lang="en-US" altLang="zh-CN" sz="2800" dirty="0">
                <a:latin typeface="幼圆" pitchFamily="49" charset="-122"/>
                <a:ea typeface="幼圆" pitchFamily="49" charset="-122"/>
              </a:rPr>
              <a:t>cyberspace</a:t>
            </a:r>
            <a:r>
              <a:rPr lang="zh-CN" altLang="en-US" sz="2800" dirty="0">
                <a:latin typeface="幼圆" pitchFamily="49" charset="-122"/>
                <a:ea typeface="幼圆" pitchFamily="49" charset="-122"/>
              </a:rPr>
              <a:t>）的知识自动化将开拓人类向人工世界进军，深度开发大数据和智力资源，深化农业和工业的智能革命。脑科学、认知科学、人工智能等学科交叉研究的智能科学将指引类脑计算的发展，实现人类水平的人工智能。</a:t>
            </a:r>
            <a:endParaRPr lang="en-US" altLang="zh-CN" dirty="0">
              <a:latin typeface="隶书" pitchFamily="49" charset="-122"/>
              <a:ea typeface="隶书" pitchFamily="49" charset="-122"/>
            </a:endParaRPr>
          </a:p>
        </p:txBody>
      </p:sp>
      <p:sp>
        <p:nvSpPr>
          <p:cNvPr id="96260" name="日期占位符 3">
            <a:extLst>
              <a:ext uri="{FF2B5EF4-FFF2-40B4-BE49-F238E27FC236}">
                <a16:creationId xmlns:a16="http://schemas.microsoft.com/office/drawing/2014/main" id="{2ED2608B-3888-41F3-A718-41D2FFD27DD5}"/>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B7542F8-782D-48C9-B2D1-4165B409D49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6261" name="页脚占位符 4">
            <a:extLst>
              <a:ext uri="{FF2B5EF4-FFF2-40B4-BE49-F238E27FC236}">
                <a16:creationId xmlns:a16="http://schemas.microsoft.com/office/drawing/2014/main" id="{9162801A-43D3-443C-BE67-EC0F07ACE7AA}"/>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96262" name="灯片编号占位符 5">
            <a:extLst>
              <a:ext uri="{FF2B5EF4-FFF2-40B4-BE49-F238E27FC236}">
                <a16:creationId xmlns:a16="http://schemas.microsoft.com/office/drawing/2014/main" id="{D55EE834-2ABE-498E-86C5-0910454F2615}"/>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BF8652A-82BD-4058-B5F6-C5BF4752542A}" type="slidenum">
              <a:rPr lang="zh-CN" altLang="en-US" sz="1400" smtClean="0">
                <a:latin typeface="Arial" panose="020B0604020202020204" pitchFamily="34" charset="0"/>
              </a:rPr>
              <a:pPr>
                <a:lnSpc>
                  <a:spcPct val="100000"/>
                </a:lnSpc>
                <a:spcBef>
                  <a:spcPct val="0"/>
                </a:spcBef>
                <a:buClrTx/>
                <a:buFontTx/>
                <a:buNone/>
                <a:defRPr/>
              </a:pPr>
              <a:t>43</a:t>
            </a:fld>
            <a:endParaRPr lang="en-US" altLang="zh-CN" sz="1400">
              <a:latin typeface="Arial" panose="020B0604020202020204" pitchFamily="34"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2">
            <a:extLst>
              <a:ext uri="{FF2B5EF4-FFF2-40B4-BE49-F238E27FC236}">
                <a16:creationId xmlns:a16="http://schemas.microsoft.com/office/drawing/2014/main" id="{A4FE7529-CF46-4477-9C8B-8187FB41747D}"/>
              </a:ext>
            </a:extLst>
          </p:cNvPr>
          <p:cNvSpPr>
            <a:spLocks noGrp="1" noChangeArrowheads="1"/>
          </p:cNvSpPr>
          <p:nvPr>
            <p:ph type="title"/>
          </p:nvPr>
        </p:nvSpPr>
        <p:spPr>
          <a:xfrm>
            <a:off x="457200" y="381000"/>
            <a:ext cx="7512050" cy="863600"/>
          </a:xfrm>
        </p:spPr>
        <p:txBody>
          <a:bodyPr lIns="92075" tIns="46038" rIns="92075" bIns="46038"/>
          <a:lstStyle/>
          <a:p>
            <a:pPr eaLnBrk="1" fontAlgn="auto" hangingPunct="1">
              <a:spcAft>
                <a:spcPts val="0"/>
              </a:spcAft>
              <a:defRPr/>
            </a:pPr>
            <a:r>
              <a:rPr lang="zh-CN" altLang="en-US" sz="4300">
                <a:solidFill>
                  <a:srgbClr val="FF3300"/>
                </a:solidFill>
                <a:latin typeface="Times New Roman" panose="02020603050405020304" pitchFamily="18" charset="0"/>
              </a:rPr>
              <a:t>       </a:t>
            </a:r>
            <a:r>
              <a:rPr lang="en-US" altLang="zh-CN" sz="4300" b="1">
                <a:solidFill>
                  <a:srgbClr val="0916BD"/>
                </a:solidFill>
                <a:latin typeface="Times New Roman" panose="02020603050405020304" pitchFamily="18" charset="0"/>
              </a:rPr>
              <a:t>Thank You</a:t>
            </a:r>
          </a:p>
        </p:txBody>
      </p:sp>
      <p:sp>
        <p:nvSpPr>
          <p:cNvPr id="98307" name="日期占位符 3">
            <a:extLst>
              <a:ext uri="{FF2B5EF4-FFF2-40B4-BE49-F238E27FC236}">
                <a16:creationId xmlns:a16="http://schemas.microsoft.com/office/drawing/2014/main" id="{42F374A3-D14B-4B16-8D3B-B39CE70243F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AA3856C-C7E0-4F8F-98D7-98120484997F}"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8308" name="页脚占位符 4">
            <a:extLst>
              <a:ext uri="{FF2B5EF4-FFF2-40B4-BE49-F238E27FC236}">
                <a16:creationId xmlns:a16="http://schemas.microsoft.com/office/drawing/2014/main" id="{896DDCF2-59CE-4575-8CFD-08C097BC6565}"/>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98309" name="灯片编号占位符 5">
            <a:extLst>
              <a:ext uri="{FF2B5EF4-FFF2-40B4-BE49-F238E27FC236}">
                <a16:creationId xmlns:a16="http://schemas.microsoft.com/office/drawing/2014/main" id="{917C7E65-28CD-40B2-BAC7-E9644311C35C}"/>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6AEBF3E8-CDF2-4C07-9A2B-0F15980594EF}" type="slidenum">
              <a:rPr lang="zh-CN" altLang="en-US" sz="1400" smtClean="0">
                <a:latin typeface="Arial" panose="020B0604020202020204" pitchFamily="34" charset="0"/>
              </a:rPr>
              <a:pPr>
                <a:lnSpc>
                  <a:spcPct val="100000"/>
                </a:lnSpc>
                <a:spcBef>
                  <a:spcPct val="0"/>
                </a:spcBef>
                <a:buClrTx/>
                <a:buFontTx/>
                <a:buNone/>
                <a:defRPr/>
              </a:pPr>
              <a:t>44</a:t>
            </a:fld>
            <a:endParaRPr lang="en-US" altLang="zh-CN" sz="1400">
              <a:latin typeface="Arial" panose="020B0604020202020204" pitchFamily="34" charset="0"/>
            </a:endParaRPr>
          </a:p>
        </p:txBody>
      </p:sp>
      <p:sp>
        <p:nvSpPr>
          <p:cNvPr id="92166" name="Rectangle 5">
            <a:extLst>
              <a:ext uri="{FF2B5EF4-FFF2-40B4-BE49-F238E27FC236}">
                <a16:creationId xmlns:a16="http://schemas.microsoft.com/office/drawing/2014/main" id="{70DCC87B-3E9C-433A-85D8-43FC3710E40B}"/>
              </a:ext>
            </a:extLst>
          </p:cNvPr>
          <p:cNvSpPr>
            <a:spLocks noChangeArrowheads="1"/>
          </p:cNvSpPr>
          <p:nvPr/>
        </p:nvSpPr>
        <p:spPr bwMode="auto">
          <a:xfrm>
            <a:off x="1258888" y="5607050"/>
            <a:ext cx="698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15000"/>
              </a:spcBef>
              <a:buClrTx/>
              <a:buFontTx/>
              <a:buNone/>
            </a:pPr>
            <a:r>
              <a:rPr lang="zh-CN" altLang="en-US" sz="3600">
                <a:solidFill>
                  <a:srgbClr val="008000"/>
                </a:solidFill>
                <a:latin typeface="华文细黑" panose="02010600040101010101" pitchFamily="2" charset="-122"/>
                <a:ea typeface="华文细黑" panose="02010600040101010101" pitchFamily="2" charset="-122"/>
              </a:rPr>
              <a:t>人工智能</a:t>
            </a:r>
            <a:endParaRPr lang="en-US" altLang="zh-CN" sz="3600">
              <a:solidFill>
                <a:srgbClr val="008000"/>
              </a:solidFill>
              <a:latin typeface="Times New Roman" panose="02020603050405020304" pitchFamily="18" charset="0"/>
            </a:endParaRPr>
          </a:p>
        </p:txBody>
      </p:sp>
      <p:pic>
        <p:nvPicPr>
          <p:cNvPr id="92167" name="Picture 6" descr="left-brain-right-brain">
            <a:extLst>
              <a:ext uri="{FF2B5EF4-FFF2-40B4-BE49-F238E27FC236}">
                <a16:creationId xmlns:a16="http://schemas.microsoft.com/office/drawing/2014/main" id="{620FABBE-7901-4E66-8210-2425046B8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679575"/>
            <a:ext cx="35242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3BF6566A-B17A-4204-AF5C-5E8FC3EF7FB6}"/>
              </a:ext>
            </a:extLst>
          </p:cNvPr>
          <p:cNvSpPr>
            <a:spLocks noGrp="1" noChangeArrowheads="1"/>
          </p:cNvSpPr>
          <p:nvPr>
            <p:ph type="title"/>
          </p:nvPr>
        </p:nvSpPr>
        <p:spPr>
          <a:xfrm>
            <a:off x="681038" y="333375"/>
            <a:ext cx="7773987" cy="1595438"/>
          </a:xfrm>
        </p:spPr>
        <p:txBody>
          <a:bodyPr/>
          <a:lstStyle/>
          <a:p>
            <a:pPr eaLnBrk="1" fontAlgn="auto" hangingPunct="1">
              <a:spcAft>
                <a:spcPts val="0"/>
              </a:spcAft>
              <a:defRPr/>
            </a:pPr>
            <a:r>
              <a:rPr lang="zh-CN" altLang="en-US" b="1" dirty="0">
                <a:solidFill>
                  <a:srgbClr val="002060"/>
                </a:solidFill>
                <a:latin typeface="黑体" panose="02010609060101010101" pitchFamily="49" charset="-122"/>
                <a:ea typeface="黑体" panose="02010609060101010101" pitchFamily="49" charset="-122"/>
              </a:rPr>
              <a:t>人工智能</a:t>
            </a:r>
            <a:endParaRPr lang="zh-CN" altLang="zh-CN" b="1" dirty="0">
              <a:solidFill>
                <a:srgbClr val="002060"/>
              </a:solidFill>
              <a:latin typeface="黑体" panose="02010609060101010101" pitchFamily="49" charset="-122"/>
              <a:ea typeface="黑体" panose="02010609060101010101" pitchFamily="49" charset="-122"/>
            </a:endParaRPr>
          </a:p>
        </p:txBody>
      </p:sp>
      <p:sp>
        <p:nvSpPr>
          <p:cNvPr id="29699" name="日期占位符 2">
            <a:extLst>
              <a:ext uri="{FF2B5EF4-FFF2-40B4-BE49-F238E27FC236}">
                <a16:creationId xmlns:a16="http://schemas.microsoft.com/office/drawing/2014/main" id="{528B1013-FB29-4473-B38C-23C207E11F36}"/>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9B451B8-89B7-4CE1-A4D6-10DAE9BBAD48}"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29700" name="页脚占位符 3">
            <a:extLst>
              <a:ext uri="{FF2B5EF4-FFF2-40B4-BE49-F238E27FC236}">
                <a16:creationId xmlns:a16="http://schemas.microsoft.com/office/drawing/2014/main" id="{B7A20D55-6C0E-4753-A820-778AA74C20AC}"/>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29701" name="灯片编号占位符 4">
            <a:extLst>
              <a:ext uri="{FF2B5EF4-FFF2-40B4-BE49-F238E27FC236}">
                <a16:creationId xmlns:a16="http://schemas.microsoft.com/office/drawing/2014/main" id="{A935939F-47C6-484E-B60D-9B44C4BDCB1F}"/>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CFAB4E2-F188-48E9-8F29-479F839C65B3}" type="slidenum">
              <a:rPr lang="zh-CN" altLang="en-US" sz="1400" smtClean="0">
                <a:latin typeface="Arial" panose="020B0604020202020204" pitchFamily="34" charset="0"/>
              </a:rPr>
              <a:pPr>
                <a:lnSpc>
                  <a:spcPct val="100000"/>
                </a:lnSpc>
                <a:spcBef>
                  <a:spcPct val="0"/>
                </a:spcBef>
                <a:buClrTx/>
                <a:buFontTx/>
                <a:buNone/>
                <a:defRPr/>
              </a:pPr>
              <a:t>5</a:t>
            </a:fld>
            <a:endParaRPr lang="en-US" altLang="zh-CN" sz="1400">
              <a:latin typeface="Arial" panose="020B0604020202020204" pitchFamily="34" charset="0"/>
            </a:endParaRPr>
          </a:p>
        </p:txBody>
      </p:sp>
      <p:sp>
        <p:nvSpPr>
          <p:cNvPr id="29702" name="Rectangle 4">
            <a:extLst>
              <a:ext uri="{FF2B5EF4-FFF2-40B4-BE49-F238E27FC236}">
                <a16:creationId xmlns:a16="http://schemas.microsoft.com/office/drawing/2014/main" id="{3DE2425D-7BE4-48E8-BA9F-07EB5580D0CF}"/>
              </a:ext>
            </a:extLst>
          </p:cNvPr>
          <p:cNvSpPr>
            <a:spLocks noChangeArrowheads="1"/>
          </p:cNvSpPr>
          <p:nvPr/>
        </p:nvSpPr>
        <p:spPr bwMode="auto">
          <a:xfrm>
            <a:off x="681038" y="1920875"/>
            <a:ext cx="7993062"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50000"/>
              </a:lnSpc>
              <a:spcBef>
                <a:spcPct val="0"/>
              </a:spcBef>
              <a:buClrTx/>
              <a:buFontTx/>
              <a:buNone/>
            </a:pPr>
            <a:r>
              <a:rPr lang="zh-CN" altLang="en-US" sz="2400" b="1">
                <a:latin typeface="幼圆" panose="02010509060101010101" pitchFamily="49" charset="-122"/>
                <a:ea typeface="幼圆" panose="02010509060101010101" pitchFamily="49" charset="-122"/>
              </a:rPr>
              <a:t>人工智能(</a:t>
            </a:r>
            <a:r>
              <a:rPr lang="en-US" altLang="zh-CN" sz="2400" b="1">
                <a:latin typeface="幼圆" panose="02010509060101010101" pitchFamily="49" charset="-122"/>
                <a:ea typeface="幼圆" panose="02010509060101010101" pitchFamily="49" charset="-122"/>
              </a:rPr>
              <a:t>Artificial Intelligence)</a:t>
            </a:r>
          </a:p>
          <a:p>
            <a:pPr algn="just">
              <a:lnSpc>
                <a:spcPct val="150000"/>
              </a:lnSpc>
              <a:spcBef>
                <a:spcPct val="0"/>
              </a:spcBef>
              <a:buClrTx/>
              <a:buFontTx/>
              <a:buNone/>
            </a:pPr>
            <a:r>
              <a:rPr lang="zh-CN" altLang="en-US" sz="2400">
                <a:latin typeface="幼圆" panose="02010509060101010101" pitchFamily="49" charset="-122"/>
                <a:ea typeface="幼圆" panose="02010509060101010101" pitchFamily="49" charset="-122"/>
              </a:rPr>
              <a:t>是相对人的自然智能而言，即用人工的方法和技术,模仿、延伸和扩展人的智能, 实现某些“机器思维”。</a:t>
            </a:r>
          </a:p>
        </p:txBody>
      </p:sp>
      <p:sp>
        <p:nvSpPr>
          <p:cNvPr id="29703" name="文本框 10">
            <a:extLst>
              <a:ext uri="{FF2B5EF4-FFF2-40B4-BE49-F238E27FC236}">
                <a16:creationId xmlns:a16="http://schemas.microsoft.com/office/drawing/2014/main" id="{BCB5BA16-FD71-4A02-AA7B-6DC350649E4B}"/>
              </a:ext>
            </a:extLst>
          </p:cNvPr>
          <p:cNvSpPr txBox="1">
            <a:spLocks noChangeArrowheads="1"/>
          </p:cNvSpPr>
          <p:nvPr/>
        </p:nvSpPr>
        <p:spPr bwMode="auto">
          <a:xfrm>
            <a:off x="660400" y="4102100"/>
            <a:ext cx="8137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pPr>
            <a:r>
              <a:rPr lang="zh-CN" altLang="en-US">
                <a:latin typeface="Arial" panose="020B0604020202020204" pitchFamily="34" charset="0"/>
              </a:rPr>
              <a:t>研究智能行为的计算模型</a:t>
            </a:r>
          </a:p>
          <a:p>
            <a:pPr>
              <a:lnSpc>
                <a:spcPct val="100000"/>
              </a:lnSpc>
              <a:spcBef>
                <a:spcPct val="0"/>
              </a:spcBef>
              <a:buClrTx/>
            </a:pPr>
            <a:r>
              <a:rPr lang="zh-CN" altLang="en-US">
                <a:latin typeface="Arial" panose="020B0604020202020204" pitchFamily="34" charset="0"/>
              </a:rPr>
              <a:t>研制具有感知、推理、学习、联想、决策等思维活动的计算系统</a:t>
            </a:r>
          </a:p>
          <a:p>
            <a:pPr>
              <a:lnSpc>
                <a:spcPct val="100000"/>
              </a:lnSpc>
              <a:spcBef>
                <a:spcPct val="0"/>
              </a:spcBef>
              <a:buClrTx/>
            </a:pPr>
            <a:r>
              <a:rPr lang="zh-CN" altLang="en-US">
                <a:latin typeface="Arial" panose="020B0604020202020204" pitchFamily="34" charset="0"/>
              </a:rPr>
              <a:t>解决需要人类专家才能处理的复杂问题</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4B02FE4-27C3-42FA-AA81-5C1303F85FD8}"/>
              </a:ext>
            </a:extLst>
          </p:cNvPr>
          <p:cNvSpPr>
            <a:spLocks noGrp="1" noChangeArrowheads="1"/>
          </p:cNvSpPr>
          <p:nvPr>
            <p:ph type="title"/>
          </p:nvPr>
        </p:nvSpPr>
        <p:spPr>
          <a:xfrm>
            <a:off x="712788" y="609600"/>
            <a:ext cx="7772400" cy="969963"/>
          </a:xfrm>
        </p:spPr>
        <p:txBody>
          <a:bodyPr/>
          <a:lstStyle/>
          <a:p>
            <a:pPr eaLnBrk="1" fontAlgn="auto" hangingPunct="1">
              <a:spcAft>
                <a:spcPts val="0"/>
              </a:spcAft>
              <a:defRPr/>
            </a:pPr>
            <a:r>
              <a:rPr lang="zh-CN" altLang="en-US" b="1" dirty="0">
                <a:solidFill>
                  <a:srgbClr val="002060"/>
                </a:solidFill>
                <a:latin typeface="黑体" panose="02010609060101010101" pitchFamily="49" charset="-122"/>
                <a:ea typeface="黑体" panose="02010609060101010101" pitchFamily="49" charset="-122"/>
              </a:rPr>
              <a:t>达特茅斯会议</a:t>
            </a:r>
            <a:r>
              <a:rPr lang="en-US" altLang="zh-CN" b="1" dirty="0">
                <a:solidFill>
                  <a:srgbClr val="002060"/>
                </a:solidFill>
                <a:latin typeface="黑体" panose="02010609060101010101" pitchFamily="49" charset="-122"/>
                <a:ea typeface="黑体" panose="02010609060101010101" pitchFamily="49" charset="-122"/>
              </a:rPr>
              <a:t>-</a:t>
            </a:r>
            <a:r>
              <a:rPr lang="zh-CN" altLang="en-US" b="1" dirty="0">
                <a:solidFill>
                  <a:srgbClr val="002060"/>
                </a:solidFill>
                <a:latin typeface="黑体" panose="02010609060101010101" pitchFamily="49" charset="-122"/>
                <a:ea typeface="黑体" panose="02010609060101010101" pitchFamily="49" charset="-122"/>
              </a:rPr>
              <a:t>人工智能元年</a:t>
            </a:r>
          </a:p>
        </p:txBody>
      </p:sp>
      <p:sp>
        <p:nvSpPr>
          <p:cNvPr id="30723" name="Date Placeholder 2">
            <a:extLst>
              <a:ext uri="{FF2B5EF4-FFF2-40B4-BE49-F238E27FC236}">
                <a16:creationId xmlns:a16="http://schemas.microsoft.com/office/drawing/2014/main" id="{D258AEDD-73B9-4B2A-B5ED-7A1BFEA46047}"/>
              </a:ext>
            </a:extLst>
          </p:cNvPr>
          <p:cNvSpPr>
            <a:spLocks noGrp="1" noChangeArrowheads="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AC0C7BB-FE80-4291-AC81-028006199B94}"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0724" name="Footer Placeholder 3">
            <a:extLst>
              <a:ext uri="{FF2B5EF4-FFF2-40B4-BE49-F238E27FC236}">
                <a16:creationId xmlns:a16="http://schemas.microsoft.com/office/drawing/2014/main" id="{089BD552-90C7-4C43-B7D7-AD7F3375B1A1}"/>
              </a:ext>
            </a:extLst>
          </p:cNvPr>
          <p:cNvSpPr>
            <a:spLocks noGrp="1" noChangeArrowheads="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30725" name="Slide Number Placeholder 4">
            <a:extLst>
              <a:ext uri="{FF2B5EF4-FFF2-40B4-BE49-F238E27FC236}">
                <a16:creationId xmlns:a16="http://schemas.microsoft.com/office/drawing/2014/main" id="{65CD6D47-9012-4F0E-905E-F73318F8360F}"/>
              </a:ext>
            </a:extLst>
          </p:cNvPr>
          <p:cNvSpPr>
            <a:spLocks noGrp="1" noChangeArrowheads="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61D5EC47-1149-4488-A327-49D6F253E865}" type="slidenum">
              <a:rPr lang="zh-CN" altLang="en-US" sz="1400" smtClean="0">
                <a:latin typeface="Arial" panose="020B0604020202020204" pitchFamily="34" charset="0"/>
              </a:rPr>
              <a:pPr>
                <a:lnSpc>
                  <a:spcPct val="100000"/>
                </a:lnSpc>
                <a:spcBef>
                  <a:spcPct val="0"/>
                </a:spcBef>
                <a:buClrTx/>
                <a:buFontTx/>
                <a:buNone/>
                <a:defRPr/>
              </a:pPr>
              <a:t>6</a:t>
            </a:fld>
            <a:endParaRPr lang="en-US" altLang="zh-CN" sz="1400">
              <a:latin typeface="Arial" panose="020B0604020202020204" pitchFamily="34" charset="0"/>
            </a:endParaRPr>
          </a:p>
        </p:txBody>
      </p:sp>
      <p:sp>
        <p:nvSpPr>
          <p:cNvPr id="10246" name="TextBox 5">
            <a:extLst>
              <a:ext uri="{FF2B5EF4-FFF2-40B4-BE49-F238E27FC236}">
                <a16:creationId xmlns:a16="http://schemas.microsoft.com/office/drawing/2014/main" id="{69D58046-1123-4CD4-AF28-F11D697A5E4B}"/>
              </a:ext>
            </a:extLst>
          </p:cNvPr>
          <p:cNvSpPr txBox="1">
            <a:spLocks noChangeArrowheads="1"/>
          </p:cNvSpPr>
          <p:nvPr/>
        </p:nvSpPr>
        <p:spPr bwMode="auto">
          <a:xfrm>
            <a:off x="458788" y="1698625"/>
            <a:ext cx="8280400" cy="3230563"/>
          </a:xfrm>
          <a:prstGeom prst="rect">
            <a:avLst/>
          </a:prstGeom>
          <a:noFill/>
          <a:ln>
            <a:noFill/>
          </a:ln>
        </p:spPr>
        <p:txBody>
          <a:bodyPr>
            <a:spAutoFit/>
          </a:bodyPr>
          <a:lstStyle>
            <a:defPPr>
              <a:defRPr lang="en-US"/>
            </a:defPPr>
            <a:lvl1pPr algn="just">
              <a:lnSpc>
                <a:spcPct val="150000"/>
              </a:lnSpc>
              <a:buFontTx/>
              <a:buNone/>
              <a:defRPr b="1">
                <a:latin typeface="幼圆" panose="02010509060101010101" pitchFamily="49" charset="-122"/>
                <a:ea typeface="幼圆" panose="02010509060101010101" pitchFamily="49" charset="-122"/>
              </a:defRPr>
            </a:lvl1pPr>
            <a:lvl2pPr marL="742950" indent="-285750">
              <a:spcBef>
                <a:spcPct val="20000"/>
              </a:spcBef>
              <a:buChar char="–"/>
              <a:defRPr sz="2800"/>
            </a:lvl2pPr>
            <a:lvl3pPr marL="1143000" indent="-228600">
              <a:spcBef>
                <a:spcPct val="20000"/>
              </a:spcBef>
              <a:buChar char="•"/>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defRPr/>
            </a:pPr>
            <a:r>
              <a:rPr lang="zh-CN" altLang="en-US" dirty="0"/>
              <a:t>时间：</a:t>
            </a:r>
            <a:r>
              <a:rPr lang="en-US" altLang="zh-CN" dirty="0"/>
              <a:t>1956</a:t>
            </a:r>
            <a:r>
              <a:rPr lang="zh-CN" altLang="en-US" dirty="0"/>
              <a:t>年 首次提出 人工智能</a:t>
            </a:r>
            <a:endParaRPr lang="en-US" altLang="zh-CN" dirty="0"/>
          </a:p>
          <a:p>
            <a:pPr>
              <a:defRPr/>
            </a:pPr>
            <a:r>
              <a:rPr lang="zh-CN" altLang="en-US" dirty="0"/>
              <a:t>地点：美国汉诺斯  达特茅斯学院</a:t>
            </a:r>
            <a:endParaRPr lang="en-US" altLang="zh-CN" dirty="0"/>
          </a:p>
          <a:p>
            <a:pPr>
              <a:defRPr/>
            </a:pPr>
            <a:r>
              <a:rPr lang="zh-CN" altLang="en-US" dirty="0"/>
              <a:t>主要参与人员：</a:t>
            </a:r>
            <a:endParaRPr lang="en-US" altLang="zh-CN" dirty="0"/>
          </a:p>
          <a:p>
            <a:pPr marL="1028700" lvl="1">
              <a:buFont typeface="Arial" panose="020B0604020202020204" pitchFamily="34" charset="0"/>
              <a:buChar char="•"/>
              <a:defRPr/>
            </a:pPr>
            <a:r>
              <a:rPr lang="en-US" altLang="zh-CN" sz="2000" dirty="0">
                <a:ea typeface="+mn-ea"/>
              </a:rPr>
              <a:t>J. McCarthy</a:t>
            </a:r>
            <a:r>
              <a:rPr lang="zh-CN" altLang="en-US" sz="2000" dirty="0">
                <a:ea typeface="+mn-ea"/>
              </a:rPr>
              <a:t>：达特茅斯学院数学助理教授</a:t>
            </a:r>
          </a:p>
          <a:p>
            <a:pPr marL="1028700" lvl="1">
              <a:buFont typeface="Arial" panose="020B0604020202020204" pitchFamily="34" charset="0"/>
              <a:buChar char="•"/>
              <a:defRPr/>
            </a:pPr>
            <a:r>
              <a:rPr lang="en-US" altLang="zh-CN" sz="2000" dirty="0">
                <a:ea typeface="+mn-ea"/>
              </a:rPr>
              <a:t>M. L. Minsky</a:t>
            </a:r>
            <a:r>
              <a:rPr lang="zh-CN" altLang="en-US" sz="2000" dirty="0">
                <a:ea typeface="+mn-ea"/>
              </a:rPr>
              <a:t>：哈佛大学数学与神经学初级研究员</a:t>
            </a:r>
          </a:p>
          <a:p>
            <a:pPr marL="1028700" lvl="1">
              <a:buFont typeface="Arial" panose="020B0604020202020204" pitchFamily="34" charset="0"/>
              <a:buChar char="•"/>
              <a:defRPr/>
            </a:pPr>
            <a:r>
              <a:rPr lang="en-US" altLang="zh-CN" sz="2000" dirty="0">
                <a:ea typeface="+mn-ea"/>
              </a:rPr>
              <a:t>N. Rochester</a:t>
            </a:r>
            <a:r>
              <a:rPr lang="zh-CN" altLang="en-US" sz="2000" dirty="0">
                <a:ea typeface="+mn-ea"/>
              </a:rPr>
              <a:t>：</a:t>
            </a:r>
            <a:r>
              <a:rPr lang="en-US" altLang="zh-CN" sz="2000" dirty="0">
                <a:ea typeface="+mn-ea"/>
              </a:rPr>
              <a:t>IBM</a:t>
            </a:r>
            <a:r>
              <a:rPr lang="zh-CN" altLang="en-US" sz="2000" dirty="0">
                <a:ea typeface="+mn-ea"/>
              </a:rPr>
              <a:t>信息研究经理</a:t>
            </a:r>
          </a:p>
          <a:p>
            <a:pPr marL="1028700" lvl="1">
              <a:buFont typeface="Arial" panose="020B0604020202020204" pitchFamily="34" charset="0"/>
              <a:buChar char="•"/>
              <a:defRPr/>
            </a:pPr>
            <a:r>
              <a:rPr lang="en-US" altLang="zh-CN" sz="2000" dirty="0">
                <a:ea typeface="+mn-ea"/>
              </a:rPr>
              <a:t>C.E. Shannon</a:t>
            </a:r>
            <a:r>
              <a:rPr lang="zh-CN" altLang="en-US" sz="2000" dirty="0">
                <a:ea typeface="+mn-ea"/>
              </a:rPr>
              <a:t>：贝尔电话实验室数学家</a:t>
            </a:r>
            <a:endParaRPr lang="en-US" altLang="zh-CN" sz="2000" dirty="0">
              <a:ea typeface="+mn-ea"/>
            </a:endParaRPr>
          </a:p>
        </p:txBody>
      </p:sp>
      <p:sp>
        <p:nvSpPr>
          <p:cNvPr id="30727" name="文本框 7">
            <a:extLst>
              <a:ext uri="{FF2B5EF4-FFF2-40B4-BE49-F238E27FC236}">
                <a16:creationId xmlns:a16="http://schemas.microsoft.com/office/drawing/2014/main" id="{2DFFDB73-110F-4CE7-B713-28F9B0BB93CD}"/>
              </a:ext>
            </a:extLst>
          </p:cNvPr>
          <p:cNvSpPr txBox="1">
            <a:spLocks noChangeArrowheads="1"/>
          </p:cNvSpPr>
          <p:nvPr/>
        </p:nvSpPr>
        <p:spPr bwMode="auto">
          <a:xfrm>
            <a:off x="420688" y="5049838"/>
            <a:ext cx="82565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200">
                <a:latin typeface="Arial" panose="020B0604020202020204" pitchFamily="34" charset="0"/>
              </a:rPr>
              <a:t>达特茅斯学院（</a:t>
            </a:r>
            <a:r>
              <a:rPr lang="en-US" altLang="zh-CN" sz="1200">
                <a:latin typeface="Arial" panose="020B0604020202020204" pitchFamily="34" charset="0"/>
              </a:rPr>
              <a:t>Dartmouth College</a:t>
            </a:r>
            <a:r>
              <a:rPr lang="zh-CN" altLang="en-US" sz="1200">
                <a:latin typeface="Arial" panose="020B0604020202020204" pitchFamily="34" charset="0"/>
              </a:rPr>
              <a:t>），成立于</a:t>
            </a:r>
            <a:r>
              <a:rPr lang="en-US" altLang="zh-CN" sz="1200">
                <a:latin typeface="Arial" panose="020B0604020202020204" pitchFamily="34" charset="0"/>
              </a:rPr>
              <a:t>1769</a:t>
            </a:r>
            <a:r>
              <a:rPr lang="zh-CN" altLang="en-US" sz="1200">
                <a:latin typeface="Arial" panose="020B0604020202020204" pitchFamily="34" charset="0"/>
              </a:rPr>
              <a:t>年</a:t>
            </a:r>
            <a:r>
              <a:rPr lang="en-US" altLang="zh-CN" sz="1200">
                <a:latin typeface="Arial" panose="020B0604020202020204" pitchFamily="34" charset="0"/>
              </a:rPr>
              <a:t>12</a:t>
            </a:r>
            <a:r>
              <a:rPr lang="zh-CN" altLang="en-US" sz="1200">
                <a:latin typeface="Arial" panose="020B0604020202020204" pitchFamily="34" charset="0"/>
              </a:rPr>
              <a:t>月</a:t>
            </a:r>
            <a:r>
              <a:rPr lang="en-US" altLang="zh-CN" sz="1200">
                <a:latin typeface="Arial" panose="020B0604020202020204" pitchFamily="34" charset="0"/>
              </a:rPr>
              <a:t>13</a:t>
            </a:r>
            <a:r>
              <a:rPr lang="zh-CN" altLang="en-US" sz="1200">
                <a:latin typeface="Arial" panose="020B0604020202020204" pitchFamily="34" charset="0"/>
              </a:rPr>
              <a:t>日，是位于美国新罕布什尔州汉诺威镇的一所私立研究型综合性大学。达特茅斯是八所常春藤联盟（</a:t>
            </a:r>
            <a:r>
              <a:rPr lang="en-US" altLang="zh-CN" sz="1200">
                <a:latin typeface="Arial" panose="020B0604020202020204" pitchFamily="34" charset="0"/>
              </a:rPr>
              <a:t>Ivy League School</a:t>
            </a:r>
            <a:r>
              <a:rPr lang="zh-CN" altLang="en-US" sz="1200">
                <a:latin typeface="Arial" panose="020B0604020202020204" pitchFamily="34" charset="0"/>
              </a:rPr>
              <a:t>）名校之一，也是建校早于美国建国的九所殖民地学院（</a:t>
            </a:r>
            <a:r>
              <a:rPr lang="en-US" altLang="zh-CN" sz="1200">
                <a:latin typeface="Arial" panose="020B0604020202020204" pitchFamily="34" charset="0"/>
              </a:rPr>
              <a:t>Colonial Colleges</a:t>
            </a:r>
            <a:r>
              <a:rPr lang="zh-CN" altLang="en-US" sz="1200">
                <a:latin typeface="Arial" panose="020B0604020202020204" pitchFamily="34" charset="0"/>
              </a:rPr>
              <a:t>）之一。</a:t>
            </a:r>
          </a:p>
        </p:txBody>
      </p:sp>
      <p:pic>
        <p:nvPicPr>
          <p:cNvPr id="30728" name="Picture 2" descr="http://www.dartmouth.edu/~vox/0607/0724/images/ai50.jpg">
            <a:extLst>
              <a:ext uri="{FF2B5EF4-FFF2-40B4-BE49-F238E27FC236}">
                <a16:creationId xmlns:a16="http://schemas.microsoft.com/office/drawing/2014/main" id="{489F3E23-BF0D-4BD9-B175-76F66E810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925" y="1765300"/>
            <a:ext cx="25463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D648551E-E9D2-4D9B-B89E-198AAD94E28A}"/>
              </a:ext>
            </a:extLst>
          </p:cNvPr>
          <p:cNvSpPr>
            <a:spLocks noGrp="1" noChangeArrowheads="1"/>
          </p:cNvSpPr>
          <p:nvPr>
            <p:ph type="title"/>
          </p:nvPr>
        </p:nvSpPr>
        <p:spPr>
          <a:xfrm>
            <a:off x="841375" y="404813"/>
            <a:ext cx="7543800" cy="1295400"/>
          </a:xfrm>
        </p:spPr>
        <p:txBody>
          <a:bodyPr/>
          <a:lstStyle/>
          <a:p>
            <a:pPr eaLnBrk="1" fontAlgn="auto" hangingPunct="1">
              <a:spcAft>
                <a:spcPts val="0"/>
              </a:spcAft>
              <a:defRPr/>
            </a:pPr>
            <a:r>
              <a:rPr lang="zh-CN" altLang="en-US" b="1" dirty="0">
                <a:solidFill>
                  <a:srgbClr val="002060"/>
                </a:solidFill>
                <a:latin typeface="黑体" panose="02010609060101010101" pitchFamily="49" charset="-122"/>
                <a:ea typeface="黑体" panose="02010609060101010101" pitchFamily="49" charset="-122"/>
              </a:rPr>
              <a:t>人工智能定义</a:t>
            </a:r>
          </a:p>
        </p:txBody>
      </p:sp>
      <p:sp>
        <p:nvSpPr>
          <p:cNvPr id="33795" name="日期占位符 3">
            <a:extLst>
              <a:ext uri="{FF2B5EF4-FFF2-40B4-BE49-F238E27FC236}">
                <a16:creationId xmlns:a16="http://schemas.microsoft.com/office/drawing/2014/main" id="{9E56F2AC-3CA6-4E18-9014-36DC81E472F8}"/>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26121E9-AEAD-4F86-AC92-ACBEF0651E03}"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3796" name="页脚占位符 4">
            <a:extLst>
              <a:ext uri="{FF2B5EF4-FFF2-40B4-BE49-F238E27FC236}">
                <a16:creationId xmlns:a16="http://schemas.microsoft.com/office/drawing/2014/main" id="{6F2E3B29-AB8A-472B-8A74-341202F9F9A1}"/>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33797" name="灯片编号占位符 5">
            <a:extLst>
              <a:ext uri="{FF2B5EF4-FFF2-40B4-BE49-F238E27FC236}">
                <a16:creationId xmlns:a16="http://schemas.microsoft.com/office/drawing/2014/main" id="{D64EA84C-C578-4539-B901-F56097ED506B}"/>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811B95C-342E-4F37-942D-78029447E613}" type="slidenum">
              <a:rPr lang="zh-CN" altLang="en-US" sz="1400" smtClean="0">
                <a:latin typeface="Arial" panose="020B0604020202020204" pitchFamily="34" charset="0"/>
              </a:rPr>
              <a:pPr>
                <a:lnSpc>
                  <a:spcPct val="100000"/>
                </a:lnSpc>
                <a:spcBef>
                  <a:spcPct val="0"/>
                </a:spcBef>
                <a:buClrTx/>
                <a:buFontTx/>
                <a:buNone/>
                <a:defRPr/>
              </a:pPr>
              <a:t>7</a:t>
            </a:fld>
            <a:endParaRPr lang="en-US" altLang="zh-CN" sz="1400">
              <a:latin typeface="Arial" panose="020B0604020202020204" pitchFamily="34" charset="0"/>
            </a:endParaRPr>
          </a:p>
        </p:txBody>
      </p:sp>
      <p:sp>
        <p:nvSpPr>
          <p:cNvPr id="31750" name="文本框 7">
            <a:extLst>
              <a:ext uri="{FF2B5EF4-FFF2-40B4-BE49-F238E27FC236}">
                <a16:creationId xmlns:a16="http://schemas.microsoft.com/office/drawing/2014/main" id="{D39F7CE7-4F8F-4690-94D9-F63260ECA70C}"/>
              </a:ext>
            </a:extLst>
          </p:cNvPr>
          <p:cNvSpPr txBox="1">
            <a:spLocks noChangeArrowheads="1"/>
          </p:cNvSpPr>
          <p:nvPr/>
        </p:nvSpPr>
        <p:spPr bwMode="auto">
          <a:xfrm>
            <a:off x="1258888" y="2274888"/>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3600"/>
              <a:t>类人行为方法</a:t>
            </a:r>
          </a:p>
          <a:p>
            <a:pPr>
              <a:buFont typeface="Arial" panose="020B0604020202020204" pitchFamily="34" charset="0"/>
              <a:buChar char="•"/>
            </a:pPr>
            <a:r>
              <a:rPr lang="zh-CN" altLang="en-US" sz="3600"/>
              <a:t>类人思维方法</a:t>
            </a:r>
          </a:p>
          <a:p>
            <a:pPr>
              <a:buFont typeface="Arial" panose="020B0604020202020204" pitchFamily="34" charset="0"/>
              <a:buChar char="•"/>
            </a:pPr>
            <a:r>
              <a:rPr lang="zh-CN" altLang="en-US" sz="3600"/>
              <a:t>理性思维系统</a:t>
            </a:r>
          </a:p>
          <a:p>
            <a:pPr>
              <a:buFont typeface="Arial" panose="020B0604020202020204" pitchFamily="34" charset="0"/>
              <a:buChar char="•"/>
            </a:pPr>
            <a:r>
              <a:rPr lang="zh-CN" altLang="en-US" sz="3600"/>
              <a:t>理性行为系统 </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a:extLst>
              <a:ext uri="{FF2B5EF4-FFF2-40B4-BE49-F238E27FC236}">
                <a16:creationId xmlns:a16="http://schemas.microsoft.com/office/drawing/2014/main" id="{BF348ADB-B46E-4057-B15F-81F7339F7ED8}"/>
              </a:ext>
            </a:extLst>
          </p:cNvPr>
          <p:cNvSpPr>
            <a:spLocks noGrp="1" noChangeArrowheads="1"/>
          </p:cNvSpPr>
          <p:nvPr>
            <p:ph type="title"/>
          </p:nvPr>
        </p:nvSpPr>
        <p:spPr>
          <a:xfrm>
            <a:off x="668338" y="333375"/>
            <a:ext cx="7773987" cy="1595438"/>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类人行为方法</a:t>
            </a:r>
            <a:endParaRPr lang="en-US" altLang="zh-CN" b="1" dirty="0">
              <a:solidFill>
                <a:srgbClr val="1C07B5"/>
              </a:solidFill>
              <a:latin typeface="黑体" panose="02010609060101010101" pitchFamily="49" charset="-122"/>
              <a:ea typeface="黑体" panose="02010609060101010101" pitchFamily="49" charset="-122"/>
            </a:endParaRPr>
          </a:p>
        </p:txBody>
      </p:sp>
      <p:sp>
        <p:nvSpPr>
          <p:cNvPr id="259075" name="Rectangle 3">
            <a:extLst>
              <a:ext uri="{FF2B5EF4-FFF2-40B4-BE49-F238E27FC236}">
                <a16:creationId xmlns:a16="http://schemas.microsoft.com/office/drawing/2014/main" id="{F7A3599E-6889-4123-A744-AF3700DDB4BA}"/>
              </a:ext>
            </a:extLst>
          </p:cNvPr>
          <p:cNvSpPr>
            <a:spLocks noGrp="1" noChangeArrowheads="1"/>
          </p:cNvSpPr>
          <p:nvPr>
            <p:ph idx="1"/>
          </p:nvPr>
        </p:nvSpPr>
        <p:spPr>
          <a:xfrm>
            <a:off x="395288" y="1484313"/>
            <a:ext cx="7927975" cy="3838575"/>
          </a:xfrm>
        </p:spPr>
        <p:txBody>
          <a:bodyPr/>
          <a:lstStyle/>
          <a:p>
            <a:pPr eaLnBrk="1" fontAlgn="auto" hangingPunct="1">
              <a:lnSpc>
                <a:spcPts val="4000"/>
              </a:lnSpc>
              <a:spcAft>
                <a:spcPts val="0"/>
              </a:spcAft>
              <a:defRPr/>
            </a:pPr>
            <a:r>
              <a:rPr lang="en-US" altLang="zh-CN" sz="2800" dirty="0" err="1">
                <a:latin typeface="幼圆" panose="02010509060101010101" pitchFamily="49" charset="-122"/>
                <a:ea typeface="幼圆" panose="02010509060101010101" pitchFamily="49" charset="-122"/>
              </a:rPr>
              <a:t>Kurzwell</a:t>
            </a:r>
            <a:r>
              <a:rPr lang="zh-CN" altLang="en-US" sz="2800" dirty="0">
                <a:latin typeface="幼圆" panose="02010509060101010101" pitchFamily="49" charset="-122"/>
                <a:ea typeface="幼圆" panose="02010509060101010101" pitchFamily="49" charset="-122"/>
              </a:rPr>
              <a:t>提出人工智能认为人工智能是一门技术，它创造出够完成一定任务的机器，而当我们人类对这些任务进行处理的时候，需要一定的智能。</a:t>
            </a:r>
            <a:endParaRPr lang="en-US" altLang="zh-CN" sz="2800" dirty="0">
              <a:latin typeface="幼圆" panose="02010509060101010101" pitchFamily="49" charset="-122"/>
              <a:ea typeface="幼圆" panose="02010509060101010101" pitchFamily="49" charset="-122"/>
            </a:endParaRPr>
          </a:p>
          <a:p>
            <a:pPr eaLnBrk="1" fontAlgn="auto" hangingPunct="1">
              <a:lnSpc>
                <a:spcPts val="4000"/>
              </a:lnSpc>
              <a:spcAft>
                <a:spcPts val="0"/>
              </a:spcAft>
              <a:defRPr/>
            </a:pPr>
            <a:r>
              <a:rPr lang="zh-CN" altLang="en-US" sz="2800" dirty="0">
                <a:latin typeface="幼圆" panose="02010509060101010101" pitchFamily="49" charset="-122"/>
                <a:ea typeface="幼圆" panose="02010509060101010101" pitchFamily="49" charset="-122"/>
              </a:rPr>
              <a:t>方法：</a:t>
            </a:r>
            <a:r>
              <a:rPr lang="en-US" altLang="zh-CN" sz="28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对于人类做的比较好的智能任务，让计算机来完成</a:t>
            </a:r>
          </a:p>
          <a:p>
            <a:pPr eaLnBrk="1" fontAlgn="auto" hangingPunct="1">
              <a:lnSpc>
                <a:spcPts val="4000"/>
              </a:lnSpc>
              <a:spcAft>
                <a:spcPts val="0"/>
              </a:spcAft>
              <a:defRPr/>
            </a:pPr>
            <a:r>
              <a:rPr lang="zh-CN" altLang="en-US" sz="2800" dirty="0">
                <a:latin typeface="幼圆" panose="02010509060101010101" pitchFamily="49" charset="-122"/>
                <a:ea typeface="幼圆" panose="02010509060101010101" pitchFamily="49" charset="-122"/>
              </a:rPr>
              <a:t>最著名的就是</a:t>
            </a:r>
            <a:r>
              <a:rPr lang="en-US" altLang="zh-CN" sz="2800" dirty="0">
                <a:latin typeface="幼圆" panose="02010509060101010101" pitchFamily="49" charset="-122"/>
                <a:ea typeface="幼圆" panose="02010509060101010101" pitchFamily="49" charset="-122"/>
              </a:rPr>
              <a:t>Turing</a:t>
            </a:r>
            <a:r>
              <a:rPr lang="zh-CN" altLang="en-US" sz="2800" dirty="0">
                <a:latin typeface="幼圆" panose="02010509060101010101" pitchFamily="49" charset="-122"/>
                <a:ea typeface="幼圆" panose="02010509060101010101" pitchFamily="49" charset="-122"/>
              </a:rPr>
              <a:t>测试</a:t>
            </a:r>
            <a:endParaRPr lang="en-US" altLang="zh-CN" sz="2800" dirty="0">
              <a:latin typeface="幼圆" panose="02010509060101010101" pitchFamily="49" charset="-122"/>
              <a:ea typeface="幼圆" panose="02010509060101010101" pitchFamily="49" charset="-122"/>
            </a:endParaRPr>
          </a:p>
          <a:p>
            <a:pPr eaLnBrk="1" fontAlgn="auto" hangingPunct="1">
              <a:spcAft>
                <a:spcPts val="0"/>
              </a:spcAft>
              <a:buFont typeface="Wingdings" panose="05000000000000000000" pitchFamily="2" charset="2"/>
              <a:buNone/>
              <a:defRPr/>
            </a:pPr>
            <a:endParaRPr lang="en-US" altLang="zh-CN" dirty="0"/>
          </a:p>
        </p:txBody>
      </p:sp>
      <p:sp>
        <p:nvSpPr>
          <p:cNvPr id="34820" name="日期占位符 3">
            <a:extLst>
              <a:ext uri="{FF2B5EF4-FFF2-40B4-BE49-F238E27FC236}">
                <a16:creationId xmlns:a16="http://schemas.microsoft.com/office/drawing/2014/main" id="{B49D9D77-AE11-4968-941D-249858F2C41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C465F7B-BB4E-48EB-8EDF-5843A857C5B3}"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4821" name="页脚占位符 4">
            <a:extLst>
              <a:ext uri="{FF2B5EF4-FFF2-40B4-BE49-F238E27FC236}">
                <a16:creationId xmlns:a16="http://schemas.microsoft.com/office/drawing/2014/main" id="{8F52587D-C677-4641-B25E-7463170BD6D9}"/>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34822" name="灯片编号占位符 5">
            <a:extLst>
              <a:ext uri="{FF2B5EF4-FFF2-40B4-BE49-F238E27FC236}">
                <a16:creationId xmlns:a16="http://schemas.microsoft.com/office/drawing/2014/main" id="{3D1D806C-B2E9-4B27-99E8-BCEE47E674DF}"/>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86EE794-1B79-43B3-8025-7F9893CA7F69}" type="slidenum">
              <a:rPr lang="zh-CN" altLang="en-US" sz="1400" smtClean="0">
                <a:latin typeface="Arial" panose="020B0604020202020204" pitchFamily="34" charset="0"/>
              </a:rPr>
              <a:pPr>
                <a:lnSpc>
                  <a:spcPct val="100000"/>
                </a:lnSpc>
                <a:spcBef>
                  <a:spcPct val="0"/>
                </a:spcBef>
                <a:buClrTx/>
                <a:buFontTx/>
                <a:buNone/>
                <a:defRPr/>
              </a:pPr>
              <a:t>8</a:t>
            </a:fld>
            <a:endParaRPr lang="en-US" altLang="zh-CN" sz="1400">
              <a:latin typeface="Arial" panose="020B0604020202020204" pitchFamily="34" charset="0"/>
            </a:endParaRPr>
          </a:p>
        </p:txBody>
      </p:sp>
      <p:sp>
        <p:nvSpPr>
          <p:cNvPr id="259076" name="Text Box 4">
            <a:extLst>
              <a:ext uri="{FF2B5EF4-FFF2-40B4-BE49-F238E27FC236}">
                <a16:creationId xmlns:a16="http://schemas.microsoft.com/office/drawing/2014/main" id="{D22B87A8-378C-4CE7-AFDA-DCA255760BF5}"/>
              </a:ext>
            </a:extLst>
          </p:cNvPr>
          <p:cNvSpPr txBox="1">
            <a:spLocks noChangeArrowheads="1"/>
          </p:cNvSpPr>
          <p:nvPr/>
        </p:nvSpPr>
        <p:spPr bwMode="auto">
          <a:xfrm>
            <a:off x="5689600" y="4125913"/>
            <a:ext cx="2682875" cy="1477962"/>
          </a:xfrm>
          <a:prstGeom prst="rect">
            <a:avLst/>
          </a:prstGeom>
          <a:solidFill>
            <a:srgbClr val="FFE9E9"/>
          </a:solidFill>
          <a:ln w="28575">
            <a:solidFill>
              <a:srgbClr val="800000"/>
            </a:solidFill>
            <a:miter lim="800000"/>
            <a:headEnd/>
            <a:tailEnd/>
          </a:ln>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Char char="•"/>
            </a:pPr>
            <a:r>
              <a:rPr lang="zh-CN" altLang="en-US" sz="1800">
                <a:solidFill>
                  <a:srgbClr val="800000"/>
                </a:solidFill>
                <a:latin typeface="Tahoma" panose="020B0604030504040204" pitchFamily="34" charset="0"/>
              </a:rPr>
              <a:t>定理证明</a:t>
            </a:r>
          </a:p>
          <a:p>
            <a:pPr eaLnBrk="1" hangingPunct="1">
              <a:lnSpc>
                <a:spcPct val="100000"/>
              </a:lnSpc>
              <a:spcBef>
                <a:spcPct val="0"/>
              </a:spcBef>
              <a:buClrTx/>
              <a:buFontTx/>
              <a:buChar char="•"/>
            </a:pPr>
            <a:r>
              <a:rPr lang="zh-CN" altLang="en-US" sz="1800">
                <a:solidFill>
                  <a:srgbClr val="800000"/>
                </a:solidFill>
                <a:latin typeface="Tahoma" panose="020B0604030504040204" pitchFamily="34" charset="0"/>
              </a:rPr>
              <a:t>下国际象棋</a:t>
            </a:r>
          </a:p>
          <a:p>
            <a:pPr eaLnBrk="1" hangingPunct="1">
              <a:lnSpc>
                <a:spcPct val="100000"/>
              </a:lnSpc>
              <a:spcBef>
                <a:spcPct val="0"/>
              </a:spcBef>
              <a:buClrTx/>
              <a:buFontTx/>
              <a:buChar char="•"/>
            </a:pPr>
            <a:r>
              <a:rPr lang="zh-CN" altLang="en-US" sz="1800">
                <a:solidFill>
                  <a:srgbClr val="800000"/>
                </a:solidFill>
                <a:latin typeface="Tahoma" panose="020B0604030504040204" pitchFamily="34" charset="0"/>
              </a:rPr>
              <a:t>做外科手术</a:t>
            </a:r>
          </a:p>
          <a:p>
            <a:pPr eaLnBrk="1" hangingPunct="1">
              <a:lnSpc>
                <a:spcPct val="100000"/>
              </a:lnSpc>
              <a:spcBef>
                <a:spcPct val="0"/>
              </a:spcBef>
              <a:buClrTx/>
              <a:buFontTx/>
              <a:buChar char="•"/>
            </a:pPr>
            <a:r>
              <a:rPr lang="zh-CN" altLang="en-US" sz="1800">
                <a:solidFill>
                  <a:srgbClr val="800000"/>
                </a:solidFill>
                <a:latin typeface="Tahoma" panose="020B0604030504040204" pitchFamily="34" charset="0"/>
              </a:rPr>
              <a:t>诊断疾病</a:t>
            </a:r>
          </a:p>
          <a:p>
            <a:pPr eaLnBrk="1" hangingPunct="1">
              <a:lnSpc>
                <a:spcPct val="100000"/>
              </a:lnSpc>
              <a:spcBef>
                <a:spcPct val="0"/>
              </a:spcBef>
              <a:buClrTx/>
              <a:buFontTx/>
              <a:buNone/>
            </a:pPr>
            <a:r>
              <a:rPr lang="en-US" altLang="zh-CN" sz="1800">
                <a:solidFill>
                  <a:srgbClr val="800000"/>
                </a:solidFill>
                <a:latin typeface="Tahoma" panose="020B0604030504040204" pitchFamily="3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autoUpdateAnimBg="0"/>
      <p:bldP spid="25907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13A04291-9BAA-4BB9-9860-E1FDABADDEFB}"/>
              </a:ext>
            </a:extLst>
          </p:cNvPr>
          <p:cNvSpPr>
            <a:spLocks noGrp="1" noChangeArrowheads="1"/>
          </p:cNvSpPr>
          <p:nvPr>
            <p:ph type="title"/>
          </p:nvPr>
        </p:nvSpPr>
        <p:spPr>
          <a:xfrm>
            <a:off x="614363" y="311150"/>
            <a:ext cx="7773987" cy="1595438"/>
          </a:xfrm>
        </p:spPr>
        <p:txBody>
          <a:bodyPr/>
          <a:lstStyle/>
          <a:p>
            <a:pPr eaLnBrk="1" fontAlgn="auto" hangingPunct="1">
              <a:spcAft>
                <a:spcPts val="0"/>
              </a:spcAft>
              <a:defRPr/>
            </a:pPr>
            <a:r>
              <a:rPr lang="en-US" altLang="zh-CN" b="1" dirty="0">
                <a:solidFill>
                  <a:srgbClr val="1C07B5"/>
                </a:solidFill>
                <a:latin typeface="黑体" panose="02010609060101010101" pitchFamily="49" charset="-122"/>
                <a:ea typeface="黑体" panose="02010609060101010101" pitchFamily="49" charset="-122"/>
              </a:rPr>
              <a:t>Turing</a:t>
            </a:r>
            <a:r>
              <a:rPr lang="zh-CN" altLang="en-US" b="1" dirty="0">
                <a:solidFill>
                  <a:srgbClr val="1C07B5"/>
                </a:solidFill>
                <a:latin typeface="黑体" panose="02010609060101010101" pitchFamily="49" charset="-122"/>
                <a:ea typeface="黑体" panose="02010609060101010101" pitchFamily="49" charset="-122"/>
              </a:rPr>
              <a:t>测试</a:t>
            </a:r>
          </a:p>
        </p:txBody>
      </p:sp>
      <p:sp>
        <p:nvSpPr>
          <p:cNvPr id="13318" name="Rectangle 3">
            <a:extLst>
              <a:ext uri="{FF2B5EF4-FFF2-40B4-BE49-F238E27FC236}">
                <a16:creationId xmlns:a16="http://schemas.microsoft.com/office/drawing/2014/main" id="{86C4DECC-39A8-4AAB-BA4B-AC8EA5776B63}"/>
              </a:ext>
            </a:extLst>
          </p:cNvPr>
          <p:cNvSpPr>
            <a:spLocks noGrp="1" noChangeArrowheads="1"/>
          </p:cNvSpPr>
          <p:nvPr>
            <p:ph idx="1"/>
          </p:nvPr>
        </p:nvSpPr>
        <p:spPr>
          <a:xfrm>
            <a:off x="755650" y="1341438"/>
            <a:ext cx="4464050" cy="4114800"/>
          </a:xfrm>
        </p:spPr>
        <p:txBody>
          <a:bodyPr>
            <a:normAutofit fontScale="85000" lnSpcReduction="10000"/>
          </a:bodyPr>
          <a:lstStyle/>
          <a:p>
            <a:pPr eaLnBrk="1" fontAlgn="auto" hangingPunct="1">
              <a:lnSpc>
                <a:spcPts val="4000"/>
              </a:lnSpc>
              <a:spcAft>
                <a:spcPts val="0"/>
              </a:spcAft>
              <a:defRPr/>
            </a:pP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是人，</a:t>
            </a:r>
            <a:r>
              <a:rPr lang="en-US" altLang="zh-CN">
                <a:latin typeface="幼圆" panose="02010509060101010101" pitchFamily="49" charset="-122"/>
                <a:ea typeface="幼圆" panose="02010509060101010101" pitchFamily="49" charset="-122"/>
              </a:rPr>
              <a:t>B</a:t>
            </a:r>
            <a:r>
              <a:rPr lang="zh-CN" altLang="en-US">
                <a:latin typeface="幼圆" panose="02010509060101010101" pitchFamily="49" charset="-122"/>
                <a:ea typeface="幼圆" panose="02010509060101010101" pitchFamily="49" charset="-122"/>
              </a:rPr>
              <a:t>与</a:t>
            </a:r>
            <a:r>
              <a:rPr lang="en-US" altLang="zh-CN">
                <a:latin typeface="幼圆" panose="02010509060101010101" pitchFamily="49" charset="-122"/>
                <a:ea typeface="幼圆" panose="02010509060101010101" pitchFamily="49" charset="-122"/>
              </a:rPr>
              <a:t>C</a:t>
            </a:r>
            <a:r>
              <a:rPr lang="zh-CN" altLang="en-US">
                <a:latin typeface="幼圆" panose="02010509060101010101" pitchFamily="49" charset="-122"/>
                <a:ea typeface="幼圆" panose="02010509060101010101" pitchFamily="49" charset="-122"/>
              </a:rPr>
              <a:t>一个是人，另一个是计算机。</a:t>
            </a:r>
          </a:p>
          <a:p>
            <a:pPr eaLnBrk="1" fontAlgn="auto" hangingPunct="1">
              <a:lnSpc>
                <a:spcPts val="4000"/>
              </a:lnSpc>
              <a:spcAft>
                <a:spcPts val="0"/>
              </a:spcAft>
              <a:defRPr/>
            </a:pP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提出问题，</a:t>
            </a:r>
            <a:r>
              <a:rPr lang="en-US" altLang="zh-CN">
                <a:latin typeface="幼圆" panose="02010509060101010101" pitchFamily="49" charset="-122"/>
                <a:ea typeface="幼圆" panose="02010509060101010101" pitchFamily="49" charset="-122"/>
              </a:rPr>
              <a:t>B</a:t>
            </a:r>
            <a:r>
              <a:rPr lang="zh-CN" altLang="en-US">
                <a:latin typeface="幼圆" panose="02010509060101010101" pitchFamily="49" charset="-122"/>
                <a:ea typeface="幼圆" panose="02010509060101010101" pitchFamily="49" charset="-122"/>
              </a:rPr>
              <a:t>与</a:t>
            </a:r>
            <a:r>
              <a:rPr lang="en-US" altLang="zh-CN">
                <a:latin typeface="幼圆" panose="02010509060101010101" pitchFamily="49" charset="-122"/>
                <a:ea typeface="幼圆" panose="02010509060101010101" pitchFamily="49" charset="-122"/>
              </a:rPr>
              <a:t>C</a:t>
            </a:r>
            <a:r>
              <a:rPr lang="zh-CN" altLang="en-US">
                <a:latin typeface="幼圆" panose="02010509060101010101" pitchFamily="49" charset="-122"/>
                <a:ea typeface="幼圆" panose="02010509060101010101" pitchFamily="49" charset="-122"/>
              </a:rPr>
              <a:t>分别回答。</a:t>
            </a:r>
          </a:p>
          <a:p>
            <a:pPr eaLnBrk="1" fontAlgn="auto" hangingPunct="1">
              <a:lnSpc>
                <a:spcPts val="4000"/>
              </a:lnSpc>
              <a:spcAft>
                <a:spcPts val="0"/>
              </a:spcAft>
              <a:defRPr/>
            </a:pPr>
            <a:r>
              <a:rPr lang="zh-CN" altLang="en-US">
                <a:latin typeface="幼圆" panose="02010509060101010101" pitchFamily="49" charset="-122"/>
                <a:ea typeface="幼圆" panose="02010509060101010101" pitchFamily="49" charset="-122"/>
              </a:rPr>
              <a:t>如果</a:t>
            </a:r>
            <a:r>
              <a:rPr lang="en-US" altLang="zh-CN">
                <a:latin typeface="幼圆" panose="02010509060101010101" pitchFamily="49" charset="-122"/>
                <a:ea typeface="幼圆" panose="02010509060101010101" pitchFamily="49" charset="-122"/>
              </a:rPr>
              <a:t>B</a:t>
            </a:r>
            <a:r>
              <a:rPr lang="zh-CN" altLang="en-US">
                <a:latin typeface="幼圆" panose="02010509060101010101" pitchFamily="49" charset="-122"/>
                <a:ea typeface="幼圆" panose="02010509060101010101" pitchFamily="49" charset="-122"/>
              </a:rPr>
              <a:t>与</a:t>
            </a:r>
            <a:r>
              <a:rPr lang="en-US" altLang="zh-CN">
                <a:latin typeface="幼圆" panose="02010509060101010101" pitchFamily="49" charset="-122"/>
                <a:ea typeface="幼圆" panose="02010509060101010101" pitchFamily="49" charset="-122"/>
              </a:rPr>
              <a:t>C</a:t>
            </a:r>
            <a:r>
              <a:rPr lang="zh-CN" altLang="en-US">
                <a:latin typeface="幼圆" panose="02010509060101010101" pitchFamily="49" charset="-122"/>
                <a:ea typeface="幼圆" panose="02010509060101010101" pitchFamily="49" charset="-122"/>
              </a:rPr>
              <a:t>的回答，使得</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无法区分是人的回答还是计算机的回答，则计算机具有了智能。</a:t>
            </a:r>
          </a:p>
          <a:p>
            <a:pPr eaLnBrk="1" fontAlgn="auto" hangingPunct="1">
              <a:lnSpc>
                <a:spcPts val="4000"/>
              </a:lnSpc>
              <a:spcAft>
                <a:spcPts val="0"/>
              </a:spcAft>
              <a:defRPr/>
            </a:pPr>
            <a:r>
              <a:rPr lang="en-US" altLang="zh-CN">
                <a:latin typeface="幼圆" panose="02010509060101010101" pitchFamily="49" charset="-122"/>
                <a:ea typeface="幼圆" panose="02010509060101010101" pitchFamily="49" charset="-122"/>
              </a:rPr>
              <a:t>Turing</a:t>
            </a:r>
            <a:r>
              <a:rPr lang="zh-CN" altLang="en-US">
                <a:latin typeface="幼圆" panose="02010509060101010101" pitchFamily="49" charset="-122"/>
                <a:ea typeface="幼圆" panose="02010509060101010101" pitchFamily="49" charset="-122"/>
              </a:rPr>
              <a:t>测试第一次给出了检验计算机是否具有智能的哲学说法。</a:t>
            </a:r>
          </a:p>
        </p:txBody>
      </p:sp>
      <p:sp>
        <p:nvSpPr>
          <p:cNvPr id="35844" name="日期占位符 3">
            <a:extLst>
              <a:ext uri="{FF2B5EF4-FFF2-40B4-BE49-F238E27FC236}">
                <a16:creationId xmlns:a16="http://schemas.microsoft.com/office/drawing/2014/main" id="{0FAACBB3-7583-49EE-826F-5DC83185962F}"/>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F88DE9A-6BC4-4FC3-B513-FBEA5135DFF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5845" name="页脚占位符 4">
            <a:extLst>
              <a:ext uri="{FF2B5EF4-FFF2-40B4-BE49-F238E27FC236}">
                <a16:creationId xmlns:a16="http://schemas.microsoft.com/office/drawing/2014/main" id="{FA387705-8F76-4907-A6CA-C857EC1B3443}"/>
              </a:ext>
            </a:extLst>
          </p:cNvPr>
          <p:cNvSpPr>
            <a:spLocks noGrp="1"/>
          </p:cNvSpPr>
          <p:nvPr>
            <p:ph type="ftr" sz="quarter" idx="11"/>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35846" name="灯片编号占位符 5">
            <a:extLst>
              <a:ext uri="{FF2B5EF4-FFF2-40B4-BE49-F238E27FC236}">
                <a16:creationId xmlns:a16="http://schemas.microsoft.com/office/drawing/2014/main" id="{2CD13630-4FEE-4480-A6D4-8E280E920778}"/>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498D0974-5ABC-4CE2-9B37-395A87458E27}" type="slidenum">
              <a:rPr lang="zh-CN" altLang="en-US" sz="1400" smtClean="0">
                <a:latin typeface="Arial" panose="020B0604020202020204" pitchFamily="34" charset="0"/>
              </a:rPr>
              <a:pPr>
                <a:lnSpc>
                  <a:spcPct val="100000"/>
                </a:lnSpc>
                <a:spcBef>
                  <a:spcPct val="0"/>
                </a:spcBef>
                <a:buClrTx/>
                <a:buFontTx/>
                <a:buNone/>
                <a:defRPr/>
              </a:pPr>
              <a:t>9</a:t>
            </a:fld>
            <a:endParaRPr lang="en-US" altLang="zh-CN" sz="1400">
              <a:latin typeface="Arial" panose="020B0604020202020204" pitchFamily="34" charset="0"/>
            </a:endParaRPr>
          </a:p>
        </p:txBody>
      </p:sp>
      <p:pic>
        <p:nvPicPr>
          <p:cNvPr id="33799" name="Picture 8">
            <a:extLst>
              <a:ext uri="{FF2B5EF4-FFF2-40B4-BE49-F238E27FC236}">
                <a16:creationId xmlns:a16="http://schemas.microsoft.com/office/drawing/2014/main" id="{158374D2-1381-4E69-9981-AEB65A004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388" y="3451225"/>
            <a:ext cx="3671887"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TextBox 2">
            <a:extLst>
              <a:ext uri="{FF2B5EF4-FFF2-40B4-BE49-F238E27FC236}">
                <a16:creationId xmlns:a16="http://schemas.microsoft.com/office/drawing/2014/main" id="{A0897A38-C23E-417A-B302-0E778073F5AE}"/>
              </a:ext>
            </a:extLst>
          </p:cNvPr>
          <p:cNvSpPr txBox="1">
            <a:spLocks noChangeArrowheads="1"/>
          </p:cNvSpPr>
          <p:nvPr/>
        </p:nvSpPr>
        <p:spPr bwMode="auto">
          <a:xfrm>
            <a:off x="5251450" y="1347788"/>
            <a:ext cx="258921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2400">
                <a:latin typeface="Arial" panose="020B0604020202020204" pitchFamily="34" charset="0"/>
              </a:rPr>
              <a:t>https://www.bilibili.com/video/BV1Ei4y1b7Ci</a:t>
            </a:r>
            <a:endParaRPr lang="zh-CN" altLang="en-US" sz="2400">
              <a:latin typeface="Arial" panose="020B0604020202020204" pitchFamily="34" charset="0"/>
            </a:endParaRPr>
          </a:p>
        </p:txBody>
      </p:sp>
    </p:spTree>
  </p:cSld>
  <p:clrMapOvr>
    <a:masterClrMapping/>
  </p:clrMapOvr>
  <p:transition>
    <p:wipe dir="r"/>
  </p:transition>
</p:sld>
</file>

<file path=ppt/theme/theme1.xml><?xml version="1.0" encoding="utf-8"?>
<a:theme xmlns:a="http://schemas.openxmlformats.org/drawingml/2006/main" name="1_计算所PPT模板－3">
  <a:themeElements>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计算所PPT模板－3">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9936</TotalTime>
  <Words>3503</Words>
  <Application>Microsoft Office PowerPoint</Application>
  <PresentationFormat>全屏显示(4:3)</PresentationFormat>
  <Paragraphs>382</Paragraphs>
  <Slides>44</Slides>
  <Notes>25</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44</vt:i4>
      </vt:variant>
    </vt:vector>
  </HeadingPairs>
  <TitlesOfParts>
    <vt:vector size="64" baseType="lpstr">
      <vt:lpstr>Arial Unicode MS</vt:lpstr>
      <vt:lpstr>Yu Gothic UI Light</vt:lpstr>
      <vt:lpstr>仿宋_GB2312</vt:lpstr>
      <vt:lpstr>黑体</vt:lpstr>
      <vt:lpstr>华文细黑</vt:lpstr>
      <vt:lpstr>华文新魏</vt:lpstr>
      <vt:lpstr>楷体_GB2312</vt:lpstr>
      <vt:lpstr>隶书</vt:lpstr>
      <vt:lpstr>宋体</vt:lpstr>
      <vt:lpstr>幼圆</vt:lpstr>
      <vt:lpstr>Arial</vt:lpstr>
      <vt:lpstr>Helvetica</vt:lpstr>
      <vt:lpstr>Tahoma</vt:lpstr>
      <vt:lpstr>Times New Roman</vt:lpstr>
      <vt:lpstr>Tw Cen MT</vt:lpstr>
      <vt:lpstr>Wingdings</vt:lpstr>
      <vt:lpstr>1_计算所PPT模板－3</vt:lpstr>
      <vt:lpstr>水滴</vt:lpstr>
      <vt:lpstr>Microsoft Graph 2000 图表</vt:lpstr>
      <vt:lpstr>Chart</vt:lpstr>
      <vt:lpstr>人工智能导论 Introduction to Artificial Intelligence</vt:lpstr>
      <vt:lpstr>PowerPoint 演示文稿</vt:lpstr>
      <vt:lpstr>PowerPoint 演示文稿</vt:lpstr>
      <vt:lpstr>内容提要</vt:lpstr>
      <vt:lpstr>人工智能</vt:lpstr>
      <vt:lpstr>达特茅斯会议-人工智能元年</vt:lpstr>
      <vt:lpstr>人工智能定义</vt:lpstr>
      <vt:lpstr>类人行为方法</vt:lpstr>
      <vt:lpstr>Turing测试</vt:lpstr>
      <vt:lpstr>类人思维方法</vt:lpstr>
      <vt:lpstr>理性思维方法</vt:lpstr>
      <vt:lpstr>理性行为方法</vt:lpstr>
      <vt:lpstr>PowerPoint 演示文稿</vt:lpstr>
      <vt:lpstr>人工智能发展阶段</vt:lpstr>
      <vt:lpstr>人工智能的形成期</vt:lpstr>
      <vt:lpstr>符号智能时期</vt:lpstr>
      <vt:lpstr>数据智能时期</vt:lpstr>
      <vt:lpstr>人工智能的几起几落</vt:lpstr>
      <vt:lpstr>PowerPoint 演示文稿</vt:lpstr>
      <vt:lpstr>人工智能研究的基本内容</vt:lpstr>
      <vt:lpstr>人工智能研究的基本内容</vt:lpstr>
      <vt:lpstr>认    知</vt:lpstr>
      <vt:lpstr>认知建模</vt:lpstr>
      <vt:lpstr>知识表示</vt:lpstr>
      <vt:lpstr>自动推理</vt:lpstr>
      <vt:lpstr>自动推理</vt:lpstr>
      <vt:lpstr>正向推理</vt:lpstr>
      <vt:lpstr>反向推理</vt:lpstr>
      <vt:lpstr>机器学习</vt:lpstr>
      <vt:lpstr>机器学习</vt:lpstr>
      <vt:lpstr>内容提要</vt:lpstr>
      <vt:lpstr>AI研究的主要学派</vt:lpstr>
      <vt:lpstr>符号主义</vt:lpstr>
      <vt:lpstr>符号主义</vt:lpstr>
      <vt:lpstr>连接主义</vt:lpstr>
      <vt:lpstr>连接主义</vt:lpstr>
      <vt:lpstr>行为主义</vt:lpstr>
      <vt:lpstr>内容提要</vt:lpstr>
      <vt:lpstr>人工智能的应用</vt:lpstr>
      <vt:lpstr>内容提要</vt:lpstr>
      <vt:lpstr>小  结</vt:lpstr>
      <vt:lpstr>小  结</vt:lpstr>
      <vt:lpstr>展  望</vt:lpstr>
      <vt:lpstr>       Thank You</vt:lpstr>
    </vt:vector>
  </TitlesOfParts>
  <Company>UC-Berkeley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史忠植</dc:creator>
  <cp:lastModifiedBy>David yonggang</cp:lastModifiedBy>
  <cp:revision>100</cp:revision>
  <dcterms:created xsi:type="dcterms:W3CDTF">2003-02-28T02:12:55Z</dcterms:created>
  <dcterms:modified xsi:type="dcterms:W3CDTF">2021-11-02T16:09:32Z</dcterms:modified>
</cp:coreProperties>
</file>