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 id="2147484207" r:id="rId2"/>
  </p:sldMasterIdLst>
  <p:notesMasterIdLst>
    <p:notesMasterId r:id="rId77"/>
  </p:notesMasterIdLst>
  <p:sldIdLst>
    <p:sldId id="764" r:id="rId3"/>
    <p:sldId id="366" r:id="rId4"/>
    <p:sldId id="618" r:id="rId5"/>
    <p:sldId id="619" r:id="rId6"/>
    <p:sldId id="620" r:id="rId7"/>
    <p:sldId id="622" r:id="rId8"/>
    <p:sldId id="623" r:id="rId9"/>
    <p:sldId id="624" r:id="rId10"/>
    <p:sldId id="755" r:id="rId11"/>
    <p:sldId id="686" r:id="rId12"/>
    <p:sldId id="765" r:id="rId13"/>
    <p:sldId id="672" r:id="rId14"/>
    <p:sldId id="674" r:id="rId15"/>
    <p:sldId id="675" r:id="rId16"/>
    <p:sldId id="676" r:id="rId17"/>
    <p:sldId id="677" r:id="rId18"/>
    <p:sldId id="678" r:id="rId19"/>
    <p:sldId id="766" r:id="rId20"/>
    <p:sldId id="767" r:id="rId21"/>
    <p:sldId id="681" r:id="rId22"/>
    <p:sldId id="684" r:id="rId23"/>
    <p:sldId id="685" r:id="rId24"/>
    <p:sldId id="756" r:id="rId25"/>
    <p:sldId id="630" r:id="rId26"/>
    <p:sldId id="632" r:id="rId27"/>
    <p:sldId id="633" r:id="rId28"/>
    <p:sldId id="634" r:id="rId29"/>
    <p:sldId id="635" r:id="rId30"/>
    <p:sldId id="636" r:id="rId31"/>
    <p:sldId id="637" r:id="rId32"/>
    <p:sldId id="638" r:id="rId33"/>
    <p:sldId id="639" r:id="rId34"/>
    <p:sldId id="640" r:id="rId35"/>
    <p:sldId id="641" r:id="rId36"/>
    <p:sldId id="642" r:id="rId37"/>
    <p:sldId id="646" r:id="rId38"/>
    <p:sldId id="647" r:id="rId39"/>
    <p:sldId id="687" r:id="rId40"/>
    <p:sldId id="648" r:id="rId41"/>
    <p:sldId id="757" r:id="rId42"/>
    <p:sldId id="660" r:id="rId43"/>
    <p:sldId id="661" r:id="rId44"/>
    <p:sldId id="586" r:id="rId45"/>
    <p:sldId id="587" r:id="rId46"/>
    <p:sldId id="588" r:id="rId47"/>
    <p:sldId id="589" r:id="rId48"/>
    <p:sldId id="590" r:id="rId49"/>
    <p:sldId id="595" r:id="rId50"/>
    <p:sldId id="596" r:id="rId51"/>
    <p:sldId id="597" r:id="rId52"/>
    <p:sldId id="598" r:id="rId53"/>
    <p:sldId id="758" r:id="rId54"/>
    <p:sldId id="600" r:id="rId55"/>
    <p:sldId id="601" r:id="rId56"/>
    <p:sldId id="602" r:id="rId57"/>
    <p:sldId id="605" r:id="rId58"/>
    <p:sldId id="606" r:id="rId59"/>
    <p:sldId id="759" r:id="rId60"/>
    <p:sldId id="748" r:id="rId61"/>
    <p:sldId id="749" r:id="rId62"/>
    <p:sldId id="750" r:id="rId63"/>
    <p:sldId id="751" r:id="rId64"/>
    <p:sldId id="752" r:id="rId65"/>
    <p:sldId id="760" r:id="rId66"/>
    <p:sldId id="753" r:id="rId67"/>
    <p:sldId id="761" r:id="rId68"/>
    <p:sldId id="607" r:id="rId69"/>
    <p:sldId id="608" r:id="rId70"/>
    <p:sldId id="609" r:id="rId71"/>
    <p:sldId id="762" r:id="rId72"/>
    <p:sldId id="610" r:id="rId73"/>
    <p:sldId id="763" r:id="rId74"/>
    <p:sldId id="614" r:id="rId75"/>
    <p:sldId id="671" r:id="rId7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333300"/>
    <a:srgbClr val="009900"/>
    <a:srgbClr val="CC0000"/>
    <a:srgbClr val="FF3300"/>
    <a:srgbClr val="FF9900"/>
    <a:srgbClr val="FFFF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73" autoAdjust="0"/>
    <p:restoredTop sz="90929"/>
  </p:normalViewPr>
  <p:slideViewPr>
    <p:cSldViewPr>
      <p:cViewPr varScale="1">
        <p:scale>
          <a:sx n="113" d="100"/>
          <a:sy n="113" d="100"/>
        </p:scale>
        <p:origin x="153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65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55CF9F3-9E79-4C9A-AD62-A8D50256BFC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ea typeface="+mn-ea"/>
              </a:defRPr>
            </a:lvl1pPr>
          </a:lstStyle>
          <a:p>
            <a:pPr>
              <a:defRPr/>
            </a:pPr>
            <a:endParaRPr lang="zh-CN" altLang="en-US"/>
          </a:p>
        </p:txBody>
      </p:sp>
      <p:sp>
        <p:nvSpPr>
          <p:cNvPr id="10243" name="Rectangle 3">
            <a:extLst>
              <a:ext uri="{FF2B5EF4-FFF2-40B4-BE49-F238E27FC236}">
                <a16:creationId xmlns:a16="http://schemas.microsoft.com/office/drawing/2014/main" id="{7378633B-5BFA-4043-B360-7F51B9A31875}"/>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ea typeface="+mn-ea"/>
              </a:defRPr>
            </a:lvl1pPr>
          </a:lstStyle>
          <a:p>
            <a:pPr>
              <a:defRPr/>
            </a:pPr>
            <a:endParaRPr lang="en-US" altLang="zh-CN"/>
          </a:p>
        </p:txBody>
      </p:sp>
      <p:sp>
        <p:nvSpPr>
          <p:cNvPr id="24580" name="Rectangle 4">
            <a:extLst>
              <a:ext uri="{FF2B5EF4-FFF2-40B4-BE49-F238E27FC236}">
                <a16:creationId xmlns:a16="http://schemas.microsoft.com/office/drawing/2014/main" id="{1A5D06F7-863A-490F-8D98-7235BF7ED4A7}"/>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74DA7195-18D0-45D6-81B9-98318FD7851C}"/>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0246" name="Rectangle 6">
            <a:extLst>
              <a:ext uri="{FF2B5EF4-FFF2-40B4-BE49-F238E27FC236}">
                <a16:creationId xmlns:a16="http://schemas.microsoft.com/office/drawing/2014/main" id="{37809456-564A-4D47-B985-0E656DA93E08}"/>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ea typeface="+mn-ea"/>
              </a:defRPr>
            </a:lvl1pPr>
          </a:lstStyle>
          <a:p>
            <a:pPr>
              <a:defRPr/>
            </a:pPr>
            <a:endParaRPr lang="en-US" altLang="zh-CN"/>
          </a:p>
        </p:txBody>
      </p:sp>
      <p:sp>
        <p:nvSpPr>
          <p:cNvPr id="10247" name="Rectangle 7">
            <a:extLst>
              <a:ext uri="{FF2B5EF4-FFF2-40B4-BE49-F238E27FC236}">
                <a16:creationId xmlns:a16="http://schemas.microsoft.com/office/drawing/2014/main" id="{932C9822-DE4B-4D86-8AAD-1D73BFC9972E}"/>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ea typeface="+mn-ea"/>
              </a:defRPr>
            </a:lvl1pPr>
          </a:lstStyle>
          <a:p>
            <a:pPr>
              <a:defRPr/>
            </a:pPr>
            <a:fld id="{181C40B9-7D1C-405A-8AAE-1C693C87A68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A8D602C8-B3BC-4724-BD58-047B108083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30A41BE9-B319-42AE-BCC8-C2736BD2DC11}" type="slidenum">
              <a:rPr lang="zh-CN" altLang="en-US" sz="1200">
                <a:latin typeface="Times New Roman" panose="02020603050405020304" pitchFamily="18" charset="0"/>
              </a:rPr>
              <a:pPr/>
              <a:t>1</a:t>
            </a:fld>
            <a:endParaRPr lang="en-US" altLang="zh-CN" sz="1200">
              <a:latin typeface="Times New Roman" panose="02020603050405020304" pitchFamily="18" charset="0"/>
            </a:endParaRPr>
          </a:p>
        </p:txBody>
      </p:sp>
      <p:sp>
        <p:nvSpPr>
          <p:cNvPr id="26627" name="Rectangle 2">
            <a:extLst>
              <a:ext uri="{FF2B5EF4-FFF2-40B4-BE49-F238E27FC236}">
                <a16:creationId xmlns:a16="http://schemas.microsoft.com/office/drawing/2014/main" id="{7329A6AA-015E-4D20-A6AF-FB997484D062}"/>
              </a:ext>
            </a:extLst>
          </p:cNvPr>
          <p:cNvSpPr>
            <a:spLocks noChangeArrowheads="1" noTextEdit="1"/>
          </p:cNvSpPr>
          <p:nvPr>
            <p:ph type="sldImg"/>
          </p:nvPr>
        </p:nvSpPr>
        <p:spPr>
          <a:xfrm>
            <a:off x="1144588" y="685800"/>
            <a:ext cx="4568825" cy="3427413"/>
          </a:xfrm>
          <a:ln/>
        </p:spPr>
      </p:sp>
      <p:sp>
        <p:nvSpPr>
          <p:cNvPr id="26628" name="Rectangle 3">
            <a:extLst>
              <a:ext uri="{FF2B5EF4-FFF2-40B4-BE49-F238E27FC236}">
                <a16:creationId xmlns:a16="http://schemas.microsoft.com/office/drawing/2014/main" id="{43767130-D3CF-4151-BB92-AF1F4EF4D30B}"/>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F39CC455-9454-4D28-9CF3-FAA02C0903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9416ACE2-C713-447F-8ECA-0A9A9352F0B3}" type="slidenum">
              <a:rPr lang="zh-CN" altLang="en-US" sz="1200">
                <a:latin typeface="Times New Roman" panose="02020603050405020304" pitchFamily="18" charset="0"/>
              </a:rPr>
              <a:pPr/>
              <a:t>23</a:t>
            </a:fld>
            <a:endParaRPr lang="en-US" altLang="zh-CN" sz="1200">
              <a:latin typeface="Times New Roman" panose="02020603050405020304" pitchFamily="18" charset="0"/>
            </a:endParaRPr>
          </a:p>
        </p:txBody>
      </p:sp>
      <p:sp>
        <p:nvSpPr>
          <p:cNvPr id="58371" name="Rectangle 2">
            <a:extLst>
              <a:ext uri="{FF2B5EF4-FFF2-40B4-BE49-F238E27FC236}">
                <a16:creationId xmlns:a16="http://schemas.microsoft.com/office/drawing/2014/main" id="{47C5FEE2-EEA0-415B-A5AF-B686C02E364B}"/>
              </a:ext>
            </a:extLst>
          </p:cNvPr>
          <p:cNvSpPr>
            <a:spLocks noChangeArrowheads="1" noTextEdit="1"/>
          </p:cNvSpPr>
          <p:nvPr>
            <p:ph type="sldImg"/>
          </p:nvPr>
        </p:nvSpPr>
        <p:spPr>
          <a:ln/>
        </p:spPr>
      </p:sp>
      <p:sp>
        <p:nvSpPr>
          <p:cNvPr id="58372" name="Rectangle 3">
            <a:extLst>
              <a:ext uri="{FF2B5EF4-FFF2-40B4-BE49-F238E27FC236}">
                <a16:creationId xmlns:a16="http://schemas.microsoft.com/office/drawing/2014/main" id="{DB5984AC-EACA-47B3-9C32-4236281B2A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62C183E2-FE34-4C78-867F-ECE20707533D}"/>
              </a:ext>
            </a:extLst>
          </p:cNvPr>
          <p:cNvSpPr>
            <a:spLocks noChangeArrowheads="1" noTextEdit="1"/>
          </p:cNvSpPr>
          <p:nvPr>
            <p:ph type="sldImg"/>
          </p:nvPr>
        </p:nvSpPr>
        <p:spPr>
          <a:ln/>
        </p:spPr>
      </p:sp>
      <p:sp>
        <p:nvSpPr>
          <p:cNvPr id="60419" name="Rectangle 3">
            <a:extLst>
              <a:ext uri="{FF2B5EF4-FFF2-40B4-BE49-F238E27FC236}">
                <a16:creationId xmlns:a16="http://schemas.microsoft.com/office/drawing/2014/main" id="{270DF6C8-4C53-4E9C-B607-1770641FB6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CA0F805D-AC65-462F-A992-192DD9B2B719}"/>
              </a:ext>
            </a:extLst>
          </p:cNvPr>
          <p:cNvSpPr>
            <a:spLocks noChangeArrowheads="1" noTextEdit="1"/>
          </p:cNvSpPr>
          <p:nvPr>
            <p:ph type="sldImg"/>
          </p:nvPr>
        </p:nvSpPr>
        <p:spPr>
          <a:ln/>
        </p:spPr>
      </p:sp>
      <p:sp>
        <p:nvSpPr>
          <p:cNvPr id="62467" name="Rectangle 3">
            <a:extLst>
              <a:ext uri="{FF2B5EF4-FFF2-40B4-BE49-F238E27FC236}">
                <a16:creationId xmlns:a16="http://schemas.microsoft.com/office/drawing/2014/main" id="{A6CECCA4-61E9-421D-AF97-04960A6C7A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41046176-92E4-48C9-B8F6-9F19D4158558}"/>
              </a:ext>
            </a:extLst>
          </p:cNvPr>
          <p:cNvSpPr>
            <a:spLocks noChangeArrowheads="1" noTextEdit="1"/>
          </p:cNvSpPr>
          <p:nvPr>
            <p:ph type="sldImg"/>
          </p:nvPr>
        </p:nvSpPr>
        <p:spPr>
          <a:ln/>
        </p:spPr>
      </p:sp>
      <p:sp>
        <p:nvSpPr>
          <p:cNvPr id="64515" name="Rectangle 3">
            <a:extLst>
              <a:ext uri="{FF2B5EF4-FFF2-40B4-BE49-F238E27FC236}">
                <a16:creationId xmlns:a16="http://schemas.microsoft.com/office/drawing/2014/main" id="{8A606915-9E21-49A7-84BC-C730CB86FF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09D4BD50-010A-4D8D-AA86-BC360F5BCF2B}"/>
              </a:ext>
            </a:extLst>
          </p:cNvPr>
          <p:cNvSpPr>
            <a:spLocks noChangeArrowheads="1" noTextEdit="1"/>
          </p:cNvSpPr>
          <p:nvPr>
            <p:ph type="sldImg"/>
          </p:nvPr>
        </p:nvSpPr>
        <p:spPr>
          <a:ln/>
        </p:spPr>
      </p:sp>
      <p:sp>
        <p:nvSpPr>
          <p:cNvPr id="66563" name="Rectangle 3">
            <a:extLst>
              <a:ext uri="{FF2B5EF4-FFF2-40B4-BE49-F238E27FC236}">
                <a16:creationId xmlns:a16="http://schemas.microsoft.com/office/drawing/2014/main" id="{4117A34B-E000-4C5A-80F5-5F49EA0D5A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97621722-1453-41D3-80B0-AF26C6DEAEE1}"/>
              </a:ext>
            </a:extLst>
          </p:cNvPr>
          <p:cNvSpPr>
            <a:spLocks noChangeArrowheads="1" noTextEdit="1"/>
          </p:cNvSpPr>
          <p:nvPr>
            <p:ph type="sldImg"/>
          </p:nvPr>
        </p:nvSpPr>
        <p:spPr>
          <a:ln/>
        </p:spPr>
      </p:sp>
      <p:sp>
        <p:nvSpPr>
          <p:cNvPr id="68611" name="Rectangle 3">
            <a:extLst>
              <a:ext uri="{FF2B5EF4-FFF2-40B4-BE49-F238E27FC236}">
                <a16:creationId xmlns:a16="http://schemas.microsoft.com/office/drawing/2014/main" id="{32D362C1-D36A-4B13-93D8-DEB0D88499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6175FA5-AC54-4DD2-9E44-6D985DAF84F9}"/>
              </a:ext>
            </a:extLst>
          </p:cNvPr>
          <p:cNvSpPr>
            <a:spLocks noChangeArrowheads="1" noTextEdit="1"/>
          </p:cNvSpPr>
          <p:nvPr>
            <p:ph type="sldImg"/>
          </p:nvPr>
        </p:nvSpPr>
        <p:spPr>
          <a:ln/>
        </p:spPr>
      </p:sp>
      <p:sp>
        <p:nvSpPr>
          <p:cNvPr id="70659" name="Rectangle 3">
            <a:extLst>
              <a:ext uri="{FF2B5EF4-FFF2-40B4-BE49-F238E27FC236}">
                <a16:creationId xmlns:a16="http://schemas.microsoft.com/office/drawing/2014/main" id="{5339F01D-23E2-4B01-B7D2-E91E668225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AD35158D-D30F-4CEB-8544-2C83D8EE384C}"/>
              </a:ext>
            </a:extLst>
          </p:cNvPr>
          <p:cNvSpPr>
            <a:spLocks noChangeArrowheads="1" noTextEdit="1"/>
          </p:cNvSpPr>
          <p:nvPr>
            <p:ph type="sldImg"/>
          </p:nvPr>
        </p:nvSpPr>
        <p:spPr>
          <a:ln/>
        </p:spPr>
      </p:sp>
      <p:sp>
        <p:nvSpPr>
          <p:cNvPr id="72707" name="Rectangle 3">
            <a:extLst>
              <a:ext uri="{FF2B5EF4-FFF2-40B4-BE49-F238E27FC236}">
                <a16:creationId xmlns:a16="http://schemas.microsoft.com/office/drawing/2014/main" id="{75A45464-164E-4301-A7F7-1C09015A11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8AE50C7-1531-4D5E-9FE6-DF49BD4AB507}"/>
              </a:ext>
            </a:extLst>
          </p:cNvPr>
          <p:cNvSpPr>
            <a:spLocks noChangeArrowheads="1" noTextEdit="1"/>
          </p:cNvSpPr>
          <p:nvPr>
            <p:ph type="sldImg"/>
          </p:nvPr>
        </p:nvSpPr>
        <p:spPr>
          <a:ln/>
        </p:spPr>
      </p:sp>
      <p:sp>
        <p:nvSpPr>
          <p:cNvPr id="74755" name="Rectangle 3">
            <a:extLst>
              <a:ext uri="{FF2B5EF4-FFF2-40B4-BE49-F238E27FC236}">
                <a16:creationId xmlns:a16="http://schemas.microsoft.com/office/drawing/2014/main" id="{3DE37FEB-7AF5-48A5-9390-4D1F4E1216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ACA2CF94-9E64-4DDC-9FBA-B2CF72062D9B}"/>
              </a:ext>
            </a:extLst>
          </p:cNvPr>
          <p:cNvSpPr>
            <a:spLocks noChangeArrowheads="1" noTextEdit="1"/>
          </p:cNvSpPr>
          <p:nvPr>
            <p:ph type="sldImg"/>
          </p:nvPr>
        </p:nvSpPr>
        <p:spPr>
          <a:ln/>
        </p:spPr>
      </p:sp>
      <p:sp>
        <p:nvSpPr>
          <p:cNvPr id="76803" name="Rectangle 3">
            <a:extLst>
              <a:ext uri="{FF2B5EF4-FFF2-40B4-BE49-F238E27FC236}">
                <a16:creationId xmlns:a16="http://schemas.microsoft.com/office/drawing/2014/main" id="{6C7D1DED-DA1A-4B51-971F-827C2318A5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489A550B-EC86-44AD-B9AF-EE7806E795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FD7D1FE-6B78-450E-8E4E-EA92CEC087EB}" type="slidenum">
              <a:rPr lang="zh-CN" altLang="en-US" sz="1200">
                <a:latin typeface="Times New Roman" panose="02020603050405020304" pitchFamily="18" charset="0"/>
              </a:rPr>
              <a:pPr/>
              <a:t>2</a:t>
            </a:fld>
            <a:endParaRPr lang="en-US" altLang="zh-CN" sz="1200">
              <a:latin typeface="Times New Roman" panose="02020603050405020304" pitchFamily="18" charset="0"/>
            </a:endParaRPr>
          </a:p>
        </p:txBody>
      </p:sp>
      <p:sp>
        <p:nvSpPr>
          <p:cNvPr id="28675" name="Rectangle 2">
            <a:extLst>
              <a:ext uri="{FF2B5EF4-FFF2-40B4-BE49-F238E27FC236}">
                <a16:creationId xmlns:a16="http://schemas.microsoft.com/office/drawing/2014/main" id="{28534768-C4B6-4870-ADAF-9B2DB478BF03}"/>
              </a:ext>
            </a:extLst>
          </p:cNvPr>
          <p:cNvSpPr>
            <a:spLocks noChangeArrowheads="1" noTextEdit="1"/>
          </p:cNvSpPr>
          <p:nvPr>
            <p:ph type="sldImg"/>
          </p:nvPr>
        </p:nvSpPr>
        <p:spPr>
          <a:ln/>
        </p:spPr>
      </p:sp>
      <p:sp>
        <p:nvSpPr>
          <p:cNvPr id="28676" name="Rectangle 3">
            <a:extLst>
              <a:ext uri="{FF2B5EF4-FFF2-40B4-BE49-F238E27FC236}">
                <a16:creationId xmlns:a16="http://schemas.microsoft.com/office/drawing/2014/main" id="{65133251-237F-4ED0-8BE6-0604B04E0E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D85AE0CE-9F55-44BB-AA45-F078F3DCD4AE}"/>
              </a:ext>
            </a:extLst>
          </p:cNvPr>
          <p:cNvSpPr>
            <a:spLocks noChangeArrowheads="1" noTextEdit="1"/>
          </p:cNvSpPr>
          <p:nvPr>
            <p:ph type="sldImg"/>
          </p:nvPr>
        </p:nvSpPr>
        <p:spPr>
          <a:ln/>
        </p:spPr>
      </p:sp>
      <p:sp>
        <p:nvSpPr>
          <p:cNvPr id="78851" name="Rectangle 3">
            <a:extLst>
              <a:ext uri="{FF2B5EF4-FFF2-40B4-BE49-F238E27FC236}">
                <a16:creationId xmlns:a16="http://schemas.microsoft.com/office/drawing/2014/main" id="{D76DB52E-3D21-4040-8F84-B2463A19F5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E7ED5931-D514-4A8C-9D3F-4FAFA681DAE8}"/>
              </a:ext>
            </a:extLst>
          </p:cNvPr>
          <p:cNvSpPr>
            <a:spLocks noChangeArrowheads="1" noTextEdit="1"/>
          </p:cNvSpPr>
          <p:nvPr>
            <p:ph type="sldImg"/>
          </p:nvPr>
        </p:nvSpPr>
        <p:spPr>
          <a:ln/>
        </p:spPr>
      </p:sp>
      <p:sp>
        <p:nvSpPr>
          <p:cNvPr id="80899" name="Rectangle 3">
            <a:extLst>
              <a:ext uri="{FF2B5EF4-FFF2-40B4-BE49-F238E27FC236}">
                <a16:creationId xmlns:a16="http://schemas.microsoft.com/office/drawing/2014/main" id="{DBC6C319-E0ED-48E2-9707-0252293C1D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D7B38551-D42C-4644-B45F-D30709F48228}"/>
              </a:ext>
            </a:extLst>
          </p:cNvPr>
          <p:cNvSpPr>
            <a:spLocks noChangeArrowheads="1" noTextEdit="1"/>
          </p:cNvSpPr>
          <p:nvPr>
            <p:ph type="sldImg"/>
          </p:nvPr>
        </p:nvSpPr>
        <p:spPr>
          <a:ln/>
        </p:spPr>
      </p:sp>
      <p:sp>
        <p:nvSpPr>
          <p:cNvPr id="82947" name="Rectangle 3">
            <a:extLst>
              <a:ext uri="{FF2B5EF4-FFF2-40B4-BE49-F238E27FC236}">
                <a16:creationId xmlns:a16="http://schemas.microsoft.com/office/drawing/2014/main" id="{F955BF28-6C61-420E-B0F7-C8C7DEA94D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532FCE72-E57B-40BE-91EC-2D4CFBF903FF}"/>
              </a:ext>
            </a:extLst>
          </p:cNvPr>
          <p:cNvSpPr>
            <a:spLocks noChangeArrowheads="1" noTextEdit="1"/>
          </p:cNvSpPr>
          <p:nvPr>
            <p:ph type="sldImg"/>
          </p:nvPr>
        </p:nvSpPr>
        <p:spPr>
          <a:ln/>
        </p:spPr>
      </p:sp>
      <p:sp>
        <p:nvSpPr>
          <p:cNvPr id="84995" name="Rectangle 3">
            <a:extLst>
              <a:ext uri="{FF2B5EF4-FFF2-40B4-BE49-F238E27FC236}">
                <a16:creationId xmlns:a16="http://schemas.microsoft.com/office/drawing/2014/main" id="{987D3570-8E87-4772-B2FA-737A27B5D7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2D6028DE-0F06-4BCB-8B56-DDAB08F3F99B}"/>
              </a:ext>
            </a:extLst>
          </p:cNvPr>
          <p:cNvSpPr>
            <a:spLocks noChangeArrowheads="1" noTextEdit="1"/>
          </p:cNvSpPr>
          <p:nvPr>
            <p:ph type="sldImg"/>
          </p:nvPr>
        </p:nvSpPr>
        <p:spPr>
          <a:ln/>
        </p:spPr>
      </p:sp>
      <p:sp>
        <p:nvSpPr>
          <p:cNvPr id="87043" name="Rectangle 3">
            <a:extLst>
              <a:ext uri="{FF2B5EF4-FFF2-40B4-BE49-F238E27FC236}">
                <a16:creationId xmlns:a16="http://schemas.microsoft.com/office/drawing/2014/main" id="{BA871E06-2B4A-4203-9E70-BF66670D6B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573ED740-29D5-4515-A1FE-5D90DF306535}"/>
              </a:ext>
            </a:extLst>
          </p:cNvPr>
          <p:cNvSpPr>
            <a:spLocks noChangeArrowheads="1" noTextEdit="1"/>
          </p:cNvSpPr>
          <p:nvPr>
            <p:ph type="sldImg"/>
          </p:nvPr>
        </p:nvSpPr>
        <p:spPr>
          <a:ln/>
        </p:spPr>
      </p:sp>
      <p:sp>
        <p:nvSpPr>
          <p:cNvPr id="89091" name="Rectangle 3">
            <a:extLst>
              <a:ext uri="{FF2B5EF4-FFF2-40B4-BE49-F238E27FC236}">
                <a16:creationId xmlns:a16="http://schemas.microsoft.com/office/drawing/2014/main" id="{A642315B-CA2A-41E5-9D42-8B150CCE4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9A0586A3-9351-472C-9A4C-66F9F07C7108}"/>
              </a:ext>
            </a:extLst>
          </p:cNvPr>
          <p:cNvSpPr>
            <a:spLocks noChangeArrowheads="1" noTextEdit="1"/>
          </p:cNvSpPr>
          <p:nvPr>
            <p:ph type="sldImg"/>
          </p:nvPr>
        </p:nvSpPr>
        <p:spPr>
          <a:ln/>
        </p:spPr>
      </p:sp>
      <p:sp>
        <p:nvSpPr>
          <p:cNvPr id="91139" name="Rectangle 3">
            <a:extLst>
              <a:ext uri="{FF2B5EF4-FFF2-40B4-BE49-F238E27FC236}">
                <a16:creationId xmlns:a16="http://schemas.microsoft.com/office/drawing/2014/main" id="{161DFF5D-DEE1-45B9-82A4-2ECB20C41F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559A5EB3-1AB9-4CED-A87F-BD34235E1C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A8B276A-422E-4D92-AA35-DCE1892CD82A}" type="slidenum">
              <a:rPr lang="zh-CN" altLang="en-US" sz="1200">
                <a:latin typeface="Times New Roman" panose="02020603050405020304" pitchFamily="18" charset="0"/>
              </a:rPr>
              <a:pPr/>
              <a:t>40</a:t>
            </a:fld>
            <a:endParaRPr lang="en-US" altLang="zh-CN" sz="1200">
              <a:latin typeface="Times New Roman" panose="02020603050405020304" pitchFamily="18" charset="0"/>
            </a:endParaRPr>
          </a:p>
        </p:txBody>
      </p:sp>
      <p:sp>
        <p:nvSpPr>
          <p:cNvPr id="93187" name="Rectangle 2">
            <a:extLst>
              <a:ext uri="{FF2B5EF4-FFF2-40B4-BE49-F238E27FC236}">
                <a16:creationId xmlns:a16="http://schemas.microsoft.com/office/drawing/2014/main" id="{375BFF25-BEA9-4191-8A65-9DD34BAEA6B2}"/>
              </a:ext>
            </a:extLst>
          </p:cNvPr>
          <p:cNvSpPr>
            <a:spLocks noChangeArrowheads="1" noTextEdit="1"/>
          </p:cNvSpPr>
          <p:nvPr>
            <p:ph type="sldImg"/>
          </p:nvPr>
        </p:nvSpPr>
        <p:spPr>
          <a:ln/>
        </p:spPr>
      </p:sp>
      <p:sp>
        <p:nvSpPr>
          <p:cNvPr id="93188" name="Rectangle 3">
            <a:extLst>
              <a:ext uri="{FF2B5EF4-FFF2-40B4-BE49-F238E27FC236}">
                <a16:creationId xmlns:a16="http://schemas.microsoft.com/office/drawing/2014/main" id="{8D2DEE8F-BC37-45E4-9BDF-9035CF3CD4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0BFA25C6-2F39-49BC-BF5D-1CC6B63F4E1B}"/>
              </a:ext>
            </a:extLst>
          </p:cNvPr>
          <p:cNvSpPr>
            <a:spLocks noChangeArrowheads="1" noTextEdit="1"/>
          </p:cNvSpPr>
          <p:nvPr>
            <p:ph type="sldImg"/>
          </p:nvPr>
        </p:nvSpPr>
        <p:spPr>
          <a:ln/>
        </p:spPr>
      </p:sp>
      <p:sp>
        <p:nvSpPr>
          <p:cNvPr id="95235" name="Rectangle 3">
            <a:extLst>
              <a:ext uri="{FF2B5EF4-FFF2-40B4-BE49-F238E27FC236}">
                <a16:creationId xmlns:a16="http://schemas.microsoft.com/office/drawing/2014/main" id="{C3C9DC45-521F-4144-97F7-D1A115023C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29646868-25AB-4DFD-A87E-53C1FC7B172A}"/>
              </a:ext>
            </a:extLst>
          </p:cNvPr>
          <p:cNvSpPr>
            <a:spLocks noChangeArrowheads="1" noTextEdit="1"/>
          </p:cNvSpPr>
          <p:nvPr>
            <p:ph type="sldImg"/>
          </p:nvPr>
        </p:nvSpPr>
        <p:spPr>
          <a:ln/>
        </p:spPr>
      </p:sp>
      <p:sp>
        <p:nvSpPr>
          <p:cNvPr id="97283" name="Rectangle 3">
            <a:extLst>
              <a:ext uri="{FF2B5EF4-FFF2-40B4-BE49-F238E27FC236}">
                <a16:creationId xmlns:a16="http://schemas.microsoft.com/office/drawing/2014/main" id="{2C6A9E9A-88D0-4F9E-AC35-301981EAB3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1A237EB-AE0C-4DEE-9C10-9B67CB195E25}"/>
              </a:ext>
            </a:extLst>
          </p:cNvPr>
          <p:cNvSpPr>
            <a:spLocks noChangeArrowheads="1" noTextEdit="1"/>
          </p:cNvSpPr>
          <p:nvPr>
            <p:ph type="sldImg"/>
          </p:nvPr>
        </p:nvSpPr>
        <p:spPr>
          <a:ln/>
        </p:spPr>
      </p:sp>
      <p:sp>
        <p:nvSpPr>
          <p:cNvPr id="30723" name="Rectangle 3">
            <a:extLst>
              <a:ext uri="{FF2B5EF4-FFF2-40B4-BE49-F238E27FC236}">
                <a16:creationId xmlns:a16="http://schemas.microsoft.com/office/drawing/2014/main" id="{4CE03C70-9199-45A7-AF78-12A3A92F98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E9D5D1FD-D649-4E87-8396-061CE766E4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E8D75482-60CC-4113-9170-69E8E9E0401C}" type="slidenum">
              <a:rPr lang="zh-CN" altLang="en-US" sz="1200">
                <a:latin typeface="Times New Roman" panose="02020603050405020304" pitchFamily="18" charset="0"/>
              </a:rPr>
              <a:pPr/>
              <a:t>52</a:t>
            </a:fld>
            <a:endParaRPr lang="en-US" altLang="zh-CN" sz="1200">
              <a:latin typeface="Times New Roman" panose="02020603050405020304" pitchFamily="18" charset="0"/>
            </a:endParaRPr>
          </a:p>
        </p:txBody>
      </p:sp>
      <p:sp>
        <p:nvSpPr>
          <p:cNvPr id="108547" name="Rectangle 2">
            <a:extLst>
              <a:ext uri="{FF2B5EF4-FFF2-40B4-BE49-F238E27FC236}">
                <a16:creationId xmlns:a16="http://schemas.microsoft.com/office/drawing/2014/main" id="{C624600D-31DC-456C-A1AC-48D4D3277D1C}"/>
              </a:ext>
            </a:extLst>
          </p:cNvPr>
          <p:cNvSpPr>
            <a:spLocks noChangeArrowheads="1" noTextEdit="1"/>
          </p:cNvSpPr>
          <p:nvPr>
            <p:ph type="sldImg"/>
          </p:nvPr>
        </p:nvSpPr>
        <p:spPr>
          <a:ln/>
        </p:spPr>
      </p:sp>
      <p:sp>
        <p:nvSpPr>
          <p:cNvPr id="108548" name="Rectangle 3">
            <a:extLst>
              <a:ext uri="{FF2B5EF4-FFF2-40B4-BE49-F238E27FC236}">
                <a16:creationId xmlns:a16="http://schemas.microsoft.com/office/drawing/2014/main" id="{A363FD5A-E5B7-4E83-BF9D-9C21CB67A7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E34455A2-EC3B-471D-90E6-4E97B835EE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F1FF80FA-891E-4B4F-9E6D-3B38C28C2872}" type="slidenum">
              <a:rPr lang="zh-CN" altLang="en-US" sz="1200">
                <a:latin typeface="Times New Roman" panose="02020603050405020304" pitchFamily="18" charset="0"/>
              </a:rPr>
              <a:pPr/>
              <a:t>58</a:t>
            </a:fld>
            <a:endParaRPr lang="en-US" altLang="zh-CN" sz="1200">
              <a:latin typeface="Times New Roman" panose="02020603050405020304" pitchFamily="18" charset="0"/>
            </a:endParaRPr>
          </a:p>
        </p:txBody>
      </p:sp>
      <p:sp>
        <p:nvSpPr>
          <p:cNvPr id="115715" name="Rectangle 2">
            <a:extLst>
              <a:ext uri="{FF2B5EF4-FFF2-40B4-BE49-F238E27FC236}">
                <a16:creationId xmlns:a16="http://schemas.microsoft.com/office/drawing/2014/main" id="{E9969759-3393-4B7D-9AC2-64BD112AECF2}"/>
              </a:ext>
            </a:extLst>
          </p:cNvPr>
          <p:cNvSpPr>
            <a:spLocks noChangeArrowheads="1" noTextEdit="1"/>
          </p:cNvSpPr>
          <p:nvPr>
            <p:ph type="sldImg"/>
          </p:nvPr>
        </p:nvSpPr>
        <p:spPr>
          <a:ln/>
        </p:spPr>
      </p:sp>
      <p:sp>
        <p:nvSpPr>
          <p:cNvPr id="115716" name="Rectangle 3">
            <a:extLst>
              <a:ext uri="{FF2B5EF4-FFF2-40B4-BE49-F238E27FC236}">
                <a16:creationId xmlns:a16="http://schemas.microsoft.com/office/drawing/2014/main" id="{B03029FF-ED07-4149-8C44-2509498FF1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0E8B51C7-FF8F-4F3E-8A07-EFA8001707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959A89C5-EC2D-4BDF-8FD1-22BF6FF5C22B}" type="slidenum">
              <a:rPr lang="zh-CN" altLang="en-US" sz="1200">
                <a:latin typeface="Times New Roman" panose="02020603050405020304" pitchFamily="18" charset="0"/>
              </a:rPr>
              <a:pPr/>
              <a:t>64</a:t>
            </a:fld>
            <a:endParaRPr lang="en-US" altLang="zh-CN" sz="1200">
              <a:latin typeface="Times New Roman" panose="02020603050405020304" pitchFamily="18" charset="0"/>
            </a:endParaRPr>
          </a:p>
        </p:txBody>
      </p:sp>
      <p:sp>
        <p:nvSpPr>
          <p:cNvPr id="122883" name="Rectangle 2">
            <a:extLst>
              <a:ext uri="{FF2B5EF4-FFF2-40B4-BE49-F238E27FC236}">
                <a16:creationId xmlns:a16="http://schemas.microsoft.com/office/drawing/2014/main" id="{AF341443-999E-484D-B9EA-963A0ECFADA0}"/>
              </a:ext>
            </a:extLst>
          </p:cNvPr>
          <p:cNvSpPr>
            <a:spLocks noChangeArrowheads="1" noTextEdit="1"/>
          </p:cNvSpPr>
          <p:nvPr>
            <p:ph type="sldImg"/>
          </p:nvPr>
        </p:nvSpPr>
        <p:spPr>
          <a:ln/>
        </p:spPr>
      </p:sp>
      <p:sp>
        <p:nvSpPr>
          <p:cNvPr id="122884" name="Rectangle 3">
            <a:extLst>
              <a:ext uri="{FF2B5EF4-FFF2-40B4-BE49-F238E27FC236}">
                <a16:creationId xmlns:a16="http://schemas.microsoft.com/office/drawing/2014/main" id="{E98F8BA2-32F5-44D0-A082-11B0D5D25E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D6D90069-5A72-436A-AD82-B5A33DADFE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C09403D5-4005-4648-A8A5-C8FF2F902355}" type="slidenum">
              <a:rPr lang="zh-CN" altLang="en-US" sz="1200">
                <a:latin typeface="Times New Roman" panose="02020603050405020304" pitchFamily="18" charset="0"/>
              </a:rPr>
              <a:pPr/>
              <a:t>66</a:t>
            </a:fld>
            <a:endParaRPr lang="en-US" altLang="zh-CN" sz="1200">
              <a:latin typeface="Times New Roman" panose="02020603050405020304" pitchFamily="18" charset="0"/>
            </a:endParaRPr>
          </a:p>
        </p:txBody>
      </p:sp>
      <p:sp>
        <p:nvSpPr>
          <p:cNvPr id="125955" name="Rectangle 2">
            <a:extLst>
              <a:ext uri="{FF2B5EF4-FFF2-40B4-BE49-F238E27FC236}">
                <a16:creationId xmlns:a16="http://schemas.microsoft.com/office/drawing/2014/main" id="{152F477C-493B-4DA4-8BBB-20B58F287A2A}"/>
              </a:ext>
            </a:extLst>
          </p:cNvPr>
          <p:cNvSpPr>
            <a:spLocks noChangeArrowheads="1" noTextEdit="1"/>
          </p:cNvSpPr>
          <p:nvPr>
            <p:ph type="sldImg"/>
          </p:nvPr>
        </p:nvSpPr>
        <p:spPr>
          <a:ln/>
        </p:spPr>
      </p:sp>
      <p:sp>
        <p:nvSpPr>
          <p:cNvPr id="125956" name="Rectangle 3">
            <a:extLst>
              <a:ext uri="{FF2B5EF4-FFF2-40B4-BE49-F238E27FC236}">
                <a16:creationId xmlns:a16="http://schemas.microsoft.com/office/drawing/2014/main" id="{BED78515-2874-42CE-A127-4CC3A4943A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31267A80-5108-49A2-B78A-CE1DACD2F7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AF26CA32-17CD-47EF-8F81-13EAADAE4712}" type="slidenum">
              <a:rPr lang="zh-CN" altLang="en-US" sz="1200">
                <a:latin typeface="Times New Roman" panose="02020603050405020304" pitchFamily="18" charset="0"/>
              </a:rPr>
              <a:pPr/>
              <a:t>70</a:t>
            </a:fld>
            <a:endParaRPr lang="en-US" altLang="zh-CN" sz="1200">
              <a:latin typeface="Times New Roman" panose="02020603050405020304" pitchFamily="18" charset="0"/>
            </a:endParaRPr>
          </a:p>
        </p:txBody>
      </p:sp>
      <p:sp>
        <p:nvSpPr>
          <p:cNvPr id="131075" name="Rectangle 2">
            <a:extLst>
              <a:ext uri="{FF2B5EF4-FFF2-40B4-BE49-F238E27FC236}">
                <a16:creationId xmlns:a16="http://schemas.microsoft.com/office/drawing/2014/main" id="{1B8013E4-469F-442B-BA52-45DED75FD77C}"/>
              </a:ext>
            </a:extLst>
          </p:cNvPr>
          <p:cNvSpPr>
            <a:spLocks noChangeArrowheads="1" noTextEdit="1"/>
          </p:cNvSpPr>
          <p:nvPr>
            <p:ph type="sldImg"/>
          </p:nvPr>
        </p:nvSpPr>
        <p:spPr>
          <a:ln/>
        </p:spPr>
      </p:sp>
      <p:sp>
        <p:nvSpPr>
          <p:cNvPr id="131076" name="Rectangle 3">
            <a:extLst>
              <a:ext uri="{FF2B5EF4-FFF2-40B4-BE49-F238E27FC236}">
                <a16:creationId xmlns:a16="http://schemas.microsoft.com/office/drawing/2014/main" id="{FECB739D-07EF-4052-AECF-9EC8A8ED66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FBD58215-F98E-4E0E-8BD1-55794FC616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6794BE52-8894-4D41-BF38-B2C6C143C641}" type="slidenum">
              <a:rPr lang="zh-CN" altLang="en-US" sz="1200">
                <a:latin typeface="Times New Roman" panose="02020603050405020304" pitchFamily="18" charset="0"/>
              </a:rPr>
              <a:pPr/>
              <a:t>72</a:t>
            </a:fld>
            <a:endParaRPr lang="en-US" altLang="zh-CN" sz="1200">
              <a:latin typeface="Times New Roman" panose="02020603050405020304" pitchFamily="18" charset="0"/>
            </a:endParaRPr>
          </a:p>
        </p:txBody>
      </p:sp>
      <p:sp>
        <p:nvSpPr>
          <p:cNvPr id="134147" name="Rectangle 2">
            <a:extLst>
              <a:ext uri="{FF2B5EF4-FFF2-40B4-BE49-F238E27FC236}">
                <a16:creationId xmlns:a16="http://schemas.microsoft.com/office/drawing/2014/main" id="{77BDAD84-F615-4ABE-9774-7F2C554FEC64}"/>
              </a:ext>
            </a:extLst>
          </p:cNvPr>
          <p:cNvSpPr>
            <a:spLocks noChangeArrowheads="1" noTextEdit="1"/>
          </p:cNvSpPr>
          <p:nvPr>
            <p:ph type="sldImg"/>
          </p:nvPr>
        </p:nvSpPr>
        <p:spPr>
          <a:ln/>
        </p:spPr>
      </p:sp>
      <p:sp>
        <p:nvSpPr>
          <p:cNvPr id="134148" name="Rectangle 3">
            <a:extLst>
              <a:ext uri="{FF2B5EF4-FFF2-40B4-BE49-F238E27FC236}">
                <a16:creationId xmlns:a16="http://schemas.microsoft.com/office/drawing/2014/main" id="{89DF2F79-B0F1-4C1F-B73E-15B6EC2B85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DA1EEE9D-EFF3-4078-AEE2-986EB164A06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1200">
                <a:latin typeface="Times New Roman" panose="02020603050405020304" pitchFamily="18" charset="0"/>
              </a:rPr>
              <a:t>NN 1</a:t>
            </a:r>
          </a:p>
        </p:txBody>
      </p:sp>
      <p:sp>
        <p:nvSpPr>
          <p:cNvPr id="137219" name="Rectangle 3">
            <a:extLst>
              <a:ext uri="{FF2B5EF4-FFF2-40B4-BE49-F238E27FC236}">
                <a16:creationId xmlns:a16="http://schemas.microsoft.com/office/drawing/2014/main" id="{FF980C91-9720-4D9C-AE80-1CC7666BF4E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1200">
                <a:latin typeface="Times New Roman" panose="02020603050405020304" pitchFamily="18" charset="0"/>
              </a:rPr>
              <a:t>10-00</a:t>
            </a:r>
            <a:endParaRPr lang="en-US" altLang="zh-CN" sz="1200">
              <a:latin typeface="Times New Roman" panose="02020603050405020304" pitchFamily="18" charset="0"/>
            </a:endParaRPr>
          </a:p>
        </p:txBody>
      </p:sp>
      <p:sp>
        <p:nvSpPr>
          <p:cNvPr id="137220" name="Rectangle 6">
            <a:extLst>
              <a:ext uri="{FF2B5EF4-FFF2-40B4-BE49-F238E27FC236}">
                <a16:creationId xmlns:a16="http://schemas.microsoft.com/office/drawing/2014/main" id="{45486897-5951-4E52-BB93-81097D99023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1200">
                <a:latin typeface="Times New Roman" panose="02020603050405020304" pitchFamily="18" charset="0"/>
              </a:rPr>
              <a:t>Elene Marchiori</a:t>
            </a:r>
            <a:endParaRPr lang="en-US" altLang="zh-CN" sz="1200">
              <a:latin typeface="Times New Roman" panose="02020603050405020304" pitchFamily="18" charset="0"/>
            </a:endParaRPr>
          </a:p>
        </p:txBody>
      </p:sp>
      <p:sp>
        <p:nvSpPr>
          <p:cNvPr id="137221" name="Rectangle 7">
            <a:extLst>
              <a:ext uri="{FF2B5EF4-FFF2-40B4-BE49-F238E27FC236}">
                <a16:creationId xmlns:a16="http://schemas.microsoft.com/office/drawing/2014/main" id="{492B228F-3A3A-406D-B23B-B2F4EFC65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164AC2E2-A484-4D92-B6DB-D42EC7D01E30}" type="slidenum">
              <a:rPr lang="zh-CN" altLang="en-US" sz="1200">
                <a:latin typeface="Times New Roman" panose="02020603050405020304" pitchFamily="18" charset="0"/>
              </a:rPr>
              <a:pPr/>
              <a:t>74</a:t>
            </a:fld>
            <a:endParaRPr lang="en-US" altLang="zh-CN" sz="1200">
              <a:latin typeface="Times New Roman" panose="02020603050405020304" pitchFamily="18" charset="0"/>
            </a:endParaRPr>
          </a:p>
        </p:txBody>
      </p:sp>
      <p:sp>
        <p:nvSpPr>
          <p:cNvPr id="137222" name="Rectangle 2">
            <a:extLst>
              <a:ext uri="{FF2B5EF4-FFF2-40B4-BE49-F238E27FC236}">
                <a16:creationId xmlns:a16="http://schemas.microsoft.com/office/drawing/2014/main" id="{4036F5DC-53CD-49E5-A4F7-1B578A67A4A8}"/>
              </a:ext>
            </a:extLst>
          </p:cNvPr>
          <p:cNvSpPr>
            <a:spLocks noChangeArrowheads="1" noTextEdit="1"/>
          </p:cNvSpPr>
          <p:nvPr>
            <p:ph type="sldImg"/>
          </p:nvPr>
        </p:nvSpPr>
        <p:spPr>
          <a:ln/>
        </p:spPr>
      </p:sp>
      <p:sp>
        <p:nvSpPr>
          <p:cNvPr id="137223" name="Rectangle 3">
            <a:extLst>
              <a:ext uri="{FF2B5EF4-FFF2-40B4-BE49-F238E27FC236}">
                <a16:creationId xmlns:a16="http://schemas.microsoft.com/office/drawing/2014/main" id="{23B09716-69D1-46DC-A606-29DADBAF7E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6A8B71F9-3011-4AE4-8A9A-FE19FCA93BEB}"/>
              </a:ext>
            </a:extLst>
          </p:cNvPr>
          <p:cNvSpPr>
            <a:spLocks noChangeArrowheads="1" noTextEdit="1"/>
          </p:cNvSpPr>
          <p:nvPr>
            <p:ph type="sldImg"/>
          </p:nvPr>
        </p:nvSpPr>
        <p:spPr>
          <a:ln/>
        </p:spPr>
      </p:sp>
      <p:sp>
        <p:nvSpPr>
          <p:cNvPr id="32771" name="Rectangle 3">
            <a:extLst>
              <a:ext uri="{FF2B5EF4-FFF2-40B4-BE49-F238E27FC236}">
                <a16:creationId xmlns:a16="http://schemas.microsoft.com/office/drawing/2014/main" id="{BF242B2E-43B8-4704-B827-B98C1ED14F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B29D1BE-E9BF-4F99-A341-4A413F31F49B}"/>
              </a:ext>
            </a:extLst>
          </p:cNvPr>
          <p:cNvSpPr>
            <a:spLocks noChangeArrowheads="1" noTextEdit="1"/>
          </p:cNvSpPr>
          <p:nvPr>
            <p:ph type="sldImg"/>
          </p:nvPr>
        </p:nvSpPr>
        <p:spPr>
          <a:ln/>
        </p:spPr>
      </p:sp>
      <p:sp>
        <p:nvSpPr>
          <p:cNvPr id="34819" name="Rectangle 3">
            <a:extLst>
              <a:ext uri="{FF2B5EF4-FFF2-40B4-BE49-F238E27FC236}">
                <a16:creationId xmlns:a16="http://schemas.microsoft.com/office/drawing/2014/main" id="{EA45B695-0EE8-49E7-BABA-077795A51C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EDE1243-9F9B-4230-8FA2-00E716FD3941}"/>
              </a:ext>
            </a:extLst>
          </p:cNvPr>
          <p:cNvSpPr>
            <a:spLocks noChangeArrowheads="1" noTextEdit="1"/>
          </p:cNvSpPr>
          <p:nvPr>
            <p:ph type="sldImg"/>
          </p:nvPr>
        </p:nvSpPr>
        <p:spPr>
          <a:ln/>
        </p:spPr>
      </p:sp>
      <p:sp>
        <p:nvSpPr>
          <p:cNvPr id="36867" name="Rectangle 3">
            <a:extLst>
              <a:ext uri="{FF2B5EF4-FFF2-40B4-BE49-F238E27FC236}">
                <a16:creationId xmlns:a16="http://schemas.microsoft.com/office/drawing/2014/main" id="{A755865F-3ABE-4A3C-9346-2225CE935F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11AA1CC-853E-4E8C-9979-79886673C547}"/>
              </a:ext>
            </a:extLst>
          </p:cNvPr>
          <p:cNvSpPr>
            <a:spLocks noChangeArrowheads="1" noTextEdit="1"/>
          </p:cNvSpPr>
          <p:nvPr>
            <p:ph type="sldImg"/>
          </p:nvPr>
        </p:nvSpPr>
        <p:spPr>
          <a:ln/>
        </p:spPr>
      </p:sp>
      <p:sp>
        <p:nvSpPr>
          <p:cNvPr id="38915" name="Rectangle 3">
            <a:extLst>
              <a:ext uri="{FF2B5EF4-FFF2-40B4-BE49-F238E27FC236}">
                <a16:creationId xmlns:a16="http://schemas.microsoft.com/office/drawing/2014/main" id="{6B31D645-2100-4B34-8CF8-2A46218C14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96E7929-941B-458E-A2F9-10922EEB74AB}"/>
              </a:ext>
            </a:extLst>
          </p:cNvPr>
          <p:cNvSpPr>
            <a:spLocks noChangeArrowheads="1" noTextEdit="1"/>
          </p:cNvSpPr>
          <p:nvPr>
            <p:ph type="sldImg"/>
          </p:nvPr>
        </p:nvSpPr>
        <p:spPr>
          <a:ln/>
        </p:spPr>
      </p:sp>
      <p:sp>
        <p:nvSpPr>
          <p:cNvPr id="40963" name="Rectangle 3">
            <a:extLst>
              <a:ext uri="{FF2B5EF4-FFF2-40B4-BE49-F238E27FC236}">
                <a16:creationId xmlns:a16="http://schemas.microsoft.com/office/drawing/2014/main" id="{6CC28558-B3C4-44D6-8AC7-7056771A8E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CB4F7441-6439-41DF-BD3A-5926B7C0F4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59BA3190-9AC4-45A6-8043-06348A3E0FCA}" type="slidenum">
              <a:rPr lang="zh-CN" altLang="en-US" sz="1200">
                <a:latin typeface="Times New Roman" panose="02020603050405020304" pitchFamily="18" charset="0"/>
              </a:rPr>
              <a:pPr/>
              <a:t>9</a:t>
            </a:fld>
            <a:endParaRPr lang="en-US" altLang="zh-CN" sz="1200">
              <a:latin typeface="Times New Roman" panose="02020603050405020304" pitchFamily="18" charset="0"/>
            </a:endParaRPr>
          </a:p>
        </p:txBody>
      </p:sp>
      <p:sp>
        <p:nvSpPr>
          <p:cNvPr id="43011" name="Rectangle 2">
            <a:extLst>
              <a:ext uri="{FF2B5EF4-FFF2-40B4-BE49-F238E27FC236}">
                <a16:creationId xmlns:a16="http://schemas.microsoft.com/office/drawing/2014/main" id="{105281E2-035B-4479-B4AB-537688D60A75}"/>
              </a:ext>
            </a:extLst>
          </p:cNvPr>
          <p:cNvSpPr>
            <a:spLocks noChangeArrowheads="1" noTextEdit="1"/>
          </p:cNvSpPr>
          <p:nvPr>
            <p:ph type="sldImg"/>
          </p:nvPr>
        </p:nvSpPr>
        <p:spPr>
          <a:ln/>
        </p:spPr>
      </p:sp>
      <p:sp>
        <p:nvSpPr>
          <p:cNvPr id="43012" name="Rectangle 3">
            <a:extLst>
              <a:ext uri="{FF2B5EF4-FFF2-40B4-BE49-F238E27FC236}">
                <a16:creationId xmlns:a16="http://schemas.microsoft.com/office/drawing/2014/main" id="{15EFE154-B436-4552-878F-61170418A6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1634ECFE-3230-46EA-AF27-933D102A5BAD}"/>
              </a:ext>
            </a:extLst>
          </p:cNvPr>
          <p:cNvSpPr>
            <a:spLocks noChangeArrowheads="1"/>
          </p:cNvSpPr>
          <p:nvPr/>
        </p:nvSpPr>
        <p:spPr bwMode="auto">
          <a:xfrm>
            <a:off x="250825" y="2708275"/>
            <a:ext cx="8281988"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endParaRPr lang="zh-CN" altLang="en-US">
              <a:ea typeface="+mn-ea"/>
            </a:endParaRPr>
          </a:p>
        </p:txBody>
      </p:sp>
      <p:sp>
        <p:nvSpPr>
          <p:cNvPr id="5" name="Line 8">
            <a:extLst>
              <a:ext uri="{FF2B5EF4-FFF2-40B4-BE49-F238E27FC236}">
                <a16:creationId xmlns:a16="http://schemas.microsoft.com/office/drawing/2014/main" id="{26E5DC80-D7F5-4312-9F2E-883696FA5B06}"/>
              </a:ext>
            </a:extLst>
          </p:cNvPr>
          <p:cNvSpPr>
            <a:spLocks noChangeShapeType="1"/>
          </p:cNvSpPr>
          <p:nvPr userDrawn="1"/>
        </p:nvSpPr>
        <p:spPr bwMode="auto">
          <a:xfrm>
            <a:off x="468313" y="6165850"/>
            <a:ext cx="8207375" cy="0"/>
          </a:xfrm>
          <a:prstGeom prst="line">
            <a:avLst/>
          </a:prstGeom>
          <a:noFill/>
          <a:ln w="190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7314" name="Rectangle 2"/>
          <p:cNvSpPr>
            <a:spLocks noGrp="1" noChangeArrowheads="1"/>
          </p:cNvSpPr>
          <p:nvPr>
            <p:ph type="ctrTitle"/>
          </p:nvPr>
        </p:nvSpPr>
        <p:spPr>
          <a:xfrm>
            <a:off x="250825" y="549275"/>
            <a:ext cx="7058025" cy="2133600"/>
          </a:xfrm>
        </p:spPr>
        <p:txBody>
          <a:bodyPr/>
          <a:lstStyle>
            <a:lvl1pPr algn="r">
              <a:defRPr sz="4400"/>
            </a:lvl1pPr>
          </a:lstStyle>
          <a:p>
            <a:r>
              <a:rPr lang="zh-CN" altLang="en-US"/>
              <a:t>单击此处编辑母版标题样式</a:t>
            </a:r>
          </a:p>
        </p:txBody>
      </p:sp>
      <p:sp>
        <p:nvSpPr>
          <p:cNvPr id="397315" name="Rectangle 3"/>
          <p:cNvSpPr>
            <a:spLocks noGrp="1" noChangeArrowheads="1"/>
          </p:cNvSpPr>
          <p:nvPr>
            <p:ph type="subTitle" idx="1"/>
          </p:nvPr>
        </p:nvSpPr>
        <p:spPr>
          <a:xfrm>
            <a:off x="971550" y="2924175"/>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6" name="Rectangle 4">
            <a:extLst>
              <a:ext uri="{FF2B5EF4-FFF2-40B4-BE49-F238E27FC236}">
                <a16:creationId xmlns:a16="http://schemas.microsoft.com/office/drawing/2014/main" id="{12547B48-7594-439C-B06B-24E524E979AC}"/>
              </a:ext>
            </a:extLst>
          </p:cNvPr>
          <p:cNvSpPr>
            <a:spLocks noGrp="1" noChangeArrowheads="1"/>
          </p:cNvSpPr>
          <p:nvPr>
            <p:ph type="dt" sz="half" idx="10"/>
          </p:nvPr>
        </p:nvSpPr>
        <p:spPr/>
        <p:txBody>
          <a:bodyPr/>
          <a:lstStyle>
            <a:lvl1pPr>
              <a:defRPr/>
            </a:lvl1pPr>
          </a:lstStyle>
          <a:p>
            <a:pPr>
              <a:defRPr/>
            </a:pPr>
            <a:fld id="{B622BA58-491C-49B1-BE7F-5F053EAC8D4D}" type="datetime1">
              <a:rPr lang="zh-CN" altLang="en-US"/>
              <a:pPr>
                <a:defRPr/>
              </a:pPr>
              <a:t>2021/11/3</a:t>
            </a:fld>
            <a:endParaRPr lang="en-US" altLang="zh-CN"/>
          </a:p>
        </p:txBody>
      </p:sp>
      <p:sp>
        <p:nvSpPr>
          <p:cNvPr id="7" name="Rectangle 5">
            <a:extLst>
              <a:ext uri="{FF2B5EF4-FFF2-40B4-BE49-F238E27FC236}">
                <a16:creationId xmlns:a16="http://schemas.microsoft.com/office/drawing/2014/main" id="{DB013802-DF68-4683-8D68-2EB8DAF1E015}"/>
              </a:ext>
            </a:extLst>
          </p:cNvPr>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8" name="Rectangle 6">
            <a:extLst>
              <a:ext uri="{FF2B5EF4-FFF2-40B4-BE49-F238E27FC236}">
                <a16:creationId xmlns:a16="http://schemas.microsoft.com/office/drawing/2014/main" id="{84D3D347-03E9-47C7-95B7-625A7E819C8A}"/>
              </a:ext>
            </a:extLst>
          </p:cNvPr>
          <p:cNvSpPr>
            <a:spLocks noGrp="1" noChangeArrowheads="1"/>
          </p:cNvSpPr>
          <p:nvPr>
            <p:ph type="sldNum" sz="quarter" idx="12"/>
          </p:nvPr>
        </p:nvSpPr>
        <p:spPr/>
        <p:txBody>
          <a:bodyPr/>
          <a:lstStyle>
            <a:lvl1pPr>
              <a:defRPr smtClean="0"/>
            </a:lvl1pPr>
          </a:lstStyle>
          <a:p>
            <a:pPr>
              <a:defRPr/>
            </a:pPr>
            <a:fld id="{67536C0F-4C0C-463C-8EEF-3B109F42FCFF}" type="slidenum">
              <a:rPr lang="zh-CN" altLang="en-US"/>
              <a:pPr>
                <a:defRPr/>
              </a:pPr>
              <a:t>‹#›</a:t>
            </a:fld>
            <a:endParaRPr lang="en-US" altLang="zh-CN"/>
          </a:p>
        </p:txBody>
      </p:sp>
    </p:spTree>
    <p:extLst>
      <p:ext uri="{BB962C8B-B14F-4D97-AF65-F5344CB8AC3E}">
        <p14:creationId xmlns:p14="http://schemas.microsoft.com/office/powerpoint/2010/main" val="2755874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9790C44-549A-40AE-BB7A-C329808DF62B}"/>
              </a:ext>
            </a:extLst>
          </p:cNvPr>
          <p:cNvSpPr>
            <a:spLocks noGrp="1" noChangeArrowheads="1"/>
          </p:cNvSpPr>
          <p:nvPr>
            <p:ph type="dt" sz="half" idx="10"/>
          </p:nvPr>
        </p:nvSpPr>
        <p:spPr>
          <a:ln/>
        </p:spPr>
        <p:txBody>
          <a:bodyPr/>
          <a:lstStyle>
            <a:lvl1pPr>
              <a:defRPr/>
            </a:lvl1pPr>
          </a:lstStyle>
          <a:p>
            <a:pPr>
              <a:defRPr/>
            </a:pPr>
            <a:fld id="{6172D9A7-01E2-40A7-BB97-52CF0BE524BB}" type="datetime1">
              <a:rPr lang="zh-CN" altLang="en-US"/>
              <a:pPr>
                <a:defRPr/>
              </a:pPr>
              <a:t>2021/11/3</a:t>
            </a:fld>
            <a:endParaRPr lang="en-US" altLang="zh-CN"/>
          </a:p>
        </p:txBody>
      </p:sp>
      <p:sp>
        <p:nvSpPr>
          <p:cNvPr id="5" name="Rectangle 5">
            <a:extLst>
              <a:ext uri="{FF2B5EF4-FFF2-40B4-BE49-F238E27FC236}">
                <a16:creationId xmlns:a16="http://schemas.microsoft.com/office/drawing/2014/main" id="{025C09A7-CD88-4D0B-9F63-93B6FC385276}"/>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人工智能导论：知识表示 </a:t>
            </a:r>
            <a:endParaRPr lang="en-US" altLang="zh-CN"/>
          </a:p>
        </p:txBody>
      </p:sp>
      <p:sp>
        <p:nvSpPr>
          <p:cNvPr id="6" name="Rectangle 6">
            <a:extLst>
              <a:ext uri="{FF2B5EF4-FFF2-40B4-BE49-F238E27FC236}">
                <a16:creationId xmlns:a16="http://schemas.microsoft.com/office/drawing/2014/main" id="{D7E9B754-D2EF-4F56-9B16-BD4C57BBBE70}"/>
              </a:ext>
            </a:extLst>
          </p:cNvPr>
          <p:cNvSpPr>
            <a:spLocks noGrp="1" noChangeArrowheads="1"/>
          </p:cNvSpPr>
          <p:nvPr>
            <p:ph type="sldNum" sz="quarter" idx="12"/>
          </p:nvPr>
        </p:nvSpPr>
        <p:spPr>
          <a:ln/>
        </p:spPr>
        <p:txBody>
          <a:bodyPr/>
          <a:lstStyle>
            <a:lvl1pPr>
              <a:defRPr/>
            </a:lvl1pPr>
          </a:lstStyle>
          <a:p>
            <a:pPr>
              <a:defRPr/>
            </a:pPr>
            <a:fld id="{ED941101-DF4A-4BF0-9902-9E16288928B1}" type="slidenum">
              <a:rPr lang="zh-CN" altLang="en-US"/>
              <a:pPr>
                <a:defRPr/>
              </a:pPr>
              <a:t>‹#›</a:t>
            </a:fld>
            <a:endParaRPr lang="en-US" altLang="zh-CN"/>
          </a:p>
        </p:txBody>
      </p:sp>
    </p:spTree>
    <p:extLst>
      <p:ext uri="{BB962C8B-B14F-4D97-AF65-F5344CB8AC3E}">
        <p14:creationId xmlns:p14="http://schemas.microsoft.com/office/powerpoint/2010/main" val="1495374237"/>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36599DD-713D-4F08-A47B-F97540E491B2}"/>
              </a:ext>
            </a:extLst>
          </p:cNvPr>
          <p:cNvSpPr>
            <a:spLocks noGrp="1" noChangeArrowheads="1"/>
          </p:cNvSpPr>
          <p:nvPr>
            <p:ph type="dt" sz="half" idx="10"/>
          </p:nvPr>
        </p:nvSpPr>
        <p:spPr>
          <a:ln/>
        </p:spPr>
        <p:txBody>
          <a:bodyPr/>
          <a:lstStyle>
            <a:lvl1pPr>
              <a:defRPr/>
            </a:lvl1pPr>
          </a:lstStyle>
          <a:p>
            <a:pPr>
              <a:defRPr/>
            </a:pPr>
            <a:fld id="{6768E894-D588-4770-87F7-62A7E2797618}" type="datetime1">
              <a:rPr lang="zh-CN" altLang="en-US"/>
              <a:pPr>
                <a:defRPr/>
              </a:pPr>
              <a:t>2021/11/3</a:t>
            </a:fld>
            <a:endParaRPr lang="en-US" altLang="zh-CN"/>
          </a:p>
        </p:txBody>
      </p:sp>
      <p:sp>
        <p:nvSpPr>
          <p:cNvPr id="5" name="Rectangle 5">
            <a:extLst>
              <a:ext uri="{FF2B5EF4-FFF2-40B4-BE49-F238E27FC236}">
                <a16:creationId xmlns:a16="http://schemas.microsoft.com/office/drawing/2014/main" id="{0CFC0A67-1A2B-4C09-A753-5E937AD463DF}"/>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人工智能导论：知识表示 </a:t>
            </a:r>
            <a:endParaRPr lang="en-US" altLang="zh-CN"/>
          </a:p>
        </p:txBody>
      </p:sp>
      <p:sp>
        <p:nvSpPr>
          <p:cNvPr id="6" name="Rectangle 6">
            <a:extLst>
              <a:ext uri="{FF2B5EF4-FFF2-40B4-BE49-F238E27FC236}">
                <a16:creationId xmlns:a16="http://schemas.microsoft.com/office/drawing/2014/main" id="{6E54F154-780F-47EE-B24B-8CA6C852D355}"/>
              </a:ext>
            </a:extLst>
          </p:cNvPr>
          <p:cNvSpPr>
            <a:spLocks noGrp="1" noChangeArrowheads="1"/>
          </p:cNvSpPr>
          <p:nvPr>
            <p:ph type="sldNum" sz="quarter" idx="12"/>
          </p:nvPr>
        </p:nvSpPr>
        <p:spPr>
          <a:ln/>
        </p:spPr>
        <p:txBody>
          <a:bodyPr/>
          <a:lstStyle>
            <a:lvl1pPr>
              <a:defRPr/>
            </a:lvl1pPr>
          </a:lstStyle>
          <a:p>
            <a:pPr>
              <a:defRPr/>
            </a:pPr>
            <a:fld id="{7576C39A-C07B-4A85-A231-B05AA3EAED7D}" type="slidenum">
              <a:rPr lang="zh-CN" altLang="en-US"/>
              <a:pPr>
                <a:defRPr/>
              </a:pPr>
              <a:t>‹#›</a:t>
            </a:fld>
            <a:endParaRPr lang="en-US" altLang="zh-CN"/>
          </a:p>
        </p:txBody>
      </p:sp>
    </p:spTree>
    <p:extLst>
      <p:ext uri="{BB962C8B-B14F-4D97-AF65-F5344CB8AC3E}">
        <p14:creationId xmlns:p14="http://schemas.microsoft.com/office/powerpoint/2010/main" val="507875675"/>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7" descr="Droplets-SD-Title-R1d.png">
            <a:extLst>
              <a:ext uri="{FF2B5EF4-FFF2-40B4-BE49-F238E27FC236}">
                <a16:creationId xmlns:a16="http://schemas.microsoft.com/office/drawing/2014/main" id="{28D5226D-4B5B-4EB6-88FB-27A550023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8">
            <a:extLst>
              <a:ext uri="{FF2B5EF4-FFF2-40B4-BE49-F238E27FC236}">
                <a16:creationId xmlns:a16="http://schemas.microsoft.com/office/drawing/2014/main" id="{B1C6A368-2E79-4524-ADB3-2804ACAA44F0}"/>
              </a:ext>
            </a:extLst>
          </p:cNvPr>
          <p:cNvSpPr>
            <a:spLocks noChangeShapeType="1"/>
          </p:cNvSpPr>
          <p:nvPr userDrawn="1"/>
        </p:nvSpPr>
        <p:spPr bwMode="auto">
          <a:xfrm>
            <a:off x="468313" y="6165850"/>
            <a:ext cx="8207375" cy="0"/>
          </a:xfrm>
          <a:prstGeom prst="line">
            <a:avLst/>
          </a:prstGeom>
          <a:noFill/>
          <a:ln w="190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Title 1"/>
          <p:cNvSpPr>
            <a:spLocks noGrp="1"/>
          </p:cNvSpPr>
          <p:nvPr>
            <p:ph type="ctrTitle"/>
          </p:nvPr>
        </p:nvSpPr>
        <p:spPr>
          <a:xfrm>
            <a:off x="1313259" y="1300786"/>
            <a:ext cx="6517482" cy="2509213"/>
          </a:xfrm>
        </p:spPr>
        <p:txBody>
          <a:bodyPr anchor="b"/>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313259" y="3886201"/>
            <a:ext cx="6517482" cy="1371599"/>
          </a:xfrm>
        </p:spPr>
        <p:txBody>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6" name="Date Placeholder 3">
            <a:extLst>
              <a:ext uri="{FF2B5EF4-FFF2-40B4-BE49-F238E27FC236}">
                <a16:creationId xmlns:a16="http://schemas.microsoft.com/office/drawing/2014/main" id="{586B8F47-A98B-4D4B-BBCE-47E197AD85FB}"/>
              </a:ext>
            </a:extLst>
          </p:cNvPr>
          <p:cNvSpPr>
            <a:spLocks noGrp="1"/>
          </p:cNvSpPr>
          <p:nvPr>
            <p:ph type="dt" sz="half" idx="10"/>
          </p:nvPr>
        </p:nvSpPr>
        <p:spPr/>
        <p:txBody>
          <a:bodyPr/>
          <a:lstStyle>
            <a:lvl1pPr>
              <a:defRPr/>
            </a:lvl1pPr>
          </a:lstStyle>
          <a:p>
            <a:pPr>
              <a:defRPr/>
            </a:pPr>
            <a:fld id="{A8D1E13F-3519-4AB8-8A2B-A21454368B8C}" type="datetime1">
              <a:rPr lang="zh-CN" altLang="en-US"/>
              <a:pPr>
                <a:defRPr/>
              </a:pPr>
              <a:t>2021/11/3</a:t>
            </a:fld>
            <a:endParaRPr lang="en-US" altLang="zh-CN"/>
          </a:p>
        </p:txBody>
      </p:sp>
      <p:sp>
        <p:nvSpPr>
          <p:cNvPr id="7" name="Footer Placeholder 4">
            <a:extLst>
              <a:ext uri="{FF2B5EF4-FFF2-40B4-BE49-F238E27FC236}">
                <a16:creationId xmlns:a16="http://schemas.microsoft.com/office/drawing/2014/main" id="{D11FE40F-2F01-4B15-A033-55F352D96D59}"/>
              </a:ext>
            </a:extLst>
          </p:cNvPr>
          <p:cNvSpPr>
            <a:spLocks noGrp="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8" name="Slide Number Placeholder 5">
            <a:extLst>
              <a:ext uri="{FF2B5EF4-FFF2-40B4-BE49-F238E27FC236}">
                <a16:creationId xmlns:a16="http://schemas.microsoft.com/office/drawing/2014/main" id="{83FF3C34-57A0-4262-BDF8-1210CCB4B341}"/>
              </a:ext>
            </a:extLst>
          </p:cNvPr>
          <p:cNvSpPr>
            <a:spLocks noGrp="1"/>
          </p:cNvSpPr>
          <p:nvPr>
            <p:ph type="sldNum" sz="quarter" idx="12"/>
          </p:nvPr>
        </p:nvSpPr>
        <p:spPr/>
        <p:txBody>
          <a:bodyPr/>
          <a:lstStyle>
            <a:lvl1pPr>
              <a:defRPr/>
            </a:lvl1pPr>
          </a:lstStyle>
          <a:p>
            <a:pPr>
              <a:defRPr/>
            </a:pPr>
            <a:fld id="{CDD4AB74-6879-4884-94B8-1E92E791442F}" type="slidenum">
              <a:rPr lang="zh-CN" altLang="en-US"/>
              <a:pPr>
                <a:defRPr/>
              </a:pPr>
              <a:t>‹#›</a:t>
            </a:fld>
            <a:endParaRPr lang="en-US" altLang="zh-CN"/>
          </a:p>
        </p:txBody>
      </p:sp>
    </p:spTree>
    <p:extLst>
      <p:ext uri="{BB962C8B-B14F-4D97-AF65-F5344CB8AC3E}">
        <p14:creationId xmlns:p14="http://schemas.microsoft.com/office/powerpoint/2010/main" val="2439031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6" descr="Droplets-SD-Content-R1d.png">
            <a:extLst>
              <a:ext uri="{FF2B5EF4-FFF2-40B4-BE49-F238E27FC236}">
                <a16:creationId xmlns:a16="http://schemas.microsoft.com/office/drawing/2014/main" id="{93793C4E-6AE3-405D-80F4-30525F8C23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3">
            <a:extLst>
              <a:ext uri="{FF2B5EF4-FFF2-40B4-BE49-F238E27FC236}">
                <a16:creationId xmlns:a16="http://schemas.microsoft.com/office/drawing/2014/main" id="{A6920AE3-C7EC-4BE7-B7DB-204B4E2F080F}"/>
              </a:ext>
            </a:extLst>
          </p:cNvPr>
          <p:cNvSpPr>
            <a:spLocks noGrp="1"/>
          </p:cNvSpPr>
          <p:nvPr>
            <p:ph type="dt" sz="half" idx="14"/>
          </p:nvPr>
        </p:nvSpPr>
        <p:spPr/>
        <p:txBody>
          <a:bodyPr/>
          <a:lstStyle>
            <a:lvl1pPr>
              <a:defRPr/>
            </a:lvl1pPr>
          </a:lstStyle>
          <a:p>
            <a:pPr>
              <a:defRPr/>
            </a:pPr>
            <a:fld id="{E6D765DC-61C3-4F3B-9EEB-3063C154934A}" type="datetime1">
              <a:rPr lang="zh-CN" altLang="en-US"/>
              <a:pPr>
                <a:defRPr/>
              </a:pPr>
              <a:t>2021/11/3</a:t>
            </a:fld>
            <a:endParaRPr lang="en-US" altLang="zh-CN"/>
          </a:p>
        </p:txBody>
      </p:sp>
      <p:sp>
        <p:nvSpPr>
          <p:cNvPr id="6" name="Footer Placeholder 4">
            <a:extLst>
              <a:ext uri="{FF2B5EF4-FFF2-40B4-BE49-F238E27FC236}">
                <a16:creationId xmlns:a16="http://schemas.microsoft.com/office/drawing/2014/main" id="{715F240A-F5D6-495E-9FF5-9B7107B8E005}"/>
              </a:ext>
            </a:extLst>
          </p:cNvPr>
          <p:cNvSpPr>
            <a:spLocks noGrp="1"/>
          </p:cNvSpPr>
          <p:nvPr>
            <p:ph type="ftr" sz="quarter" idx="15"/>
          </p:nvPr>
        </p:nvSpPr>
        <p:spPr/>
        <p:txBody>
          <a:bodyPr/>
          <a:lstStyle>
            <a:lvl1pPr>
              <a:defRPr/>
            </a:lvl1pPr>
          </a:lstStyle>
          <a:p>
            <a:pPr>
              <a:defRPr/>
            </a:pPr>
            <a:r>
              <a:rPr lang="zh-CN" altLang="en-US"/>
              <a:t>史忠植 人工智能导论：知识表示 </a:t>
            </a:r>
            <a:endParaRPr lang="en-US" altLang="zh-CN"/>
          </a:p>
        </p:txBody>
      </p:sp>
      <p:sp>
        <p:nvSpPr>
          <p:cNvPr id="7" name="Slide Number Placeholder 5">
            <a:extLst>
              <a:ext uri="{FF2B5EF4-FFF2-40B4-BE49-F238E27FC236}">
                <a16:creationId xmlns:a16="http://schemas.microsoft.com/office/drawing/2014/main" id="{2899CF06-1D51-40F4-9A58-8CE9DEB21A38}"/>
              </a:ext>
            </a:extLst>
          </p:cNvPr>
          <p:cNvSpPr>
            <a:spLocks noGrp="1"/>
          </p:cNvSpPr>
          <p:nvPr>
            <p:ph type="sldNum" sz="quarter" idx="16"/>
          </p:nvPr>
        </p:nvSpPr>
        <p:spPr/>
        <p:txBody>
          <a:bodyPr/>
          <a:lstStyle>
            <a:lvl1pPr>
              <a:defRPr/>
            </a:lvl1pPr>
          </a:lstStyle>
          <a:p>
            <a:pPr>
              <a:defRPr/>
            </a:pPr>
            <a:fld id="{6531130F-1622-45ED-A2D0-2C318E6BBC78}" type="slidenum">
              <a:rPr lang="zh-CN" altLang="en-US"/>
              <a:pPr>
                <a:defRPr/>
              </a:pPr>
              <a:t>‹#›</a:t>
            </a:fld>
            <a:endParaRPr lang="en-US" altLang="zh-CN"/>
          </a:p>
        </p:txBody>
      </p:sp>
    </p:spTree>
    <p:extLst>
      <p:ext uri="{BB962C8B-B14F-4D97-AF65-F5344CB8AC3E}">
        <p14:creationId xmlns:p14="http://schemas.microsoft.com/office/powerpoint/2010/main" val="709751156"/>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7" descr="Droplets-SD-Content-R1d.png">
            <a:extLst>
              <a:ext uri="{FF2B5EF4-FFF2-40B4-BE49-F238E27FC236}">
                <a16:creationId xmlns:a16="http://schemas.microsoft.com/office/drawing/2014/main" id="{4DF98DC1-7F47-4188-AAF7-4CCBC1E43C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828564"/>
            <a:ext cx="7763814" cy="2736819"/>
          </a:xfrm>
        </p:spPr>
        <p:txBody>
          <a:bodyPr anchor="b"/>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685331" y="3657458"/>
            <a:ext cx="7763814" cy="1368183"/>
          </a:xfrm>
        </p:spPr>
        <p:txBody>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9DA307A7-80FA-45C2-8BC3-8A9BDFAECB54}"/>
              </a:ext>
            </a:extLst>
          </p:cNvPr>
          <p:cNvSpPr>
            <a:spLocks noGrp="1"/>
          </p:cNvSpPr>
          <p:nvPr>
            <p:ph type="dt" sz="half" idx="10"/>
          </p:nvPr>
        </p:nvSpPr>
        <p:spPr/>
        <p:txBody>
          <a:bodyPr/>
          <a:lstStyle>
            <a:lvl1pPr>
              <a:defRPr/>
            </a:lvl1pPr>
          </a:lstStyle>
          <a:p>
            <a:pPr>
              <a:defRPr/>
            </a:pPr>
            <a:fld id="{3AFB1879-CDA8-4B40-B5BC-0860384643BF}" type="datetime1">
              <a:rPr lang="zh-CN" altLang="en-US"/>
              <a:pPr>
                <a:defRPr/>
              </a:pPr>
              <a:t>2021/11/3</a:t>
            </a:fld>
            <a:endParaRPr lang="en-US" altLang="zh-CN"/>
          </a:p>
        </p:txBody>
      </p:sp>
      <p:sp>
        <p:nvSpPr>
          <p:cNvPr id="6" name="Footer Placeholder 4">
            <a:extLst>
              <a:ext uri="{FF2B5EF4-FFF2-40B4-BE49-F238E27FC236}">
                <a16:creationId xmlns:a16="http://schemas.microsoft.com/office/drawing/2014/main" id="{309C21FB-3914-4614-B582-8C25A9A03CEA}"/>
              </a:ext>
            </a:extLst>
          </p:cNvPr>
          <p:cNvSpPr>
            <a:spLocks noGrp="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7" name="Slide Number Placeholder 5">
            <a:extLst>
              <a:ext uri="{FF2B5EF4-FFF2-40B4-BE49-F238E27FC236}">
                <a16:creationId xmlns:a16="http://schemas.microsoft.com/office/drawing/2014/main" id="{8CE9D5E0-D060-451D-8CD9-DD4242DF1D68}"/>
              </a:ext>
            </a:extLst>
          </p:cNvPr>
          <p:cNvSpPr>
            <a:spLocks noGrp="1"/>
          </p:cNvSpPr>
          <p:nvPr>
            <p:ph type="sldNum" sz="quarter" idx="12"/>
          </p:nvPr>
        </p:nvSpPr>
        <p:spPr/>
        <p:txBody>
          <a:bodyPr/>
          <a:lstStyle>
            <a:lvl1pPr>
              <a:defRPr/>
            </a:lvl1pPr>
          </a:lstStyle>
          <a:p>
            <a:pPr>
              <a:defRPr/>
            </a:pPr>
            <a:fld id="{0F814F03-C2C4-4016-9D39-D6CD068D2424}" type="slidenum">
              <a:rPr lang="zh-CN" altLang="en-US"/>
              <a:pPr>
                <a:defRPr/>
              </a:pPr>
              <a:t>‹#›</a:t>
            </a:fld>
            <a:endParaRPr lang="en-US" altLang="zh-CN"/>
          </a:p>
        </p:txBody>
      </p:sp>
    </p:spTree>
    <p:extLst>
      <p:ext uri="{BB962C8B-B14F-4D97-AF65-F5344CB8AC3E}">
        <p14:creationId xmlns:p14="http://schemas.microsoft.com/office/powerpoint/2010/main" val="3317839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8" descr="Droplets-SD-Content-R1d.png">
            <a:extLst>
              <a:ext uri="{FF2B5EF4-FFF2-40B4-BE49-F238E27FC236}">
                <a16:creationId xmlns:a16="http://schemas.microsoft.com/office/drawing/2014/main" id="{C7B2C760-999A-4920-A757-CDCDC21C72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685332" y="618518"/>
            <a:ext cx="7773338"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Date Placeholder 4">
            <a:extLst>
              <a:ext uri="{FF2B5EF4-FFF2-40B4-BE49-F238E27FC236}">
                <a16:creationId xmlns:a16="http://schemas.microsoft.com/office/drawing/2014/main" id="{2B50A9ED-3CB9-4DF9-B5F5-FF29ACE2C5BF}"/>
              </a:ext>
            </a:extLst>
          </p:cNvPr>
          <p:cNvSpPr>
            <a:spLocks noGrp="1"/>
          </p:cNvSpPr>
          <p:nvPr>
            <p:ph type="dt" sz="half" idx="15"/>
          </p:nvPr>
        </p:nvSpPr>
        <p:spPr/>
        <p:txBody>
          <a:bodyPr/>
          <a:lstStyle>
            <a:lvl1pPr>
              <a:defRPr/>
            </a:lvl1pPr>
          </a:lstStyle>
          <a:p>
            <a:pPr>
              <a:defRPr/>
            </a:pPr>
            <a:fld id="{F7AEB37C-3209-45F2-AEA1-DAB7BDD8D858}" type="datetime1">
              <a:rPr lang="zh-CN" altLang="en-US"/>
              <a:pPr>
                <a:defRPr/>
              </a:pPr>
              <a:t>2021/11/3</a:t>
            </a:fld>
            <a:endParaRPr lang="en-US" altLang="zh-CN"/>
          </a:p>
        </p:txBody>
      </p:sp>
      <p:sp>
        <p:nvSpPr>
          <p:cNvPr id="7" name="Footer Placeholder 5">
            <a:extLst>
              <a:ext uri="{FF2B5EF4-FFF2-40B4-BE49-F238E27FC236}">
                <a16:creationId xmlns:a16="http://schemas.microsoft.com/office/drawing/2014/main" id="{842C491D-83FF-44BC-9705-BF188FE2DEDD}"/>
              </a:ext>
            </a:extLst>
          </p:cNvPr>
          <p:cNvSpPr>
            <a:spLocks noGrp="1"/>
          </p:cNvSpPr>
          <p:nvPr>
            <p:ph type="ftr" sz="quarter" idx="16"/>
          </p:nvPr>
        </p:nvSpPr>
        <p:spPr/>
        <p:txBody>
          <a:bodyPr/>
          <a:lstStyle>
            <a:lvl1pPr>
              <a:defRPr/>
            </a:lvl1pPr>
          </a:lstStyle>
          <a:p>
            <a:pPr>
              <a:defRPr/>
            </a:pPr>
            <a:r>
              <a:rPr lang="zh-CN" altLang="en-US"/>
              <a:t>史忠植 人工智能导论：知识表示 </a:t>
            </a:r>
            <a:endParaRPr lang="en-US" altLang="zh-CN"/>
          </a:p>
        </p:txBody>
      </p:sp>
      <p:sp>
        <p:nvSpPr>
          <p:cNvPr id="8" name="Slide Number Placeholder 6">
            <a:extLst>
              <a:ext uri="{FF2B5EF4-FFF2-40B4-BE49-F238E27FC236}">
                <a16:creationId xmlns:a16="http://schemas.microsoft.com/office/drawing/2014/main" id="{17235D0E-1F07-4972-ABEA-D4383F76E6DC}"/>
              </a:ext>
            </a:extLst>
          </p:cNvPr>
          <p:cNvSpPr>
            <a:spLocks noGrp="1"/>
          </p:cNvSpPr>
          <p:nvPr>
            <p:ph type="sldNum" sz="quarter" idx="17"/>
          </p:nvPr>
        </p:nvSpPr>
        <p:spPr/>
        <p:txBody>
          <a:bodyPr/>
          <a:lstStyle>
            <a:lvl1pPr>
              <a:defRPr/>
            </a:lvl1pPr>
          </a:lstStyle>
          <a:p>
            <a:pPr>
              <a:defRPr/>
            </a:pPr>
            <a:fld id="{309C0DD1-AA5F-456F-A7C0-F4BF3A6C1291}" type="slidenum">
              <a:rPr lang="zh-CN" altLang="en-US"/>
              <a:pPr>
                <a:defRPr/>
              </a:pPr>
              <a:t>‹#›</a:t>
            </a:fld>
            <a:endParaRPr lang="en-US" altLang="zh-CN"/>
          </a:p>
        </p:txBody>
      </p:sp>
    </p:spTree>
    <p:extLst>
      <p:ext uri="{BB962C8B-B14F-4D97-AF65-F5344CB8AC3E}">
        <p14:creationId xmlns:p14="http://schemas.microsoft.com/office/powerpoint/2010/main" val="3750189761"/>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10" descr="Droplets-SD-Content-R1d.png">
            <a:extLst>
              <a:ext uri="{FF2B5EF4-FFF2-40B4-BE49-F238E27FC236}">
                <a16:creationId xmlns:a16="http://schemas.microsoft.com/office/drawing/2014/main" id="{5726744D-9507-488A-A8D5-A32CE4662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685332" y="618518"/>
            <a:ext cx="7773338"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685331" y="3051013"/>
            <a:ext cx="3829520"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4629150" y="3051013"/>
            <a:ext cx="3829051"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Date Placeholder 6">
            <a:extLst>
              <a:ext uri="{FF2B5EF4-FFF2-40B4-BE49-F238E27FC236}">
                <a16:creationId xmlns:a16="http://schemas.microsoft.com/office/drawing/2014/main" id="{C2605434-01D5-4661-AC38-D8369EE36D34}"/>
              </a:ext>
            </a:extLst>
          </p:cNvPr>
          <p:cNvSpPr>
            <a:spLocks noGrp="1"/>
          </p:cNvSpPr>
          <p:nvPr>
            <p:ph type="dt" sz="half" idx="15"/>
          </p:nvPr>
        </p:nvSpPr>
        <p:spPr/>
        <p:txBody>
          <a:bodyPr/>
          <a:lstStyle>
            <a:lvl1pPr>
              <a:defRPr/>
            </a:lvl1pPr>
          </a:lstStyle>
          <a:p>
            <a:pPr>
              <a:defRPr/>
            </a:pPr>
            <a:fld id="{3EFD977E-3580-4102-8F97-89A2ACBA1D83}" type="datetime1">
              <a:rPr lang="zh-CN" altLang="en-US"/>
              <a:pPr>
                <a:defRPr/>
              </a:pPr>
              <a:t>2021/11/3</a:t>
            </a:fld>
            <a:endParaRPr lang="en-US" altLang="zh-CN"/>
          </a:p>
        </p:txBody>
      </p:sp>
      <p:sp>
        <p:nvSpPr>
          <p:cNvPr id="9" name="Footer Placeholder 7">
            <a:extLst>
              <a:ext uri="{FF2B5EF4-FFF2-40B4-BE49-F238E27FC236}">
                <a16:creationId xmlns:a16="http://schemas.microsoft.com/office/drawing/2014/main" id="{7D76F231-56AA-4A42-834E-80A5144FA34E}"/>
              </a:ext>
            </a:extLst>
          </p:cNvPr>
          <p:cNvSpPr>
            <a:spLocks noGrp="1"/>
          </p:cNvSpPr>
          <p:nvPr>
            <p:ph type="ftr" sz="quarter" idx="16"/>
          </p:nvPr>
        </p:nvSpPr>
        <p:spPr/>
        <p:txBody>
          <a:bodyPr/>
          <a:lstStyle>
            <a:lvl1pPr>
              <a:defRPr/>
            </a:lvl1pPr>
          </a:lstStyle>
          <a:p>
            <a:pPr>
              <a:defRPr/>
            </a:pPr>
            <a:r>
              <a:rPr lang="zh-CN" altLang="en-US"/>
              <a:t>史忠植 人工智能导论：知识表示 </a:t>
            </a:r>
            <a:endParaRPr lang="en-US" altLang="zh-CN"/>
          </a:p>
        </p:txBody>
      </p:sp>
      <p:sp>
        <p:nvSpPr>
          <p:cNvPr id="10" name="Slide Number Placeholder 8">
            <a:extLst>
              <a:ext uri="{FF2B5EF4-FFF2-40B4-BE49-F238E27FC236}">
                <a16:creationId xmlns:a16="http://schemas.microsoft.com/office/drawing/2014/main" id="{5A8CFC5C-282F-425C-876D-80E334BAEA40}"/>
              </a:ext>
            </a:extLst>
          </p:cNvPr>
          <p:cNvSpPr>
            <a:spLocks noGrp="1"/>
          </p:cNvSpPr>
          <p:nvPr>
            <p:ph type="sldNum" sz="quarter" idx="17"/>
          </p:nvPr>
        </p:nvSpPr>
        <p:spPr/>
        <p:txBody>
          <a:bodyPr/>
          <a:lstStyle>
            <a:lvl1pPr>
              <a:defRPr/>
            </a:lvl1pPr>
          </a:lstStyle>
          <a:p>
            <a:pPr>
              <a:defRPr/>
            </a:pPr>
            <a:fld id="{1CE13CFB-44FC-4B44-9A8F-B448C3CB03E8}" type="slidenum">
              <a:rPr lang="zh-CN" altLang="en-US"/>
              <a:pPr>
                <a:defRPr/>
              </a:pPr>
              <a:t>‹#›</a:t>
            </a:fld>
            <a:endParaRPr lang="en-US" altLang="zh-CN"/>
          </a:p>
        </p:txBody>
      </p:sp>
    </p:spTree>
    <p:extLst>
      <p:ext uri="{BB962C8B-B14F-4D97-AF65-F5344CB8AC3E}">
        <p14:creationId xmlns:p14="http://schemas.microsoft.com/office/powerpoint/2010/main" val="251815981"/>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6" descr="Droplets-SD-Content-R1d.png">
            <a:extLst>
              <a:ext uri="{FF2B5EF4-FFF2-40B4-BE49-F238E27FC236}">
                <a16:creationId xmlns:a16="http://schemas.microsoft.com/office/drawing/2014/main" id="{9986943C-0092-485F-8D7C-A3EE3A200E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4" name="Date Placeholder 2">
            <a:extLst>
              <a:ext uri="{FF2B5EF4-FFF2-40B4-BE49-F238E27FC236}">
                <a16:creationId xmlns:a16="http://schemas.microsoft.com/office/drawing/2014/main" id="{0B6851DF-661D-4E5E-8473-78D31EE90E81}"/>
              </a:ext>
            </a:extLst>
          </p:cNvPr>
          <p:cNvSpPr>
            <a:spLocks noGrp="1"/>
          </p:cNvSpPr>
          <p:nvPr>
            <p:ph type="dt" sz="half" idx="10"/>
          </p:nvPr>
        </p:nvSpPr>
        <p:spPr/>
        <p:txBody>
          <a:bodyPr/>
          <a:lstStyle>
            <a:lvl1pPr>
              <a:defRPr/>
            </a:lvl1pPr>
          </a:lstStyle>
          <a:p>
            <a:pPr>
              <a:defRPr/>
            </a:pPr>
            <a:fld id="{B59F9B53-0309-4441-9355-ED07575D5ACF}" type="datetime1">
              <a:rPr lang="zh-CN" altLang="en-US"/>
              <a:pPr>
                <a:defRPr/>
              </a:pPr>
              <a:t>2021/11/3</a:t>
            </a:fld>
            <a:endParaRPr lang="en-US" altLang="zh-CN"/>
          </a:p>
        </p:txBody>
      </p:sp>
      <p:sp>
        <p:nvSpPr>
          <p:cNvPr id="5" name="Footer Placeholder 3">
            <a:extLst>
              <a:ext uri="{FF2B5EF4-FFF2-40B4-BE49-F238E27FC236}">
                <a16:creationId xmlns:a16="http://schemas.microsoft.com/office/drawing/2014/main" id="{BD4F50DE-6439-4353-9058-30C26D556B9C}"/>
              </a:ext>
            </a:extLst>
          </p:cNvPr>
          <p:cNvSpPr>
            <a:spLocks noGrp="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6" name="Slide Number Placeholder 4">
            <a:extLst>
              <a:ext uri="{FF2B5EF4-FFF2-40B4-BE49-F238E27FC236}">
                <a16:creationId xmlns:a16="http://schemas.microsoft.com/office/drawing/2014/main" id="{E1F75945-79A9-4B79-8E23-086884495D3A}"/>
              </a:ext>
            </a:extLst>
          </p:cNvPr>
          <p:cNvSpPr>
            <a:spLocks noGrp="1"/>
          </p:cNvSpPr>
          <p:nvPr>
            <p:ph type="sldNum" sz="quarter" idx="12"/>
          </p:nvPr>
        </p:nvSpPr>
        <p:spPr/>
        <p:txBody>
          <a:bodyPr/>
          <a:lstStyle>
            <a:lvl1pPr>
              <a:defRPr/>
            </a:lvl1pPr>
          </a:lstStyle>
          <a:p>
            <a:pPr>
              <a:defRPr/>
            </a:pPr>
            <a:fld id="{A55DF66A-E557-4E14-956B-A289A1C0C394}" type="slidenum">
              <a:rPr lang="zh-CN" altLang="en-US"/>
              <a:pPr>
                <a:defRPr/>
              </a:pPr>
              <a:t>‹#›</a:t>
            </a:fld>
            <a:endParaRPr lang="en-US" altLang="zh-CN"/>
          </a:p>
        </p:txBody>
      </p:sp>
    </p:spTree>
    <p:extLst>
      <p:ext uri="{BB962C8B-B14F-4D97-AF65-F5344CB8AC3E}">
        <p14:creationId xmlns:p14="http://schemas.microsoft.com/office/powerpoint/2010/main" val="398531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5" descr="Droplets-SD-Content-R1d.png">
            <a:extLst>
              <a:ext uri="{FF2B5EF4-FFF2-40B4-BE49-F238E27FC236}">
                <a16:creationId xmlns:a16="http://schemas.microsoft.com/office/drawing/2014/main" id="{0DADB791-81CB-4463-850E-ABA45B1C93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a:extLst>
              <a:ext uri="{FF2B5EF4-FFF2-40B4-BE49-F238E27FC236}">
                <a16:creationId xmlns:a16="http://schemas.microsoft.com/office/drawing/2014/main" id="{1E066834-96DB-4D64-A055-E8B06710E71A}"/>
              </a:ext>
            </a:extLst>
          </p:cNvPr>
          <p:cNvSpPr>
            <a:spLocks noGrp="1"/>
          </p:cNvSpPr>
          <p:nvPr>
            <p:ph type="dt" sz="half" idx="10"/>
          </p:nvPr>
        </p:nvSpPr>
        <p:spPr/>
        <p:txBody>
          <a:bodyPr/>
          <a:lstStyle>
            <a:lvl1pPr>
              <a:defRPr/>
            </a:lvl1pPr>
          </a:lstStyle>
          <a:p>
            <a:pPr>
              <a:defRPr/>
            </a:pPr>
            <a:fld id="{55EFB0D6-88B7-4D23-8C77-DA3DCFE4DF47}" type="datetime1">
              <a:rPr lang="zh-CN" altLang="en-US"/>
              <a:pPr>
                <a:defRPr/>
              </a:pPr>
              <a:t>2021/11/3</a:t>
            </a:fld>
            <a:endParaRPr lang="en-US" altLang="zh-CN"/>
          </a:p>
        </p:txBody>
      </p:sp>
      <p:sp>
        <p:nvSpPr>
          <p:cNvPr id="4" name="Footer Placeholder 2">
            <a:extLst>
              <a:ext uri="{FF2B5EF4-FFF2-40B4-BE49-F238E27FC236}">
                <a16:creationId xmlns:a16="http://schemas.microsoft.com/office/drawing/2014/main" id="{A09B10DB-0504-4678-A9BF-B370707043A8}"/>
              </a:ext>
            </a:extLst>
          </p:cNvPr>
          <p:cNvSpPr>
            <a:spLocks noGrp="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5" name="Slide Number Placeholder 3">
            <a:extLst>
              <a:ext uri="{FF2B5EF4-FFF2-40B4-BE49-F238E27FC236}">
                <a16:creationId xmlns:a16="http://schemas.microsoft.com/office/drawing/2014/main" id="{5E72D615-1971-4989-8612-279ECC6FD055}"/>
              </a:ext>
            </a:extLst>
          </p:cNvPr>
          <p:cNvSpPr>
            <a:spLocks noGrp="1"/>
          </p:cNvSpPr>
          <p:nvPr>
            <p:ph type="sldNum" sz="quarter" idx="12"/>
          </p:nvPr>
        </p:nvSpPr>
        <p:spPr/>
        <p:txBody>
          <a:bodyPr/>
          <a:lstStyle>
            <a:lvl1pPr>
              <a:defRPr/>
            </a:lvl1pPr>
          </a:lstStyle>
          <a:p>
            <a:pPr>
              <a:defRPr/>
            </a:pPr>
            <a:fld id="{45DD5293-ECCB-4E18-A88D-6BC8660DC8E5}" type="slidenum">
              <a:rPr lang="zh-CN" altLang="en-US"/>
              <a:pPr>
                <a:defRPr/>
              </a:pPr>
              <a:t>‹#›</a:t>
            </a:fld>
            <a:endParaRPr lang="en-US" altLang="zh-CN"/>
          </a:p>
        </p:txBody>
      </p:sp>
    </p:spTree>
    <p:extLst>
      <p:ext uri="{BB962C8B-B14F-4D97-AF65-F5344CB8AC3E}">
        <p14:creationId xmlns:p14="http://schemas.microsoft.com/office/powerpoint/2010/main" val="36008775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8" descr="Droplets-SD-Content-R1d.png">
            <a:extLst>
              <a:ext uri="{FF2B5EF4-FFF2-40B4-BE49-F238E27FC236}">
                <a16:creationId xmlns:a16="http://schemas.microsoft.com/office/drawing/2014/main" id="{00B7AA9F-D50C-44C5-B906-0301291B4B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Date Placeholder 4">
            <a:extLst>
              <a:ext uri="{FF2B5EF4-FFF2-40B4-BE49-F238E27FC236}">
                <a16:creationId xmlns:a16="http://schemas.microsoft.com/office/drawing/2014/main" id="{C15C8D6E-B99F-4450-962A-07CE632EADD5}"/>
              </a:ext>
            </a:extLst>
          </p:cNvPr>
          <p:cNvSpPr>
            <a:spLocks noGrp="1"/>
          </p:cNvSpPr>
          <p:nvPr>
            <p:ph type="dt" sz="half" idx="14"/>
          </p:nvPr>
        </p:nvSpPr>
        <p:spPr/>
        <p:txBody>
          <a:bodyPr/>
          <a:lstStyle>
            <a:lvl1pPr>
              <a:defRPr/>
            </a:lvl1pPr>
          </a:lstStyle>
          <a:p>
            <a:pPr>
              <a:defRPr/>
            </a:pPr>
            <a:fld id="{358A9DF7-B14F-4983-B7D0-448CD08C5836}" type="datetime1">
              <a:rPr lang="zh-CN" altLang="en-US"/>
              <a:pPr>
                <a:defRPr/>
              </a:pPr>
              <a:t>2021/11/3</a:t>
            </a:fld>
            <a:endParaRPr lang="en-US" altLang="zh-CN"/>
          </a:p>
        </p:txBody>
      </p:sp>
      <p:sp>
        <p:nvSpPr>
          <p:cNvPr id="7" name="Footer Placeholder 5">
            <a:extLst>
              <a:ext uri="{FF2B5EF4-FFF2-40B4-BE49-F238E27FC236}">
                <a16:creationId xmlns:a16="http://schemas.microsoft.com/office/drawing/2014/main" id="{161991E9-2EB2-4392-884A-99651694C78A}"/>
              </a:ext>
            </a:extLst>
          </p:cNvPr>
          <p:cNvSpPr>
            <a:spLocks noGrp="1"/>
          </p:cNvSpPr>
          <p:nvPr>
            <p:ph type="ftr" sz="quarter" idx="15"/>
          </p:nvPr>
        </p:nvSpPr>
        <p:spPr/>
        <p:txBody>
          <a:bodyPr/>
          <a:lstStyle>
            <a:lvl1pPr>
              <a:defRPr/>
            </a:lvl1pPr>
          </a:lstStyle>
          <a:p>
            <a:pPr>
              <a:defRPr/>
            </a:pPr>
            <a:r>
              <a:rPr lang="zh-CN" altLang="en-US"/>
              <a:t>史忠植 人工智能导论：知识表示 </a:t>
            </a:r>
            <a:endParaRPr lang="en-US" altLang="zh-CN"/>
          </a:p>
        </p:txBody>
      </p:sp>
      <p:sp>
        <p:nvSpPr>
          <p:cNvPr id="8" name="Slide Number Placeholder 6">
            <a:extLst>
              <a:ext uri="{FF2B5EF4-FFF2-40B4-BE49-F238E27FC236}">
                <a16:creationId xmlns:a16="http://schemas.microsoft.com/office/drawing/2014/main" id="{E028B2C0-29F3-4E6A-A373-9A2FF497A9B4}"/>
              </a:ext>
            </a:extLst>
          </p:cNvPr>
          <p:cNvSpPr>
            <a:spLocks noGrp="1"/>
          </p:cNvSpPr>
          <p:nvPr>
            <p:ph type="sldNum" sz="quarter" idx="16"/>
          </p:nvPr>
        </p:nvSpPr>
        <p:spPr/>
        <p:txBody>
          <a:bodyPr/>
          <a:lstStyle>
            <a:lvl1pPr>
              <a:defRPr/>
            </a:lvl1pPr>
          </a:lstStyle>
          <a:p>
            <a:pPr>
              <a:defRPr/>
            </a:pPr>
            <a:fld id="{68563B54-75EA-4C9B-B332-188051865867}" type="slidenum">
              <a:rPr lang="zh-CN" altLang="en-US"/>
              <a:pPr>
                <a:defRPr/>
              </a:pPr>
              <a:t>‹#›</a:t>
            </a:fld>
            <a:endParaRPr lang="en-US" altLang="zh-CN"/>
          </a:p>
        </p:txBody>
      </p:sp>
    </p:spTree>
    <p:extLst>
      <p:ext uri="{BB962C8B-B14F-4D97-AF65-F5344CB8AC3E}">
        <p14:creationId xmlns:p14="http://schemas.microsoft.com/office/powerpoint/2010/main" val="1043663332"/>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72619BD-0A6D-409C-B16B-882B0C00C570}"/>
              </a:ext>
            </a:extLst>
          </p:cNvPr>
          <p:cNvSpPr>
            <a:spLocks noGrp="1" noChangeArrowheads="1"/>
          </p:cNvSpPr>
          <p:nvPr>
            <p:ph type="dt" sz="half" idx="10"/>
          </p:nvPr>
        </p:nvSpPr>
        <p:spPr>
          <a:ln/>
        </p:spPr>
        <p:txBody>
          <a:bodyPr/>
          <a:lstStyle>
            <a:lvl1pPr>
              <a:defRPr/>
            </a:lvl1pPr>
          </a:lstStyle>
          <a:p>
            <a:pPr>
              <a:defRPr/>
            </a:pPr>
            <a:fld id="{8E565315-CCBB-4151-82EE-435C43891417}" type="datetime1">
              <a:rPr lang="zh-CN" altLang="en-US"/>
              <a:pPr>
                <a:defRPr/>
              </a:pPr>
              <a:t>2021/11/3</a:t>
            </a:fld>
            <a:endParaRPr lang="en-US" altLang="zh-CN"/>
          </a:p>
        </p:txBody>
      </p:sp>
      <p:sp>
        <p:nvSpPr>
          <p:cNvPr id="5" name="Rectangle 5">
            <a:extLst>
              <a:ext uri="{FF2B5EF4-FFF2-40B4-BE49-F238E27FC236}">
                <a16:creationId xmlns:a16="http://schemas.microsoft.com/office/drawing/2014/main" id="{B16260A7-200E-4F0C-A63A-2C325AD18D14}"/>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人工智能导论：知识表示 </a:t>
            </a:r>
            <a:endParaRPr lang="en-US" altLang="zh-CN"/>
          </a:p>
        </p:txBody>
      </p:sp>
      <p:sp>
        <p:nvSpPr>
          <p:cNvPr id="6" name="Rectangle 6">
            <a:extLst>
              <a:ext uri="{FF2B5EF4-FFF2-40B4-BE49-F238E27FC236}">
                <a16:creationId xmlns:a16="http://schemas.microsoft.com/office/drawing/2014/main" id="{4988FA07-37B3-46B6-BCBB-EA2D28BFDB85}"/>
              </a:ext>
            </a:extLst>
          </p:cNvPr>
          <p:cNvSpPr>
            <a:spLocks noGrp="1" noChangeArrowheads="1"/>
          </p:cNvSpPr>
          <p:nvPr>
            <p:ph type="sldNum" sz="quarter" idx="12"/>
          </p:nvPr>
        </p:nvSpPr>
        <p:spPr>
          <a:ln/>
        </p:spPr>
        <p:txBody>
          <a:bodyPr/>
          <a:lstStyle>
            <a:lvl1pPr>
              <a:defRPr/>
            </a:lvl1pPr>
          </a:lstStyle>
          <a:p>
            <a:pPr>
              <a:defRPr/>
            </a:pPr>
            <a:fld id="{143EBA95-26DD-4F9C-B62D-4BC48138ACD6}" type="slidenum">
              <a:rPr lang="zh-CN" altLang="en-US"/>
              <a:pPr>
                <a:defRPr/>
              </a:pPr>
              <a:t>‹#›</a:t>
            </a:fld>
            <a:endParaRPr lang="en-US" altLang="zh-CN"/>
          </a:p>
        </p:txBody>
      </p:sp>
    </p:spTree>
    <p:extLst>
      <p:ext uri="{BB962C8B-B14F-4D97-AF65-F5344CB8AC3E}">
        <p14:creationId xmlns:p14="http://schemas.microsoft.com/office/powerpoint/2010/main" val="2971153535"/>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8" descr="Droplets-SD-Content-R1d.png">
            <a:extLst>
              <a:ext uri="{FF2B5EF4-FFF2-40B4-BE49-F238E27FC236}">
                <a16:creationId xmlns:a16="http://schemas.microsoft.com/office/drawing/2014/main" id="{46240F3D-B700-4F7D-8CDE-D32B644B11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Date Placeholder 4">
            <a:extLst>
              <a:ext uri="{FF2B5EF4-FFF2-40B4-BE49-F238E27FC236}">
                <a16:creationId xmlns:a16="http://schemas.microsoft.com/office/drawing/2014/main" id="{18D62AB6-CD5F-49C9-BDF6-969D9AD8E19B}"/>
              </a:ext>
            </a:extLst>
          </p:cNvPr>
          <p:cNvSpPr>
            <a:spLocks noGrp="1"/>
          </p:cNvSpPr>
          <p:nvPr>
            <p:ph type="dt" sz="half" idx="10"/>
          </p:nvPr>
        </p:nvSpPr>
        <p:spPr/>
        <p:txBody>
          <a:bodyPr/>
          <a:lstStyle>
            <a:lvl1pPr>
              <a:defRPr/>
            </a:lvl1pPr>
          </a:lstStyle>
          <a:p>
            <a:pPr>
              <a:defRPr/>
            </a:pPr>
            <a:fld id="{4A6AEE0A-D91A-4DAB-9FA0-24A1897A51F2}" type="datetime1">
              <a:rPr lang="zh-CN" altLang="en-US"/>
              <a:pPr>
                <a:defRPr/>
              </a:pPr>
              <a:t>2021/11/3</a:t>
            </a:fld>
            <a:endParaRPr lang="en-US" altLang="zh-CN"/>
          </a:p>
        </p:txBody>
      </p:sp>
      <p:sp>
        <p:nvSpPr>
          <p:cNvPr id="7" name="Footer Placeholder 5">
            <a:extLst>
              <a:ext uri="{FF2B5EF4-FFF2-40B4-BE49-F238E27FC236}">
                <a16:creationId xmlns:a16="http://schemas.microsoft.com/office/drawing/2014/main" id="{D5188807-D8B6-4F7A-87E4-5C4992C82D98}"/>
              </a:ext>
            </a:extLst>
          </p:cNvPr>
          <p:cNvSpPr>
            <a:spLocks noGrp="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8" name="Slide Number Placeholder 6">
            <a:extLst>
              <a:ext uri="{FF2B5EF4-FFF2-40B4-BE49-F238E27FC236}">
                <a16:creationId xmlns:a16="http://schemas.microsoft.com/office/drawing/2014/main" id="{0B3C5073-A77E-4952-A405-D15CA8B994B8}"/>
              </a:ext>
            </a:extLst>
          </p:cNvPr>
          <p:cNvSpPr>
            <a:spLocks noGrp="1"/>
          </p:cNvSpPr>
          <p:nvPr>
            <p:ph type="sldNum" sz="quarter" idx="12"/>
          </p:nvPr>
        </p:nvSpPr>
        <p:spPr/>
        <p:txBody>
          <a:bodyPr/>
          <a:lstStyle>
            <a:lvl1pPr>
              <a:defRPr/>
            </a:lvl1pPr>
          </a:lstStyle>
          <a:p>
            <a:pPr>
              <a:defRPr/>
            </a:pPr>
            <a:fld id="{6A49AB9F-F8B5-4B48-8F29-A2972C7071AD}" type="slidenum">
              <a:rPr lang="zh-CN" altLang="en-US"/>
              <a:pPr>
                <a:defRPr/>
              </a:pPr>
              <a:t>‹#›</a:t>
            </a:fld>
            <a:endParaRPr lang="en-US" altLang="zh-CN"/>
          </a:p>
        </p:txBody>
      </p:sp>
    </p:spTree>
    <p:extLst>
      <p:ext uri="{BB962C8B-B14F-4D97-AF65-F5344CB8AC3E}">
        <p14:creationId xmlns:p14="http://schemas.microsoft.com/office/powerpoint/2010/main" val="25111441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5" name="Picture 8" descr="Droplets-SD-Content-R1d.png">
            <a:extLst>
              <a:ext uri="{FF2B5EF4-FFF2-40B4-BE49-F238E27FC236}">
                <a16:creationId xmlns:a16="http://schemas.microsoft.com/office/drawing/2014/main" id="{5176A758-08DB-431F-BEDB-60AB7E6535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46" y="4289374"/>
            <a:ext cx="7773324"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Date Placeholder 4">
            <a:extLst>
              <a:ext uri="{FF2B5EF4-FFF2-40B4-BE49-F238E27FC236}">
                <a16:creationId xmlns:a16="http://schemas.microsoft.com/office/drawing/2014/main" id="{5FE1CBAB-2F41-4EBA-8832-056BB67116EB}"/>
              </a:ext>
            </a:extLst>
          </p:cNvPr>
          <p:cNvSpPr>
            <a:spLocks noGrp="1"/>
          </p:cNvSpPr>
          <p:nvPr>
            <p:ph type="dt" sz="half" idx="10"/>
          </p:nvPr>
        </p:nvSpPr>
        <p:spPr/>
        <p:txBody>
          <a:bodyPr/>
          <a:lstStyle>
            <a:lvl1pPr>
              <a:defRPr/>
            </a:lvl1pPr>
          </a:lstStyle>
          <a:p>
            <a:pPr>
              <a:defRPr/>
            </a:pPr>
            <a:fld id="{24A49564-01A7-44FC-941C-46E5280BE494}" type="datetime1">
              <a:rPr lang="zh-CN" altLang="en-US"/>
              <a:pPr>
                <a:defRPr/>
              </a:pPr>
              <a:t>2021/11/3</a:t>
            </a:fld>
            <a:endParaRPr lang="en-US" altLang="zh-CN"/>
          </a:p>
        </p:txBody>
      </p:sp>
      <p:sp>
        <p:nvSpPr>
          <p:cNvPr id="7" name="Footer Placeholder 5">
            <a:extLst>
              <a:ext uri="{FF2B5EF4-FFF2-40B4-BE49-F238E27FC236}">
                <a16:creationId xmlns:a16="http://schemas.microsoft.com/office/drawing/2014/main" id="{7FC7B07C-4B73-4B73-980F-D68788D480DE}"/>
              </a:ext>
            </a:extLst>
          </p:cNvPr>
          <p:cNvSpPr>
            <a:spLocks noGrp="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8" name="Slide Number Placeholder 6">
            <a:extLst>
              <a:ext uri="{FF2B5EF4-FFF2-40B4-BE49-F238E27FC236}">
                <a16:creationId xmlns:a16="http://schemas.microsoft.com/office/drawing/2014/main" id="{F636B461-33C9-4AEB-818E-E1A28C6A0AC5}"/>
              </a:ext>
            </a:extLst>
          </p:cNvPr>
          <p:cNvSpPr>
            <a:spLocks noGrp="1"/>
          </p:cNvSpPr>
          <p:nvPr>
            <p:ph type="sldNum" sz="quarter" idx="12"/>
          </p:nvPr>
        </p:nvSpPr>
        <p:spPr/>
        <p:txBody>
          <a:bodyPr/>
          <a:lstStyle>
            <a:lvl1pPr>
              <a:defRPr/>
            </a:lvl1pPr>
          </a:lstStyle>
          <a:p>
            <a:pPr>
              <a:defRPr/>
            </a:pPr>
            <a:fld id="{B9C611E4-5239-46D5-8A92-E5158DC0DD9D}" type="slidenum">
              <a:rPr lang="zh-CN" altLang="en-US"/>
              <a:pPr>
                <a:defRPr/>
              </a:pPr>
              <a:t>‹#›</a:t>
            </a:fld>
            <a:endParaRPr lang="en-US" altLang="zh-CN"/>
          </a:p>
        </p:txBody>
      </p:sp>
    </p:spTree>
    <p:extLst>
      <p:ext uri="{BB962C8B-B14F-4D97-AF65-F5344CB8AC3E}">
        <p14:creationId xmlns:p14="http://schemas.microsoft.com/office/powerpoint/2010/main" val="2330009027"/>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5" name="Picture 8" descr="Droplets-SD-Content-R1d.png">
            <a:extLst>
              <a:ext uri="{FF2B5EF4-FFF2-40B4-BE49-F238E27FC236}">
                <a16:creationId xmlns:a16="http://schemas.microsoft.com/office/drawing/2014/main" id="{8C6167A1-1E48-4BD3-9A3D-49CDEA988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609600"/>
            <a:ext cx="7773339" cy="3427245"/>
          </a:xfrm>
        </p:spPr>
        <p:txBody>
          <a:bodyP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Date Placeholder 4">
            <a:extLst>
              <a:ext uri="{FF2B5EF4-FFF2-40B4-BE49-F238E27FC236}">
                <a16:creationId xmlns:a16="http://schemas.microsoft.com/office/drawing/2014/main" id="{C06AE2B8-FAD2-428A-AD76-1E0E06DCD316}"/>
              </a:ext>
            </a:extLst>
          </p:cNvPr>
          <p:cNvSpPr>
            <a:spLocks noGrp="1"/>
          </p:cNvSpPr>
          <p:nvPr>
            <p:ph type="dt" sz="half" idx="10"/>
          </p:nvPr>
        </p:nvSpPr>
        <p:spPr/>
        <p:txBody>
          <a:bodyPr/>
          <a:lstStyle>
            <a:lvl1pPr>
              <a:defRPr/>
            </a:lvl1pPr>
          </a:lstStyle>
          <a:p>
            <a:pPr>
              <a:defRPr/>
            </a:pPr>
            <a:fld id="{CD315D73-836F-4331-B405-E4BFBE17A935}" type="datetime1">
              <a:rPr lang="zh-CN" altLang="en-US"/>
              <a:pPr>
                <a:defRPr/>
              </a:pPr>
              <a:t>2021/11/3</a:t>
            </a:fld>
            <a:endParaRPr lang="en-US" altLang="zh-CN"/>
          </a:p>
        </p:txBody>
      </p:sp>
      <p:sp>
        <p:nvSpPr>
          <p:cNvPr id="7" name="Footer Placeholder 5">
            <a:extLst>
              <a:ext uri="{FF2B5EF4-FFF2-40B4-BE49-F238E27FC236}">
                <a16:creationId xmlns:a16="http://schemas.microsoft.com/office/drawing/2014/main" id="{6BE0C54B-F2D8-4CDD-8363-E9113ED193F6}"/>
              </a:ext>
            </a:extLst>
          </p:cNvPr>
          <p:cNvSpPr>
            <a:spLocks noGrp="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8" name="Slide Number Placeholder 6">
            <a:extLst>
              <a:ext uri="{FF2B5EF4-FFF2-40B4-BE49-F238E27FC236}">
                <a16:creationId xmlns:a16="http://schemas.microsoft.com/office/drawing/2014/main" id="{99007C94-AC37-4D01-8AA7-15AAB167184F}"/>
              </a:ext>
            </a:extLst>
          </p:cNvPr>
          <p:cNvSpPr>
            <a:spLocks noGrp="1"/>
          </p:cNvSpPr>
          <p:nvPr>
            <p:ph type="sldNum" sz="quarter" idx="12"/>
          </p:nvPr>
        </p:nvSpPr>
        <p:spPr/>
        <p:txBody>
          <a:bodyPr/>
          <a:lstStyle>
            <a:lvl1pPr>
              <a:defRPr/>
            </a:lvl1pPr>
          </a:lstStyle>
          <a:p>
            <a:pPr>
              <a:defRPr/>
            </a:pPr>
            <a:fld id="{453495F7-8322-47AD-B7FD-6F54C803F051}" type="slidenum">
              <a:rPr lang="zh-CN" altLang="en-US"/>
              <a:pPr>
                <a:defRPr/>
              </a:pPr>
              <a:t>‹#›</a:t>
            </a:fld>
            <a:endParaRPr lang="en-US" altLang="zh-CN"/>
          </a:p>
        </p:txBody>
      </p:sp>
    </p:spTree>
    <p:extLst>
      <p:ext uri="{BB962C8B-B14F-4D97-AF65-F5344CB8AC3E}">
        <p14:creationId xmlns:p14="http://schemas.microsoft.com/office/powerpoint/2010/main" val="1437461460"/>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5" name="Picture 12" descr="Droplets-SD-Content-R1d.png">
            <a:extLst>
              <a:ext uri="{FF2B5EF4-FFF2-40B4-BE49-F238E27FC236}">
                <a16:creationId xmlns:a16="http://schemas.microsoft.com/office/drawing/2014/main" id="{6541F103-BF1E-4860-B551-8630DAC3B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0">
            <a:extLst>
              <a:ext uri="{FF2B5EF4-FFF2-40B4-BE49-F238E27FC236}">
                <a16:creationId xmlns:a16="http://schemas.microsoft.com/office/drawing/2014/main" id="{01FCAFFC-4C34-4AC4-BEA2-4D0E19807B9D}"/>
              </a:ext>
            </a:extLst>
          </p:cNvPr>
          <p:cNvSpPr txBox="1"/>
          <p:nvPr/>
        </p:nvSpPr>
        <p:spPr>
          <a:xfrm>
            <a:off x="738188" y="887413"/>
            <a:ext cx="546100"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defRPr/>
            </a:pPr>
            <a:r>
              <a:rPr lang="en-US" sz="8000" dirty="0">
                <a:effectLst/>
                <a:ea typeface="+mn-ea"/>
              </a:rPr>
              <a:t>“</a:t>
            </a:r>
          </a:p>
        </p:txBody>
      </p:sp>
      <p:sp>
        <p:nvSpPr>
          <p:cNvPr id="7" name="TextBox 13">
            <a:extLst>
              <a:ext uri="{FF2B5EF4-FFF2-40B4-BE49-F238E27FC236}">
                <a16:creationId xmlns:a16="http://schemas.microsoft.com/office/drawing/2014/main" id="{B5E153DC-34F0-4BE4-B922-AC5849CDAFB7}"/>
              </a:ext>
            </a:extLst>
          </p:cNvPr>
          <p:cNvSpPr txBox="1"/>
          <p:nvPr/>
        </p:nvSpPr>
        <p:spPr>
          <a:xfrm>
            <a:off x="7850188" y="3119438"/>
            <a:ext cx="554037"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defRPr/>
            </a:pPr>
            <a:r>
              <a:rPr lang="en-US" sz="8000" dirty="0">
                <a:effectLst/>
                <a:ea typeface="+mn-ea"/>
              </a:rPr>
              <a:t>”</a:t>
            </a:r>
          </a:p>
        </p:txBody>
      </p:sp>
      <p:sp>
        <p:nvSpPr>
          <p:cNvPr id="2" name="Title 1"/>
          <p:cNvSpPr>
            <a:spLocks noGrp="1"/>
          </p:cNvSpPr>
          <p:nvPr>
            <p:ph type="title"/>
          </p:nvPr>
        </p:nvSpPr>
        <p:spPr>
          <a:xfrm>
            <a:off x="1084659" y="872588"/>
            <a:ext cx="6977064" cy="2729915"/>
          </a:xfrm>
        </p:spPr>
        <p:txBody>
          <a:bodyP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290484" y="3610032"/>
            <a:ext cx="6564224" cy="594788"/>
          </a:xfrm>
        </p:spPr>
        <p:txBody>
          <a:bodyPr anchor="t"/>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5331" y="4372797"/>
            <a:ext cx="7773339" cy="1421053"/>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Date Placeholder 4">
            <a:extLst>
              <a:ext uri="{FF2B5EF4-FFF2-40B4-BE49-F238E27FC236}">
                <a16:creationId xmlns:a16="http://schemas.microsoft.com/office/drawing/2014/main" id="{1DFCA1F7-BA1C-4E2D-A41F-835002C8E5BA}"/>
              </a:ext>
            </a:extLst>
          </p:cNvPr>
          <p:cNvSpPr>
            <a:spLocks noGrp="1"/>
          </p:cNvSpPr>
          <p:nvPr>
            <p:ph type="dt" sz="half" idx="14"/>
          </p:nvPr>
        </p:nvSpPr>
        <p:spPr/>
        <p:txBody>
          <a:bodyPr/>
          <a:lstStyle>
            <a:lvl1pPr>
              <a:defRPr/>
            </a:lvl1pPr>
          </a:lstStyle>
          <a:p>
            <a:pPr>
              <a:defRPr/>
            </a:pPr>
            <a:fld id="{77EFBAD1-3D36-42A0-8A15-5046B3873297}" type="datetime1">
              <a:rPr lang="zh-CN" altLang="en-US"/>
              <a:pPr>
                <a:defRPr/>
              </a:pPr>
              <a:t>2021/11/3</a:t>
            </a:fld>
            <a:endParaRPr lang="en-US" altLang="zh-CN"/>
          </a:p>
        </p:txBody>
      </p:sp>
      <p:sp>
        <p:nvSpPr>
          <p:cNvPr id="9" name="Footer Placeholder 5">
            <a:extLst>
              <a:ext uri="{FF2B5EF4-FFF2-40B4-BE49-F238E27FC236}">
                <a16:creationId xmlns:a16="http://schemas.microsoft.com/office/drawing/2014/main" id="{CC571B51-E2CD-41B7-9054-AFFE891DE7ED}"/>
              </a:ext>
            </a:extLst>
          </p:cNvPr>
          <p:cNvSpPr>
            <a:spLocks noGrp="1"/>
          </p:cNvSpPr>
          <p:nvPr>
            <p:ph type="ftr" sz="quarter" idx="15"/>
          </p:nvPr>
        </p:nvSpPr>
        <p:spPr/>
        <p:txBody>
          <a:bodyPr/>
          <a:lstStyle>
            <a:lvl1pPr>
              <a:defRPr/>
            </a:lvl1pPr>
          </a:lstStyle>
          <a:p>
            <a:pPr>
              <a:defRPr/>
            </a:pPr>
            <a:r>
              <a:rPr lang="zh-CN" altLang="en-US"/>
              <a:t>史忠植 人工智能导论：知识表示 </a:t>
            </a:r>
            <a:endParaRPr lang="en-US" altLang="zh-CN"/>
          </a:p>
        </p:txBody>
      </p:sp>
      <p:sp>
        <p:nvSpPr>
          <p:cNvPr id="10" name="Slide Number Placeholder 6">
            <a:extLst>
              <a:ext uri="{FF2B5EF4-FFF2-40B4-BE49-F238E27FC236}">
                <a16:creationId xmlns:a16="http://schemas.microsoft.com/office/drawing/2014/main" id="{1F8C8C68-E186-4A78-B109-DF71D9F2E35A}"/>
              </a:ext>
            </a:extLst>
          </p:cNvPr>
          <p:cNvSpPr>
            <a:spLocks noGrp="1"/>
          </p:cNvSpPr>
          <p:nvPr>
            <p:ph type="sldNum" sz="quarter" idx="16"/>
          </p:nvPr>
        </p:nvSpPr>
        <p:spPr/>
        <p:txBody>
          <a:bodyPr/>
          <a:lstStyle>
            <a:lvl1pPr>
              <a:defRPr/>
            </a:lvl1pPr>
          </a:lstStyle>
          <a:p>
            <a:pPr>
              <a:defRPr/>
            </a:pPr>
            <a:fld id="{B2CD1C6F-5682-4012-A94C-292ACDB01D08}" type="slidenum">
              <a:rPr lang="zh-CN" altLang="en-US"/>
              <a:pPr>
                <a:defRPr/>
              </a:pPr>
              <a:t>‹#›</a:t>
            </a:fld>
            <a:endParaRPr lang="en-US" altLang="zh-CN"/>
          </a:p>
        </p:txBody>
      </p:sp>
    </p:spTree>
    <p:extLst>
      <p:ext uri="{BB962C8B-B14F-4D97-AF65-F5344CB8AC3E}">
        <p14:creationId xmlns:p14="http://schemas.microsoft.com/office/powerpoint/2010/main" val="694908622"/>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5" name="Picture 8" descr="Droplets-SD-Content-R1d.png">
            <a:extLst>
              <a:ext uri="{FF2B5EF4-FFF2-40B4-BE49-F238E27FC236}">
                <a16:creationId xmlns:a16="http://schemas.microsoft.com/office/drawing/2014/main" id="{5B9E1584-5875-41B6-B2F3-19219574BA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Date Placeholder 4">
            <a:extLst>
              <a:ext uri="{FF2B5EF4-FFF2-40B4-BE49-F238E27FC236}">
                <a16:creationId xmlns:a16="http://schemas.microsoft.com/office/drawing/2014/main" id="{4E0EF941-6319-46F2-A008-525DD4F24227}"/>
              </a:ext>
            </a:extLst>
          </p:cNvPr>
          <p:cNvSpPr>
            <a:spLocks noGrp="1"/>
          </p:cNvSpPr>
          <p:nvPr>
            <p:ph type="dt" sz="half" idx="10"/>
          </p:nvPr>
        </p:nvSpPr>
        <p:spPr/>
        <p:txBody>
          <a:bodyPr/>
          <a:lstStyle>
            <a:lvl1pPr>
              <a:defRPr/>
            </a:lvl1pPr>
          </a:lstStyle>
          <a:p>
            <a:pPr>
              <a:defRPr/>
            </a:pPr>
            <a:fld id="{4DB418F2-2155-41A8-AEC6-706DB4B0D455}" type="datetime1">
              <a:rPr lang="zh-CN" altLang="en-US"/>
              <a:pPr>
                <a:defRPr/>
              </a:pPr>
              <a:t>2021/11/3</a:t>
            </a:fld>
            <a:endParaRPr lang="en-US" altLang="zh-CN"/>
          </a:p>
        </p:txBody>
      </p:sp>
      <p:sp>
        <p:nvSpPr>
          <p:cNvPr id="7" name="Footer Placeholder 5">
            <a:extLst>
              <a:ext uri="{FF2B5EF4-FFF2-40B4-BE49-F238E27FC236}">
                <a16:creationId xmlns:a16="http://schemas.microsoft.com/office/drawing/2014/main" id="{54324AF9-3736-49AD-AC19-9838819FF19A}"/>
              </a:ext>
            </a:extLst>
          </p:cNvPr>
          <p:cNvSpPr>
            <a:spLocks noGrp="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8" name="Slide Number Placeholder 6">
            <a:extLst>
              <a:ext uri="{FF2B5EF4-FFF2-40B4-BE49-F238E27FC236}">
                <a16:creationId xmlns:a16="http://schemas.microsoft.com/office/drawing/2014/main" id="{CF246012-0537-4695-B508-3C97360C891B}"/>
              </a:ext>
            </a:extLst>
          </p:cNvPr>
          <p:cNvSpPr>
            <a:spLocks noGrp="1"/>
          </p:cNvSpPr>
          <p:nvPr>
            <p:ph type="sldNum" sz="quarter" idx="12"/>
          </p:nvPr>
        </p:nvSpPr>
        <p:spPr/>
        <p:txBody>
          <a:bodyPr/>
          <a:lstStyle>
            <a:lvl1pPr>
              <a:defRPr/>
            </a:lvl1pPr>
          </a:lstStyle>
          <a:p>
            <a:pPr>
              <a:defRPr/>
            </a:pPr>
            <a:fld id="{DF8ABECA-D361-407F-9842-A0A2AA1E6F67}" type="slidenum">
              <a:rPr lang="zh-CN" altLang="en-US"/>
              <a:pPr>
                <a:defRPr/>
              </a:pPr>
              <a:t>‹#›</a:t>
            </a:fld>
            <a:endParaRPr lang="en-US" altLang="zh-CN"/>
          </a:p>
        </p:txBody>
      </p:sp>
    </p:spTree>
    <p:extLst>
      <p:ext uri="{BB962C8B-B14F-4D97-AF65-F5344CB8AC3E}">
        <p14:creationId xmlns:p14="http://schemas.microsoft.com/office/powerpoint/2010/main" val="1862588606"/>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3" descr="Droplets-SD-Content-R1d.png">
            <a:extLst>
              <a:ext uri="{FF2B5EF4-FFF2-40B4-BE49-F238E27FC236}">
                <a16:creationId xmlns:a16="http://schemas.microsoft.com/office/drawing/2014/main" id="{968D3A65-7662-4DD9-9B80-657CEEA8A1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title"/>
          </p:nvPr>
        </p:nvSpPr>
        <p:spPr>
          <a:xfrm>
            <a:off x="685331" y="609600"/>
            <a:ext cx="7773339"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5331" y="2943356"/>
            <a:ext cx="2474232"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331012" y="2943356"/>
            <a:ext cx="2477513"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5979974" y="2943356"/>
            <a:ext cx="2478696"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Date Placeholder 2">
            <a:extLst>
              <a:ext uri="{FF2B5EF4-FFF2-40B4-BE49-F238E27FC236}">
                <a16:creationId xmlns:a16="http://schemas.microsoft.com/office/drawing/2014/main" id="{101B8B20-B098-4B45-A006-762ED3988BAD}"/>
              </a:ext>
            </a:extLst>
          </p:cNvPr>
          <p:cNvSpPr>
            <a:spLocks noGrp="1"/>
          </p:cNvSpPr>
          <p:nvPr>
            <p:ph type="dt" sz="half" idx="18"/>
          </p:nvPr>
        </p:nvSpPr>
        <p:spPr/>
        <p:txBody>
          <a:bodyPr/>
          <a:lstStyle>
            <a:lvl1pPr>
              <a:defRPr/>
            </a:lvl1pPr>
          </a:lstStyle>
          <a:p>
            <a:pPr>
              <a:defRPr/>
            </a:pPr>
            <a:fld id="{A432378D-005C-4686-BA83-33D5356EE674}" type="datetime1">
              <a:rPr lang="zh-CN" altLang="en-US"/>
              <a:pPr>
                <a:defRPr/>
              </a:pPr>
              <a:t>2021/11/3</a:t>
            </a:fld>
            <a:endParaRPr lang="en-US" altLang="zh-CN"/>
          </a:p>
        </p:txBody>
      </p:sp>
      <p:sp>
        <p:nvSpPr>
          <p:cNvPr id="16" name="Footer Placeholder 3">
            <a:extLst>
              <a:ext uri="{FF2B5EF4-FFF2-40B4-BE49-F238E27FC236}">
                <a16:creationId xmlns:a16="http://schemas.microsoft.com/office/drawing/2014/main" id="{5F5735B7-5E0F-49BF-BB9C-89AD91E605D7}"/>
              </a:ext>
            </a:extLst>
          </p:cNvPr>
          <p:cNvSpPr>
            <a:spLocks noGrp="1"/>
          </p:cNvSpPr>
          <p:nvPr>
            <p:ph type="ftr" sz="quarter" idx="19"/>
          </p:nvPr>
        </p:nvSpPr>
        <p:spPr/>
        <p:txBody>
          <a:bodyPr/>
          <a:lstStyle>
            <a:lvl1pPr>
              <a:defRPr/>
            </a:lvl1pPr>
          </a:lstStyle>
          <a:p>
            <a:pPr>
              <a:defRPr/>
            </a:pPr>
            <a:r>
              <a:rPr lang="zh-CN" altLang="en-US"/>
              <a:t>史忠植 人工智能导论：知识表示 </a:t>
            </a:r>
            <a:endParaRPr lang="en-US" altLang="zh-CN"/>
          </a:p>
        </p:txBody>
      </p:sp>
      <p:sp>
        <p:nvSpPr>
          <p:cNvPr id="17" name="Slide Number Placeholder 4">
            <a:extLst>
              <a:ext uri="{FF2B5EF4-FFF2-40B4-BE49-F238E27FC236}">
                <a16:creationId xmlns:a16="http://schemas.microsoft.com/office/drawing/2014/main" id="{5A4A56E7-5799-4DF7-B534-1C599C586D61}"/>
              </a:ext>
            </a:extLst>
          </p:cNvPr>
          <p:cNvSpPr>
            <a:spLocks noGrp="1"/>
          </p:cNvSpPr>
          <p:nvPr>
            <p:ph type="sldNum" sz="quarter" idx="20"/>
          </p:nvPr>
        </p:nvSpPr>
        <p:spPr/>
        <p:txBody>
          <a:bodyPr/>
          <a:lstStyle>
            <a:lvl1pPr>
              <a:defRPr/>
            </a:lvl1pPr>
          </a:lstStyle>
          <a:p>
            <a:pPr>
              <a:defRPr/>
            </a:pPr>
            <a:fld id="{77750188-EE63-4C4A-9C63-FBEFE16D281E}" type="slidenum">
              <a:rPr lang="zh-CN" altLang="en-US"/>
              <a:pPr>
                <a:defRPr/>
              </a:pPr>
              <a:t>‹#›</a:t>
            </a:fld>
            <a:endParaRPr lang="en-US" altLang="zh-CN"/>
          </a:p>
        </p:txBody>
      </p:sp>
    </p:spTree>
    <p:extLst>
      <p:ext uri="{BB962C8B-B14F-4D97-AF65-F5344CB8AC3E}">
        <p14:creationId xmlns:p14="http://schemas.microsoft.com/office/powerpoint/2010/main" val="381166068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2" name="Picture 16" descr="Droplets-SD-Content-R1d.png">
            <a:extLst>
              <a:ext uri="{FF2B5EF4-FFF2-40B4-BE49-F238E27FC236}">
                <a16:creationId xmlns:a16="http://schemas.microsoft.com/office/drawing/2014/main" id="{36AD8C6A-D5B1-40D5-8081-B7DD2198FB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itle 1"/>
          <p:cNvSpPr>
            <a:spLocks noGrp="1"/>
          </p:cNvSpPr>
          <p:nvPr>
            <p:ph type="title"/>
          </p:nvPr>
        </p:nvSpPr>
        <p:spPr>
          <a:xfrm>
            <a:off x="685331" y="610772"/>
            <a:ext cx="7773339"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21" name="Text Placeholder 3"/>
          <p:cNvSpPr>
            <a:spLocks noGrp="1"/>
          </p:cNvSpPr>
          <p:nvPr>
            <p:ph type="body" sz="half" idx="18"/>
          </p:nvPr>
        </p:nvSpPr>
        <p:spPr>
          <a:xfrm>
            <a:off x="685331" y="4781082"/>
            <a:ext cx="2472307" cy="1010118"/>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24" name="Text Placeholder 3"/>
          <p:cNvSpPr>
            <a:spLocks noGrp="1"/>
          </p:cNvSpPr>
          <p:nvPr>
            <p:ph type="body" sz="half" idx="19"/>
          </p:nvPr>
        </p:nvSpPr>
        <p:spPr>
          <a:xfrm>
            <a:off x="3331011" y="4781081"/>
            <a:ext cx="2477514" cy="1010119"/>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27" name="Text Placeholder 3"/>
          <p:cNvSpPr>
            <a:spLocks noGrp="1"/>
          </p:cNvSpPr>
          <p:nvPr>
            <p:ph type="body" sz="half" idx="20"/>
          </p:nvPr>
        </p:nvSpPr>
        <p:spPr>
          <a:xfrm>
            <a:off x="5979880" y="4781079"/>
            <a:ext cx="2478790" cy="1010121"/>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3" name="Date Placeholder 2">
            <a:extLst>
              <a:ext uri="{FF2B5EF4-FFF2-40B4-BE49-F238E27FC236}">
                <a16:creationId xmlns:a16="http://schemas.microsoft.com/office/drawing/2014/main" id="{C7FE5C57-E82F-40E2-B76B-4D00D0CEDCBB}"/>
              </a:ext>
            </a:extLst>
          </p:cNvPr>
          <p:cNvSpPr>
            <a:spLocks noGrp="1"/>
          </p:cNvSpPr>
          <p:nvPr>
            <p:ph type="dt" sz="half" idx="23"/>
          </p:nvPr>
        </p:nvSpPr>
        <p:spPr/>
        <p:txBody>
          <a:bodyPr/>
          <a:lstStyle>
            <a:lvl1pPr>
              <a:defRPr/>
            </a:lvl1pPr>
          </a:lstStyle>
          <a:p>
            <a:pPr>
              <a:defRPr/>
            </a:pPr>
            <a:fld id="{0E26A7E1-D234-4DE5-A3D6-BE6BEC25B9A3}" type="datetime1">
              <a:rPr lang="zh-CN" altLang="en-US"/>
              <a:pPr>
                <a:defRPr/>
              </a:pPr>
              <a:t>2021/11/3</a:t>
            </a:fld>
            <a:endParaRPr lang="en-US" altLang="zh-CN"/>
          </a:p>
        </p:txBody>
      </p:sp>
      <p:sp>
        <p:nvSpPr>
          <p:cNvPr id="14" name="Footer Placeholder 3">
            <a:extLst>
              <a:ext uri="{FF2B5EF4-FFF2-40B4-BE49-F238E27FC236}">
                <a16:creationId xmlns:a16="http://schemas.microsoft.com/office/drawing/2014/main" id="{4472730A-67B0-464B-8CB3-E66D9A4332B5}"/>
              </a:ext>
            </a:extLst>
          </p:cNvPr>
          <p:cNvSpPr>
            <a:spLocks noGrp="1"/>
          </p:cNvSpPr>
          <p:nvPr>
            <p:ph type="ftr" sz="quarter" idx="24"/>
          </p:nvPr>
        </p:nvSpPr>
        <p:spPr/>
        <p:txBody>
          <a:bodyPr/>
          <a:lstStyle>
            <a:lvl1pPr>
              <a:defRPr/>
            </a:lvl1pPr>
          </a:lstStyle>
          <a:p>
            <a:pPr>
              <a:defRPr/>
            </a:pPr>
            <a:r>
              <a:rPr lang="zh-CN" altLang="en-US"/>
              <a:t>史忠植 人工智能导论：知识表示 </a:t>
            </a:r>
            <a:endParaRPr lang="en-US" altLang="zh-CN"/>
          </a:p>
        </p:txBody>
      </p:sp>
      <p:sp>
        <p:nvSpPr>
          <p:cNvPr id="15" name="Slide Number Placeholder 4">
            <a:extLst>
              <a:ext uri="{FF2B5EF4-FFF2-40B4-BE49-F238E27FC236}">
                <a16:creationId xmlns:a16="http://schemas.microsoft.com/office/drawing/2014/main" id="{150DD76F-BF0F-47EA-9C1D-D0FC413E4413}"/>
              </a:ext>
            </a:extLst>
          </p:cNvPr>
          <p:cNvSpPr>
            <a:spLocks noGrp="1"/>
          </p:cNvSpPr>
          <p:nvPr>
            <p:ph type="sldNum" sz="quarter" idx="25"/>
          </p:nvPr>
        </p:nvSpPr>
        <p:spPr/>
        <p:txBody>
          <a:bodyPr/>
          <a:lstStyle>
            <a:lvl1pPr>
              <a:defRPr/>
            </a:lvl1pPr>
          </a:lstStyle>
          <a:p>
            <a:pPr>
              <a:defRPr/>
            </a:pPr>
            <a:fld id="{F89F07B5-6280-499B-AB76-8486B2118E0B}" type="slidenum">
              <a:rPr lang="zh-CN" altLang="en-US"/>
              <a:pPr>
                <a:defRPr/>
              </a:pPr>
              <a:t>‹#›</a:t>
            </a:fld>
            <a:endParaRPr lang="en-US" altLang="zh-CN"/>
          </a:p>
        </p:txBody>
      </p:sp>
    </p:spTree>
    <p:extLst>
      <p:ext uri="{BB962C8B-B14F-4D97-AF65-F5344CB8AC3E}">
        <p14:creationId xmlns:p14="http://schemas.microsoft.com/office/powerpoint/2010/main" val="2346648180"/>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4" name="Picture 8" descr="Droplets-SD-Content-R1d.png">
            <a:extLst>
              <a:ext uri="{FF2B5EF4-FFF2-40B4-BE49-F238E27FC236}">
                <a16:creationId xmlns:a16="http://schemas.microsoft.com/office/drawing/2014/main" id="{582FBF7A-8684-47C7-AB79-DE1BBA0E24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3">
            <a:extLst>
              <a:ext uri="{FF2B5EF4-FFF2-40B4-BE49-F238E27FC236}">
                <a16:creationId xmlns:a16="http://schemas.microsoft.com/office/drawing/2014/main" id="{D0DAA780-8B77-4912-90DC-C2C34C3DF3FF}"/>
              </a:ext>
            </a:extLst>
          </p:cNvPr>
          <p:cNvSpPr>
            <a:spLocks noGrp="1"/>
          </p:cNvSpPr>
          <p:nvPr>
            <p:ph type="dt" sz="half" idx="14"/>
          </p:nvPr>
        </p:nvSpPr>
        <p:spPr/>
        <p:txBody>
          <a:bodyPr/>
          <a:lstStyle>
            <a:lvl1pPr>
              <a:defRPr/>
            </a:lvl1pPr>
          </a:lstStyle>
          <a:p>
            <a:pPr>
              <a:defRPr/>
            </a:pPr>
            <a:fld id="{FA9D48EE-D83E-4F8D-A3F0-83CF92E84F1C}" type="datetime1">
              <a:rPr lang="zh-CN" altLang="en-US"/>
              <a:pPr>
                <a:defRPr/>
              </a:pPr>
              <a:t>2021/11/3</a:t>
            </a:fld>
            <a:endParaRPr lang="en-US" altLang="zh-CN"/>
          </a:p>
        </p:txBody>
      </p:sp>
      <p:sp>
        <p:nvSpPr>
          <p:cNvPr id="6" name="Footer Placeholder 4">
            <a:extLst>
              <a:ext uri="{FF2B5EF4-FFF2-40B4-BE49-F238E27FC236}">
                <a16:creationId xmlns:a16="http://schemas.microsoft.com/office/drawing/2014/main" id="{53CC6399-28FB-4972-82C5-B0DC398A26B7}"/>
              </a:ext>
            </a:extLst>
          </p:cNvPr>
          <p:cNvSpPr>
            <a:spLocks noGrp="1"/>
          </p:cNvSpPr>
          <p:nvPr>
            <p:ph type="ftr" sz="quarter" idx="15"/>
          </p:nvPr>
        </p:nvSpPr>
        <p:spPr/>
        <p:txBody>
          <a:bodyPr/>
          <a:lstStyle>
            <a:lvl1pPr>
              <a:defRPr/>
            </a:lvl1pPr>
          </a:lstStyle>
          <a:p>
            <a:pPr>
              <a:defRPr/>
            </a:pPr>
            <a:r>
              <a:rPr lang="zh-CN" altLang="en-US"/>
              <a:t>史忠植 人工智能导论：知识表示 </a:t>
            </a:r>
            <a:endParaRPr lang="en-US" altLang="zh-CN"/>
          </a:p>
        </p:txBody>
      </p:sp>
      <p:sp>
        <p:nvSpPr>
          <p:cNvPr id="7" name="Slide Number Placeholder 5">
            <a:extLst>
              <a:ext uri="{FF2B5EF4-FFF2-40B4-BE49-F238E27FC236}">
                <a16:creationId xmlns:a16="http://schemas.microsoft.com/office/drawing/2014/main" id="{7499ADD0-1E2D-460A-A979-7BEB2885AE18}"/>
              </a:ext>
            </a:extLst>
          </p:cNvPr>
          <p:cNvSpPr>
            <a:spLocks noGrp="1"/>
          </p:cNvSpPr>
          <p:nvPr>
            <p:ph type="sldNum" sz="quarter" idx="16"/>
          </p:nvPr>
        </p:nvSpPr>
        <p:spPr/>
        <p:txBody>
          <a:bodyPr/>
          <a:lstStyle>
            <a:lvl1pPr>
              <a:defRPr/>
            </a:lvl1pPr>
          </a:lstStyle>
          <a:p>
            <a:pPr>
              <a:defRPr/>
            </a:pPr>
            <a:fld id="{39601E96-07C8-437A-AB85-C89A7182D359}" type="slidenum">
              <a:rPr lang="zh-CN" altLang="en-US"/>
              <a:pPr>
                <a:defRPr/>
              </a:pPr>
              <a:t>‹#›</a:t>
            </a:fld>
            <a:endParaRPr lang="en-US" altLang="zh-CN"/>
          </a:p>
        </p:txBody>
      </p:sp>
    </p:spTree>
    <p:extLst>
      <p:ext uri="{BB962C8B-B14F-4D97-AF65-F5344CB8AC3E}">
        <p14:creationId xmlns:p14="http://schemas.microsoft.com/office/powerpoint/2010/main" val="138406775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4" name="Picture 9" descr="Droplets-SD-Content-R1d.png">
            <a:extLst>
              <a:ext uri="{FF2B5EF4-FFF2-40B4-BE49-F238E27FC236}">
                <a16:creationId xmlns:a16="http://schemas.microsoft.com/office/drawing/2014/main" id="{A3F83655-BD8A-4168-AF2C-3F7E1CA5B0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3">
            <a:extLst>
              <a:ext uri="{FF2B5EF4-FFF2-40B4-BE49-F238E27FC236}">
                <a16:creationId xmlns:a16="http://schemas.microsoft.com/office/drawing/2014/main" id="{01485CA6-A6BF-424F-A941-2B56F3E5AE1C}"/>
              </a:ext>
            </a:extLst>
          </p:cNvPr>
          <p:cNvSpPr>
            <a:spLocks noGrp="1"/>
          </p:cNvSpPr>
          <p:nvPr>
            <p:ph type="dt" sz="half" idx="14"/>
          </p:nvPr>
        </p:nvSpPr>
        <p:spPr/>
        <p:txBody>
          <a:bodyPr/>
          <a:lstStyle>
            <a:lvl1pPr>
              <a:defRPr/>
            </a:lvl1pPr>
          </a:lstStyle>
          <a:p>
            <a:pPr>
              <a:defRPr/>
            </a:pPr>
            <a:fld id="{09C2B0DC-1A32-421C-BB84-FE311B256C2C}" type="datetime1">
              <a:rPr lang="zh-CN" altLang="en-US"/>
              <a:pPr>
                <a:defRPr/>
              </a:pPr>
              <a:t>2021/11/3</a:t>
            </a:fld>
            <a:endParaRPr lang="en-US" altLang="zh-CN"/>
          </a:p>
        </p:txBody>
      </p:sp>
      <p:sp>
        <p:nvSpPr>
          <p:cNvPr id="6" name="Footer Placeholder 4">
            <a:extLst>
              <a:ext uri="{FF2B5EF4-FFF2-40B4-BE49-F238E27FC236}">
                <a16:creationId xmlns:a16="http://schemas.microsoft.com/office/drawing/2014/main" id="{88085297-ACED-4DB0-AB86-7F42AA5C9800}"/>
              </a:ext>
            </a:extLst>
          </p:cNvPr>
          <p:cNvSpPr>
            <a:spLocks noGrp="1"/>
          </p:cNvSpPr>
          <p:nvPr>
            <p:ph type="ftr" sz="quarter" idx="15"/>
          </p:nvPr>
        </p:nvSpPr>
        <p:spPr/>
        <p:txBody>
          <a:bodyPr/>
          <a:lstStyle>
            <a:lvl1pPr>
              <a:defRPr/>
            </a:lvl1pPr>
          </a:lstStyle>
          <a:p>
            <a:pPr>
              <a:defRPr/>
            </a:pPr>
            <a:r>
              <a:rPr lang="zh-CN" altLang="en-US"/>
              <a:t>史忠植 人工智能导论：知识表示 </a:t>
            </a:r>
            <a:endParaRPr lang="en-US" altLang="zh-CN"/>
          </a:p>
        </p:txBody>
      </p:sp>
      <p:sp>
        <p:nvSpPr>
          <p:cNvPr id="7" name="Slide Number Placeholder 5">
            <a:extLst>
              <a:ext uri="{FF2B5EF4-FFF2-40B4-BE49-F238E27FC236}">
                <a16:creationId xmlns:a16="http://schemas.microsoft.com/office/drawing/2014/main" id="{30927A39-54B0-48FA-8462-73EEC9EE6964}"/>
              </a:ext>
            </a:extLst>
          </p:cNvPr>
          <p:cNvSpPr>
            <a:spLocks noGrp="1"/>
          </p:cNvSpPr>
          <p:nvPr>
            <p:ph type="sldNum" sz="quarter" idx="16"/>
          </p:nvPr>
        </p:nvSpPr>
        <p:spPr/>
        <p:txBody>
          <a:bodyPr/>
          <a:lstStyle>
            <a:lvl1pPr>
              <a:defRPr/>
            </a:lvl1pPr>
          </a:lstStyle>
          <a:p>
            <a:pPr>
              <a:defRPr/>
            </a:pPr>
            <a:fld id="{927DC794-7421-49C5-BA14-C3BA79991D48}" type="slidenum">
              <a:rPr lang="zh-CN" altLang="en-US"/>
              <a:pPr>
                <a:defRPr/>
              </a:pPr>
              <a:t>‹#›</a:t>
            </a:fld>
            <a:endParaRPr lang="en-US" altLang="zh-CN"/>
          </a:p>
        </p:txBody>
      </p:sp>
    </p:spTree>
    <p:extLst>
      <p:ext uri="{BB962C8B-B14F-4D97-AF65-F5344CB8AC3E}">
        <p14:creationId xmlns:p14="http://schemas.microsoft.com/office/powerpoint/2010/main" val="1697677804"/>
      </p:ext>
    </p:extLst>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0"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8050"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366411E6-0694-4FC4-ADF5-FC8090B3530B}"/>
              </a:ext>
            </a:extLst>
          </p:cNvPr>
          <p:cNvSpPr>
            <a:spLocks noGrp="1" noChangeArrowheads="1"/>
          </p:cNvSpPr>
          <p:nvPr>
            <p:ph type="dt" sz="half" idx="10"/>
          </p:nvPr>
        </p:nvSpPr>
        <p:spPr/>
        <p:txBody>
          <a:bodyPr/>
          <a:lstStyle>
            <a:lvl1pPr>
              <a:defRPr/>
            </a:lvl1pPr>
          </a:lstStyle>
          <a:p>
            <a:pPr>
              <a:defRPr/>
            </a:pPr>
            <a:fld id="{DD5B062E-BD10-4BEC-94DA-4650A6FB835F}" type="datetime1">
              <a:rPr lang="zh-CN" altLang="en-US"/>
              <a:pPr>
                <a:defRPr/>
              </a:pPr>
              <a:t>2021/11/3</a:t>
            </a:fld>
            <a:endParaRPr lang="en-US" altLang="zh-CN"/>
          </a:p>
        </p:txBody>
      </p:sp>
      <p:sp>
        <p:nvSpPr>
          <p:cNvPr id="6" name="Rectangle 5">
            <a:extLst>
              <a:ext uri="{FF2B5EF4-FFF2-40B4-BE49-F238E27FC236}">
                <a16:creationId xmlns:a16="http://schemas.microsoft.com/office/drawing/2014/main" id="{CE908EE9-68B5-4D11-8C1E-007BDE4FC7B1}"/>
              </a:ext>
            </a:extLst>
          </p:cNvPr>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7" name="Rectangle 6">
            <a:extLst>
              <a:ext uri="{FF2B5EF4-FFF2-40B4-BE49-F238E27FC236}">
                <a16:creationId xmlns:a16="http://schemas.microsoft.com/office/drawing/2014/main" id="{FF80D06E-5034-47F4-9A86-F6494FB39717}"/>
              </a:ext>
            </a:extLst>
          </p:cNvPr>
          <p:cNvSpPr>
            <a:spLocks noGrp="1" noChangeArrowheads="1"/>
          </p:cNvSpPr>
          <p:nvPr>
            <p:ph type="sldNum" sz="quarter" idx="12"/>
          </p:nvPr>
        </p:nvSpPr>
        <p:spPr/>
        <p:txBody>
          <a:bodyPr/>
          <a:lstStyle>
            <a:lvl1pPr>
              <a:defRPr/>
            </a:lvl1pPr>
          </a:lstStyle>
          <a:p>
            <a:pPr>
              <a:defRPr/>
            </a:pPr>
            <a:fld id="{B609888B-4793-4D97-8171-0254377BCE4F}" type="slidenum">
              <a:rPr lang="zh-CN" altLang="en-US"/>
              <a:pPr>
                <a:defRPr/>
              </a:pPr>
              <a:t>‹#›</a:t>
            </a:fld>
            <a:endParaRPr lang="en-US" altLang="zh-CN"/>
          </a:p>
        </p:txBody>
      </p:sp>
    </p:spTree>
    <p:extLst>
      <p:ext uri="{BB962C8B-B14F-4D97-AF65-F5344CB8AC3E}">
        <p14:creationId xmlns:p14="http://schemas.microsoft.com/office/powerpoint/2010/main" val="3262911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BCA3EF78-8BED-4085-8DD7-73536707D1F8}"/>
              </a:ext>
            </a:extLst>
          </p:cNvPr>
          <p:cNvSpPr>
            <a:spLocks noGrp="1" noChangeArrowheads="1"/>
          </p:cNvSpPr>
          <p:nvPr>
            <p:ph type="dt" sz="half" idx="10"/>
          </p:nvPr>
        </p:nvSpPr>
        <p:spPr>
          <a:ln/>
        </p:spPr>
        <p:txBody>
          <a:bodyPr/>
          <a:lstStyle>
            <a:lvl1pPr>
              <a:defRPr/>
            </a:lvl1pPr>
          </a:lstStyle>
          <a:p>
            <a:pPr>
              <a:defRPr/>
            </a:pPr>
            <a:fld id="{05BF17EF-FC13-49D1-9D81-C031ABCCE72D}" type="datetime1">
              <a:rPr lang="zh-CN" altLang="en-US"/>
              <a:pPr>
                <a:defRPr/>
              </a:pPr>
              <a:t>2021/11/3</a:t>
            </a:fld>
            <a:endParaRPr lang="en-US" altLang="zh-CN"/>
          </a:p>
        </p:txBody>
      </p:sp>
      <p:sp>
        <p:nvSpPr>
          <p:cNvPr id="5" name="Rectangle 5">
            <a:extLst>
              <a:ext uri="{FF2B5EF4-FFF2-40B4-BE49-F238E27FC236}">
                <a16:creationId xmlns:a16="http://schemas.microsoft.com/office/drawing/2014/main" id="{C07DB889-6148-4FC7-B872-3B6A42BF0573}"/>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人工智能导论：知识表示 </a:t>
            </a:r>
            <a:endParaRPr lang="en-US" altLang="zh-CN"/>
          </a:p>
        </p:txBody>
      </p:sp>
      <p:sp>
        <p:nvSpPr>
          <p:cNvPr id="6" name="Rectangle 6">
            <a:extLst>
              <a:ext uri="{FF2B5EF4-FFF2-40B4-BE49-F238E27FC236}">
                <a16:creationId xmlns:a16="http://schemas.microsoft.com/office/drawing/2014/main" id="{7B2C11CA-19A1-405C-BA51-6EC9C6C8CE7D}"/>
              </a:ext>
            </a:extLst>
          </p:cNvPr>
          <p:cNvSpPr>
            <a:spLocks noGrp="1" noChangeArrowheads="1"/>
          </p:cNvSpPr>
          <p:nvPr>
            <p:ph type="sldNum" sz="quarter" idx="12"/>
          </p:nvPr>
        </p:nvSpPr>
        <p:spPr>
          <a:ln/>
        </p:spPr>
        <p:txBody>
          <a:bodyPr/>
          <a:lstStyle>
            <a:lvl1pPr>
              <a:defRPr/>
            </a:lvl1pPr>
          </a:lstStyle>
          <a:p>
            <a:pPr>
              <a:defRPr/>
            </a:pPr>
            <a:fld id="{515AD16A-B7ED-4516-8406-46682C5A7992}" type="slidenum">
              <a:rPr lang="zh-CN" altLang="en-US"/>
              <a:pPr>
                <a:defRPr/>
              </a:pPr>
              <a:t>‹#›</a:t>
            </a:fld>
            <a:endParaRPr lang="en-US" altLang="zh-CN"/>
          </a:p>
        </p:txBody>
      </p:sp>
    </p:spTree>
    <p:extLst>
      <p:ext uri="{BB962C8B-B14F-4D97-AF65-F5344CB8AC3E}">
        <p14:creationId xmlns:p14="http://schemas.microsoft.com/office/powerpoint/2010/main" val="3588920657"/>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2269E32-4686-4515-B094-582E35FB3E48}"/>
              </a:ext>
            </a:extLst>
          </p:cNvPr>
          <p:cNvSpPr>
            <a:spLocks noGrp="1" noChangeArrowheads="1"/>
          </p:cNvSpPr>
          <p:nvPr>
            <p:ph type="dt" sz="half" idx="10"/>
          </p:nvPr>
        </p:nvSpPr>
        <p:spPr/>
        <p:txBody>
          <a:bodyPr/>
          <a:lstStyle>
            <a:lvl1pPr>
              <a:defRPr/>
            </a:lvl1pPr>
          </a:lstStyle>
          <a:p>
            <a:pPr>
              <a:defRPr/>
            </a:pPr>
            <a:fld id="{E19AC1CA-A40D-40A4-8101-7D5AC6D3119C}" type="datetime1">
              <a:rPr lang="zh-CN" altLang="en-US"/>
              <a:pPr>
                <a:defRPr/>
              </a:pPr>
              <a:t>2021/11/3</a:t>
            </a:fld>
            <a:endParaRPr lang="en-US" altLang="zh-CN"/>
          </a:p>
        </p:txBody>
      </p:sp>
      <p:sp>
        <p:nvSpPr>
          <p:cNvPr id="5" name="Rectangle 5">
            <a:extLst>
              <a:ext uri="{FF2B5EF4-FFF2-40B4-BE49-F238E27FC236}">
                <a16:creationId xmlns:a16="http://schemas.microsoft.com/office/drawing/2014/main" id="{F9C094E3-6E5C-4A15-A9DB-DF5F01F31DFD}"/>
              </a:ext>
            </a:extLst>
          </p:cNvPr>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6" name="Rectangle 6">
            <a:extLst>
              <a:ext uri="{FF2B5EF4-FFF2-40B4-BE49-F238E27FC236}">
                <a16:creationId xmlns:a16="http://schemas.microsoft.com/office/drawing/2014/main" id="{492EDA0F-9F54-4CA3-A036-0BC6FF5A85F6}"/>
              </a:ext>
            </a:extLst>
          </p:cNvPr>
          <p:cNvSpPr>
            <a:spLocks noGrp="1" noChangeArrowheads="1"/>
          </p:cNvSpPr>
          <p:nvPr>
            <p:ph type="sldNum" sz="quarter" idx="12"/>
          </p:nvPr>
        </p:nvSpPr>
        <p:spPr/>
        <p:txBody>
          <a:bodyPr/>
          <a:lstStyle>
            <a:lvl1pPr>
              <a:defRPr/>
            </a:lvl1pPr>
          </a:lstStyle>
          <a:p>
            <a:pPr>
              <a:defRPr/>
            </a:pPr>
            <a:fld id="{CA95A433-8BCF-4C7A-9FE9-52FACEA481CA}" type="slidenum">
              <a:rPr lang="zh-CN" altLang="en-US"/>
              <a:pPr>
                <a:defRPr/>
              </a:pPr>
              <a:t>‹#›</a:t>
            </a:fld>
            <a:endParaRPr lang="en-US" altLang="zh-CN"/>
          </a:p>
        </p:txBody>
      </p:sp>
    </p:spTree>
    <p:extLst>
      <p:ext uri="{BB962C8B-B14F-4D97-AF65-F5344CB8AC3E}">
        <p14:creationId xmlns:p14="http://schemas.microsoft.com/office/powerpoint/2010/main" val="40900575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371600" y="533400"/>
            <a:ext cx="7543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371600" y="1981200"/>
            <a:ext cx="37338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5257800" y="1981200"/>
            <a:ext cx="3733800" cy="4114800"/>
          </a:xfrm>
        </p:spPr>
        <p:txBody>
          <a:bodyPr/>
          <a:lstStyle/>
          <a:p>
            <a:pPr lvl="0"/>
            <a:endParaRPr lang="zh-CN" altLang="en-US" noProof="0"/>
          </a:p>
        </p:txBody>
      </p:sp>
      <p:sp>
        <p:nvSpPr>
          <p:cNvPr id="5" name="Rectangle 3">
            <a:extLst>
              <a:ext uri="{FF2B5EF4-FFF2-40B4-BE49-F238E27FC236}">
                <a16:creationId xmlns:a16="http://schemas.microsoft.com/office/drawing/2014/main" id="{9C010726-3894-4F5C-AECA-E06BBBDFC5AE}"/>
              </a:ext>
            </a:extLst>
          </p:cNvPr>
          <p:cNvSpPr>
            <a:spLocks noGrp="1" noChangeArrowheads="1"/>
          </p:cNvSpPr>
          <p:nvPr>
            <p:ph type="dt" sz="half" idx="10"/>
          </p:nvPr>
        </p:nvSpPr>
        <p:spPr/>
        <p:txBody>
          <a:bodyPr/>
          <a:lstStyle>
            <a:lvl1pPr>
              <a:defRPr/>
            </a:lvl1pPr>
          </a:lstStyle>
          <a:p>
            <a:pPr>
              <a:defRPr/>
            </a:pPr>
            <a:fld id="{ADA7D624-A4E7-4001-9958-61C83959D278}" type="datetime1">
              <a:rPr lang="zh-CN" altLang="en-US"/>
              <a:pPr>
                <a:defRPr/>
              </a:pPr>
              <a:t>2021/11/3</a:t>
            </a:fld>
            <a:endParaRPr lang="en-US" altLang="zh-CN"/>
          </a:p>
        </p:txBody>
      </p:sp>
      <p:sp>
        <p:nvSpPr>
          <p:cNvPr id="6" name="Rectangle 4">
            <a:extLst>
              <a:ext uri="{FF2B5EF4-FFF2-40B4-BE49-F238E27FC236}">
                <a16:creationId xmlns:a16="http://schemas.microsoft.com/office/drawing/2014/main" id="{ADB5E9BE-BC1A-4F67-B401-322504054C09}"/>
              </a:ext>
            </a:extLst>
          </p:cNvPr>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7" name="Rectangle 5">
            <a:extLst>
              <a:ext uri="{FF2B5EF4-FFF2-40B4-BE49-F238E27FC236}">
                <a16:creationId xmlns:a16="http://schemas.microsoft.com/office/drawing/2014/main" id="{B6E89528-75E6-41CB-AEBB-3A5033DB31CB}"/>
              </a:ext>
            </a:extLst>
          </p:cNvPr>
          <p:cNvSpPr>
            <a:spLocks noGrp="1" noChangeArrowheads="1"/>
          </p:cNvSpPr>
          <p:nvPr>
            <p:ph type="sldNum" sz="quarter" idx="12"/>
          </p:nvPr>
        </p:nvSpPr>
        <p:spPr/>
        <p:txBody>
          <a:bodyPr/>
          <a:lstStyle>
            <a:lvl1pPr>
              <a:defRPr/>
            </a:lvl1pPr>
          </a:lstStyle>
          <a:p>
            <a:pPr>
              <a:defRPr/>
            </a:pPr>
            <a:fld id="{3C513006-CA5D-4565-8B15-41A26EC919DF}" type="slidenum">
              <a:rPr lang="en-US" altLang="zh-CN"/>
              <a:pPr>
                <a:defRPr/>
              </a:pPr>
              <a:t>‹#›</a:t>
            </a:fld>
            <a:endParaRPr lang="en-US" altLang="zh-CN"/>
          </a:p>
        </p:txBody>
      </p:sp>
    </p:spTree>
    <p:extLst>
      <p:ext uri="{BB962C8B-B14F-4D97-AF65-F5344CB8AC3E}">
        <p14:creationId xmlns:p14="http://schemas.microsoft.com/office/powerpoint/2010/main" val="36811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D3441D3-4F15-4210-B0EE-982E5C7971A6}"/>
              </a:ext>
            </a:extLst>
          </p:cNvPr>
          <p:cNvSpPr>
            <a:spLocks noGrp="1" noChangeArrowheads="1"/>
          </p:cNvSpPr>
          <p:nvPr>
            <p:ph type="dt" sz="half" idx="10"/>
          </p:nvPr>
        </p:nvSpPr>
        <p:spPr>
          <a:ln/>
        </p:spPr>
        <p:txBody>
          <a:bodyPr/>
          <a:lstStyle>
            <a:lvl1pPr>
              <a:defRPr/>
            </a:lvl1pPr>
          </a:lstStyle>
          <a:p>
            <a:pPr>
              <a:defRPr/>
            </a:pPr>
            <a:fld id="{29A0DBC7-C803-47C8-A65A-21F0867903FA}" type="datetime1">
              <a:rPr lang="zh-CN" altLang="en-US"/>
              <a:pPr>
                <a:defRPr/>
              </a:pPr>
              <a:t>2021/11/3</a:t>
            </a:fld>
            <a:endParaRPr lang="en-US" altLang="zh-CN"/>
          </a:p>
        </p:txBody>
      </p:sp>
      <p:sp>
        <p:nvSpPr>
          <p:cNvPr id="6" name="Rectangle 5">
            <a:extLst>
              <a:ext uri="{FF2B5EF4-FFF2-40B4-BE49-F238E27FC236}">
                <a16:creationId xmlns:a16="http://schemas.microsoft.com/office/drawing/2014/main" id="{29FB1038-30C5-4AB1-809E-2B18FCA30078}"/>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人工智能导论：知识表示 </a:t>
            </a:r>
            <a:endParaRPr lang="en-US" altLang="zh-CN"/>
          </a:p>
        </p:txBody>
      </p:sp>
      <p:sp>
        <p:nvSpPr>
          <p:cNvPr id="7" name="Rectangle 6">
            <a:extLst>
              <a:ext uri="{FF2B5EF4-FFF2-40B4-BE49-F238E27FC236}">
                <a16:creationId xmlns:a16="http://schemas.microsoft.com/office/drawing/2014/main" id="{DD2DB80E-91F8-4E66-97F7-B1CCF4CF26B5}"/>
              </a:ext>
            </a:extLst>
          </p:cNvPr>
          <p:cNvSpPr>
            <a:spLocks noGrp="1" noChangeArrowheads="1"/>
          </p:cNvSpPr>
          <p:nvPr>
            <p:ph type="sldNum" sz="quarter" idx="12"/>
          </p:nvPr>
        </p:nvSpPr>
        <p:spPr>
          <a:ln/>
        </p:spPr>
        <p:txBody>
          <a:bodyPr/>
          <a:lstStyle>
            <a:lvl1pPr>
              <a:defRPr/>
            </a:lvl1pPr>
          </a:lstStyle>
          <a:p>
            <a:pPr>
              <a:defRPr/>
            </a:pPr>
            <a:fld id="{BC12AF40-8047-4443-B77C-03A307B6C61E}" type="slidenum">
              <a:rPr lang="zh-CN" altLang="en-US"/>
              <a:pPr>
                <a:defRPr/>
              </a:pPr>
              <a:t>‹#›</a:t>
            </a:fld>
            <a:endParaRPr lang="en-US" altLang="zh-CN"/>
          </a:p>
        </p:txBody>
      </p:sp>
    </p:spTree>
    <p:extLst>
      <p:ext uri="{BB962C8B-B14F-4D97-AF65-F5344CB8AC3E}">
        <p14:creationId xmlns:p14="http://schemas.microsoft.com/office/powerpoint/2010/main" val="2481060187"/>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56E3466C-E4BC-4792-B188-C9D834B9D9C6}"/>
              </a:ext>
            </a:extLst>
          </p:cNvPr>
          <p:cNvSpPr>
            <a:spLocks noGrp="1" noChangeArrowheads="1"/>
          </p:cNvSpPr>
          <p:nvPr>
            <p:ph type="dt" sz="half" idx="10"/>
          </p:nvPr>
        </p:nvSpPr>
        <p:spPr>
          <a:ln/>
        </p:spPr>
        <p:txBody>
          <a:bodyPr/>
          <a:lstStyle>
            <a:lvl1pPr>
              <a:defRPr/>
            </a:lvl1pPr>
          </a:lstStyle>
          <a:p>
            <a:pPr>
              <a:defRPr/>
            </a:pPr>
            <a:fld id="{CFD02BC0-9385-4E82-95ED-4E2E272B9ED3}" type="datetime1">
              <a:rPr lang="zh-CN" altLang="en-US"/>
              <a:pPr>
                <a:defRPr/>
              </a:pPr>
              <a:t>2021/11/3</a:t>
            </a:fld>
            <a:endParaRPr lang="en-US" altLang="zh-CN"/>
          </a:p>
        </p:txBody>
      </p:sp>
      <p:sp>
        <p:nvSpPr>
          <p:cNvPr id="8" name="Rectangle 5">
            <a:extLst>
              <a:ext uri="{FF2B5EF4-FFF2-40B4-BE49-F238E27FC236}">
                <a16:creationId xmlns:a16="http://schemas.microsoft.com/office/drawing/2014/main" id="{E5C2EE4E-52B0-4427-A267-4EAE086BE403}"/>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人工智能导论：知识表示 </a:t>
            </a:r>
            <a:endParaRPr lang="en-US" altLang="zh-CN"/>
          </a:p>
        </p:txBody>
      </p:sp>
      <p:sp>
        <p:nvSpPr>
          <p:cNvPr id="9" name="Rectangle 6">
            <a:extLst>
              <a:ext uri="{FF2B5EF4-FFF2-40B4-BE49-F238E27FC236}">
                <a16:creationId xmlns:a16="http://schemas.microsoft.com/office/drawing/2014/main" id="{5F2BB089-E868-47B4-8568-C5B4F67ECD0E}"/>
              </a:ext>
            </a:extLst>
          </p:cNvPr>
          <p:cNvSpPr>
            <a:spLocks noGrp="1" noChangeArrowheads="1"/>
          </p:cNvSpPr>
          <p:nvPr>
            <p:ph type="sldNum" sz="quarter" idx="12"/>
          </p:nvPr>
        </p:nvSpPr>
        <p:spPr>
          <a:ln/>
        </p:spPr>
        <p:txBody>
          <a:bodyPr/>
          <a:lstStyle>
            <a:lvl1pPr>
              <a:defRPr/>
            </a:lvl1pPr>
          </a:lstStyle>
          <a:p>
            <a:pPr>
              <a:defRPr/>
            </a:pPr>
            <a:fld id="{5C98AEBC-5746-4C08-B32F-B0D9EB2D4DD3}" type="slidenum">
              <a:rPr lang="zh-CN" altLang="en-US"/>
              <a:pPr>
                <a:defRPr/>
              </a:pPr>
              <a:t>‹#›</a:t>
            </a:fld>
            <a:endParaRPr lang="en-US" altLang="zh-CN"/>
          </a:p>
        </p:txBody>
      </p:sp>
    </p:spTree>
    <p:extLst>
      <p:ext uri="{BB962C8B-B14F-4D97-AF65-F5344CB8AC3E}">
        <p14:creationId xmlns:p14="http://schemas.microsoft.com/office/powerpoint/2010/main" val="327479865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9D87AFDC-732F-445A-8114-3F9AB390AD07}"/>
              </a:ext>
            </a:extLst>
          </p:cNvPr>
          <p:cNvSpPr>
            <a:spLocks noGrp="1" noChangeArrowheads="1"/>
          </p:cNvSpPr>
          <p:nvPr>
            <p:ph type="dt" sz="half" idx="10"/>
          </p:nvPr>
        </p:nvSpPr>
        <p:spPr>
          <a:ln/>
        </p:spPr>
        <p:txBody>
          <a:bodyPr/>
          <a:lstStyle>
            <a:lvl1pPr>
              <a:defRPr/>
            </a:lvl1pPr>
          </a:lstStyle>
          <a:p>
            <a:pPr>
              <a:defRPr/>
            </a:pPr>
            <a:fld id="{126BFBEE-6304-4BB2-B577-5BD10A57C8DB}" type="datetime1">
              <a:rPr lang="zh-CN" altLang="en-US"/>
              <a:pPr>
                <a:defRPr/>
              </a:pPr>
              <a:t>2021/11/3</a:t>
            </a:fld>
            <a:endParaRPr lang="en-US" altLang="zh-CN"/>
          </a:p>
        </p:txBody>
      </p:sp>
      <p:sp>
        <p:nvSpPr>
          <p:cNvPr id="4" name="Rectangle 5">
            <a:extLst>
              <a:ext uri="{FF2B5EF4-FFF2-40B4-BE49-F238E27FC236}">
                <a16:creationId xmlns:a16="http://schemas.microsoft.com/office/drawing/2014/main" id="{E84F5493-B8CA-4C0D-8BB1-1F00BE79D5A7}"/>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人工智能导论：知识表示 </a:t>
            </a:r>
            <a:endParaRPr lang="en-US" altLang="zh-CN"/>
          </a:p>
        </p:txBody>
      </p:sp>
      <p:sp>
        <p:nvSpPr>
          <p:cNvPr id="5" name="Rectangle 6">
            <a:extLst>
              <a:ext uri="{FF2B5EF4-FFF2-40B4-BE49-F238E27FC236}">
                <a16:creationId xmlns:a16="http://schemas.microsoft.com/office/drawing/2014/main" id="{2249E7C5-777F-48CF-87B7-067B242048C7}"/>
              </a:ext>
            </a:extLst>
          </p:cNvPr>
          <p:cNvSpPr>
            <a:spLocks noGrp="1" noChangeArrowheads="1"/>
          </p:cNvSpPr>
          <p:nvPr>
            <p:ph type="sldNum" sz="quarter" idx="12"/>
          </p:nvPr>
        </p:nvSpPr>
        <p:spPr>
          <a:ln/>
        </p:spPr>
        <p:txBody>
          <a:bodyPr/>
          <a:lstStyle>
            <a:lvl1pPr>
              <a:defRPr/>
            </a:lvl1pPr>
          </a:lstStyle>
          <a:p>
            <a:pPr>
              <a:defRPr/>
            </a:pPr>
            <a:fld id="{8A6CDD8F-F901-440F-9686-1EBE71932048}" type="slidenum">
              <a:rPr lang="zh-CN" altLang="en-US"/>
              <a:pPr>
                <a:defRPr/>
              </a:pPr>
              <a:t>‹#›</a:t>
            </a:fld>
            <a:endParaRPr lang="en-US" altLang="zh-CN"/>
          </a:p>
        </p:txBody>
      </p:sp>
    </p:spTree>
    <p:extLst>
      <p:ext uri="{BB962C8B-B14F-4D97-AF65-F5344CB8AC3E}">
        <p14:creationId xmlns:p14="http://schemas.microsoft.com/office/powerpoint/2010/main" val="344942552"/>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C3D9043-F6B6-4676-83BC-FD1023EE420E}"/>
              </a:ext>
            </a:extLst>
          </p:cNvPr>
          <p:cNvSpPr>
            <a:spLocks noGrp="1" noChangeArrowheads="1"/>
          </p:cNvSpPr>
          <p:nvPr>
            <p:ph type="dt" sz="half" idx="10"/>
          </p:nvPr>
        </p:nvSpPr>
        <p:spPr>
          <a:ln/>
        </p:spPr>
        <p:txBody>
          <a:bodyPr/>
          <a:lstStyle>
            <a:lvl1pPr>
              <a:defRPr/>
            </a:lvl1pPr>
          </a:lstStyle>
          <a:p>
            <a:pPr>
              <a:defRPr/>
            </a:pPr>
            <a:fld id="{A8BBFCD3-701F-4D0F-BEED-92001DC7D8BD}" type="datetime1">
              <a:rPr lang="zh-CN" altLang="en-US"/>
              <a:pPr>
                <a:defRPr/>
              </a:pPr>
              <a:t>2021/11/3</a:t>
            </a:fld>
            <a:endParaRPr lang="en-US" altLang="zh-CN"/>
          </a:p>
        </p:txBody>
      </p:sp>
      <p:sp>
        <p:nvSpPr>
          <p:cNvPr id="3" name="Rectangle 5">
            <a:extLst>
              <a:ext uri="{FF2B5EF4-FFF2-40B4-BE49-F238E27FC236}">
                <a16:creationId xmlns:a16="http://schemas.microsoft.com/office/drawing/2014/main" id="{C64C0BA1-3474-42F9-9E11-BE43C0D97E03}"/>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人工智能导论：知识表示 </a:t>
            </a:r>
            <a:endParaRPr lang="en-US" altLang="zh-CN"/>
          </a:p>
        </p:txBody>
      </p:sp>
      <p:sp>
        <p:nvSpPr>
          <p:cNvPr id="4" name="Rectangle 6">
            <a:extLst>
              <a:ext uri="{FF2B5EF4-FFF2-40B4-BE49-F238E27FC236}">
                <a16:creationId xmlns:a16="http://schemas.microsoft.com/office/drawing/2014/main" id="{BA87D920-36CD-4C95-B671-4C89918EC8F9}"/>
              </a:ext>
            </a:extLst>
          </p:cNvPr>
          <p:cNvSpPr>
            <a:spLocks noGrp="1" noChangeArrowheads="1"/>
          </p:cNvSpPr>
          <p:nvPr>
            <p:ph type="sldNum" sz="quarter" idx="12"/>
          </p:nvPr>
        </p:nvSpPr>
        <p:spPr>
          <a:ln/>
        </p:spPr>
        <p:txBody>
          <a:bodyPr/>
          <a:lstStyle>
            <a:lvl1pPr>
              <a:defRPr/>
            </a:lvl1pPr>
          </a:lstStyle>
          <a:p>
            <a:pPr>
              <a:defRPr/>
            </a:pPr>
            <a:fld id="{9D33BB42-14AF-4C43-8C18-ED4FB9C0D5D2}" type="slidenum">
              <a:rPr lang="zh-CN" altLang="en-US"/>
              <a:pPr>
                <a:defRPr/>
              </a:pPr>
              <a:t>‹#›</a:t>
            </a:fld>
            <a:endParaRPr lang="en-US" altLang="zh-CN"/>
          </a:p>
        </p:txBody>
      </p:sp>
    </p:spTree>
    <p:extLst>
      <p:ext uri="{BB962C8B-B14F-4D97-AF65-F5344CB8AC3E}">
        <p14:creationId xmlns:p14="http://schemas.microsoft.com/office/powerpoint/2010/main" val="3668305081"/>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56112A81-9A1A-4F24-82E5-7DB8DF16B989}"/>
              </a:ext>
            </a:extLst>
          </p:cNvPr>
          <p:cNvSpPr>
            <a:spLocks noGrp="1" noChangeArrowheads="1"/>
          </p:cNvSpPr>
          <p:nvPr>
            <p:ph type="dt" sz="half" idx="10"/>
          </p:nvPr>
        </p:nvSpPr>
        <p:spPr>
          <a:ln/>
        </p:spPr>
        <p:txBody>
          <a:bodyPr/>
          <a:lstStyle>
            <a:lvl1pPr>
              <a:defRPr/>
            </a:lvl1pPr>
          </a:lstStyle>
          <a:p>
            <a:pPr>
              <a:defRPr/>
            </a:pPr>
            <a:fld id="{A0CB2D53-8B80-4282-B0CE-02379A1BDB40}" type="datetime1">
              <a:rPr lang="zh-CN" altLang="en-US"/>
              <a:pPr>
                <a:defRPr/>
              </a:pPr>
              <a:t>2021/11/3</a:t>
            </a:fld>
            <a:endParaRPr lang="en-US" altLang="zh-CN"/>
          </a:p>
        </p:txBody>
      </p:sp>
      <p:sp>
        <p:nvSpPr>
          <p:cNvPr id="6" name="Rectangle 5">
            <a:extLst>
              <a:ext uri="{FF2B5EF4-FFF2-40B4-BE49-F238E27FC236}">
                <a16:creationId xmlns:a16="http://schemas.microsoft.com/office/drawing/2014/main" id="{44C34BB7-1380-46CE-8A11-5FE90B595A9A}"/>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人工智能导论：知识表示 </a:t>
            </a:r>
            <a:endParaRPr lang="en-US" altLang="zh-CN"/>
          </a:p>
        </p:txBody>
      </p:sp>
      <p:sp>
        <p:nvSpPr>
          <p:cNvPr id="7" name="Rectangle 6">
            <a:extLst>
              <a:ext uri="{FF2B5EF4-FFF2-40B4-BE49-F238E27FC236}">
                <a16:creationId xmlns:a16="http://schemas.microsoft.com/office/drawing/2014/main" id="{22745C9D-EA50-46D0-9504-B230551776EE}"/>
              </a:ext>
            </a:extLst>
          </p:cNvPr>
          <p:cNvSpPr>
            <a:spLocks noGrp="1" noChangeArrowheads="1"/>
          </p:cNvSpPr>
          <p:nvPr>
            <p:ph type="sldNum" sz="quarter" idx="12"/>
          </p:nvPr>
        </p:nvSpPr>
        <p:spPr>
          <a:ln/>
        </p:spPr>
        <p:txBody>
          <a:bodyPr/>
          <a:lstStyle>
            <a:lvl1pPr>
              <a:defRPr/>
            </a:lvl1pPr>
          </a:lstStyle>
          <a:p>
            <a:pPr>
              <a:defRPr/>
            </a:pPr>
            <a:fld id="{CE0886BA-B1A2-4603-B48A-6E2975FD5721}" type="slidenum">
              <a:rPr lang="zh-CN" altLang="en-US"/>
              <a:pPr>
                <a:defRPr/>
              </a:pPr>
              <a:t>‹#›</a:t>
            </a:fld>
            <a:endParaRPr lang="en-US" altLang="zh-CN"/>
          </a:p>
        </p:txBody>
      </p:sp>
    </p:spTree>
    <p:extLst>
      <p:ext uri="{BB962C8B-B14F-4D97-AF65-F5344CB8AC3E}">
        <p14:creationId xmlns:p14="http://schemas.microsoft.com/office/powerpoint/2010/main" val="3338332796"/>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CDB7E76-CB42-460C-8885-9263F840E98D}"/>
              </a:ext>
            </a:extLst>
          </p:cNvPr>
          <p:cNvSpPr>
            <a:spLocks noGrp="1" noChangeArrowheads="1"/>
          </p:cNvSpPr>
          <p:nvPr>
            <p:ph type="dt" sz="half" idx="10"/>
          </p:nvPr>
        </p:nvSpPr>
        <p:spPr>
          <a:ln/>
        </p:spPr>
        <p:txBody>
          <a:bodyPr/>
          <a:lstStyle>
            <a:lvl1pPr>
              <a:defRPr/>
            </a:lvl1pPr>
          </a:lstStyle>
          <a:p>
            <a:pPr>
              <a:defRPr/>
            </a:pPr>
            <a:fld id="{CA9B02B2-4409-40F0-A09F-40B4172C011C}" type="datetime1">
              <a:rPr lang="zh-CN" altLang="en-US"/>
              <a:pPr>
                <a:defRPr/>
              </a:pPr>
              <a:t>2021/11/3</a:t>
            </a:fld>
            <a:endParaRPr lang="en-US" altLang="zh-CN"/>
          </a:p>
        </p:txBody>
      </p:sp>
      <p:sp>
        <p:nvSpPr>
          <p:cNvPr id="6" name="Rectangle 5">
            <a:extLst>
              <a:ext uri="{FF2B5EF4-FFF2-40B4-BE49-F238E27FC236}">
                <a16:creationId xmlns:a16="http://schemas.microsoft.com/office/drawing/2014/main" id="{4569C97F-E04F-44C1-A9BA-CCC1AECEF072}"/>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人工智能导论：知识表示 </a:t>
            </a:r>
            <a:endParaRPr lang="en-US" altLang="zh-CN"/>
          </a:p>
        </p:txBody>
      </p:sp>
      <p:sp>
        <p:nvSpPr>
          <p:cNvPr id="7" name="Rectangle 6">
            <a:extLst>
              <a:ext uri="{FF2B5EF4-FFF2-40B4-BE49-F238E27FC236}">
                <a16:creationId xmlns:a16="http://schemas.microsoft.com/office/drawing/2014/main" id="{FC84B6F0-74C0-41A4-A39E-F011688BD4B0}"/>
              </a:ext>
            </a:extLst>
          </p:cNvPr>
          <p:cNvSpPr>
            <a:spLocks noGrp="1" noChangeArrowheads="1"/>
          </p:cNvSpPr>
          <p:nvPr>
            <p:ph type="sldNum" sz="quarter" idx="12"/>
          </p:nvPr>
        </p:nvSpPr>
        <p:spPr>
          <a:ln/>
        </p:spPr>
        <p:txBody>
          <a:bodyPr/>
          <a:lstStyle>
            <a:lvl1pPr>
              <a:defRPr/>
            </a:lvl1pPr>
          </a:lstStyle>
          <a:p>
            <a:pPr>
              <a:defRPr/>
            </a:pPr>
            <a:fld id="{5D0EFF3D-B1F8-4083-8380-09826B133C1C}" type="slidenum">
              <a:rPr lang="zh-CN" altLang="en-US"/>
              <a:pPr>
                <a:defRPr/>
              </a:pPr>
              <a:t>‹#›</a:t>
            </a:fld>
            <a:endParaRPr lang="en-US" altLang="zh-CN"/>
          </a:p>
        </p:txBody>
      </p:sp>
    </p:spTree>
    <p:extLst>
      <p:ext uri="{BB962C8B-B14F-4D97-AF65-F5344CB8AC3E}">
        <p14:creationId xmlns:p14="http://schemas.microsoft.com/office/powerpoint/2010/main" val="36237169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892A8E7-89B6-4561-94C6-7E24B7659C86}"/>
              </a:ext>
            </a:extLst>
          </p:cNvPr>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CA919D5F-7342-4052-A055-23C11A86F103}"/>
              </a:ext>
            </a:extLst>
          </p:cNvPr>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96292" name="Rectangle 4">
            <a:extLst>
              <a:ext uri="{FF2B5EF4-FFF2-40B4-BE49-F238E27FC236}">
                <a16:creationId xmlns:a16="http://schemas.microsoft.com/office/drawing/2014/main" id="{8BD38B20-1E16-4A7C-AE27-1277CD673FF2}"/>
              </a:ext>
            </a:extLst>
          </p:cNvPr>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ea typeface="+mn-ea"/>
              </a:defRPr>
            </a:lvl1pPr>
          </a:lstStyle>
          <a:p>
            <a:pPr>
              <a:defRPr/>
            </a:pPr>
            <a:fld id="{889755CE-64D2-4E35-B098-1BE40D717AE8}" type="datetime1">
              <a:rPr lang="zh-CN" altLang="en-US"/>
              <a:pPr>
                <a:defRPr/>
              </a:pPr>
              <a:t>2021/11/3</a:t>
            </a:fld>
            <a:endParaRPr lang="en-US" altLang="zh-CN"/>
          </a:p>
        </p:txBody>
      </p:sp>
      <p:sp>
        <p:nvSpPr>
          <p:cNvPr id="396293" name="Rectangle 5">
            <a:extLst>
              <a:ext uri="{FF2B5EF4-FFF2-40B4-BE49-F238E27FC236}">
                <a16:creationId xmlns:a16="http://schemas.microsoft.com/office/drawing/2014/main" id="{9B21D6B5-6C10-4923-82BA-670DB05356B8}"/>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ea typeface="+mn-ea"/>
              </a:defRPr>
            </a:lvl1pPr>
          </a:lstStyle>
          <a:p>
            <a:pPr>
              <a:defRPr/>
            </a:pPr>
            <a:r>
              <a:rPr lang="zh-CN" altLang="en-US"/>
              <a:t>史忠植 人工智能导论：知识表示 </a:t>
            </a:r>
            <a:endParaRPr lang="en-US" altLang="zh-CN"/>
          </a:p>
        </p:txBody>
      </p:sp>
      <p:sp>
        <p:nvSpPr>
          <p:cNvPr id="396294" name="Rectangle 6">
            <a:extLst>
              <a:ext uri="{FF2B5EF4-FFF2-40B4-BE49-F238E27FC236}">
                <a16:creationId xmlns:a16="http://schemas.microsoft.com/office/drawing/2014/main" id="{0E32D6BA-816A-4F1C-9430-E7DB52E46FE6}"/>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smtClean="0">
                <a:ea typeface="+mn-ea"/>
              </a:defRPr>
            </a:lvl1pPr>
          </a:lstStyle>
          <a:p>
            <a:pPr>
              <a:defRPr/>
            </a:pPr>
            <a:fld id="{6393DB02-E78F-468C-97FF-85DFAB8E6B5D}" type="slidenum">
              <a:rPr lang="zh-CN" altLang="en-US"/>
              <a:pPr>
                <a:defRPr/>
              </a:pPr>
              <a:t>‹#›</a:t>
            </a:fld>
            <a:endParaRPr lang="en-US" altLang="zh-CN"/>
          </a:p>
        </p:txBody>
      </p:sp>
      <p:sp>
        <p:nvSpPr>
          <p:cNvPr id="2055" name="Rectangle 7">
            <a:extLst>
              <a:ext uri="{FF2B5EF4-FFF2-40B4-BE49-F238E27FC236}">
                <a16:creationId xmlns:a16="http://schemas.microsoft.com/office/drawing/2014/main" id="{1AE5075E-8DEC-4D08-8E3B-4278F5EEE69D}"/>
              </a:ext>
            </a:extLst>
          </p:cNvPr>
          <p:cNvSpPr>
            <a:spLocks noChangeArrowheads="1"/>
          </p:cNvSpPr>
          <p:nvPr userDrawn="1"/>
        </p:nvSpPr>
        <p:spPr bwMode="auto">
          <a:xfrm>
            <a:off x="395288" y="1412875"/>
            <a:ext cx="8281987"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endParaRPr lang="zh-CN" altLang="en-US">
              <a:ea typeface="+mn-ea"/>
            </a:endParaRPr>
          </a:p>
        </p:txBody>
      </p:sp>
      <p:sp>
        <p:nvSpPr>
          <p:cNvPr id="1032" name="Line 8">
            <a:extLst>
              <a:ext uri="{FF2B5EF4-FFF2-40B4-BE49-F238E27FC236}">
                <a16:creationId xmlns:a16="http://schemas.microsoft.com/office/drawing/2014/main" id="{8118E343-113B-4E15-BF82-53F0CD9AD80B}"/>
              </a:ext>
            </a:extLst>
          </p:cNvPr>
          <p:cNvSpPr>
            <a:spLocks noChangeShapeType="1"/>
          </p:cNvSpPr>
          <p:nvPr userDrawn="1"/>
        </p:nvSpPr>
        <p:spPr bwMode="auto">
          <a:xfrm>
            <a:off x="468313" y="6165850"/>
            <a:ext cx="8280400" cy="0"/>
          </a:xfrm>
          <a:prstGeom prst="line">
            <a:avLst/>
          </a:prstGeom>
          <a:noFill/>
          <a:ln w="190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4259" r:id="rId1"/>
    <p:sldLayoutId id="2147484249" r:id="rId2"/>
    <p:sldLayoutId id="2147484250" r:id="rId3"/>
    <p:sldLayoutId id="2147484251" r:id="rId4"/>
    <p:sldLayoutId id="2147484252" r:id="rId5"/>
    <p:sldLayoutId id="2147484253" r:id="rId6"/>
    <p:sldLayoutId id="2147484254" r:id="rId7"/>
    <p:sldLayoutId id="2147484255" r:id="rId8"/>
    <p:sldLayoutId id="2147484256" r:id="rId9"/>
    <p:sldLayoutId id="2147484257" r:id="rId10"/>
    <p:sldLayoutId id="2147484258" r:id="rId11"/>
  </p:sldLayoutIdLst>
  <p:transition spd="med"/>
  <p:hf hdr="0"/>
  <p:txStyles>
    <p:titleStyle>
      <a:lvl1pPr algn="l" rtl="0" eaLnBrk="0" fontAlgn="base" hangingPunct="0">
        <a:spcBef>
          <a:spcPct val="0"/>
        </a:spcBef>
        <a:spcAft>
          <a:spcPct val="0"/>
        </a:spcAft>
        <a:defRPr sz="3900" b="1">
          <a:solidFill>
            <a:schemeClr val="tx2"/>
          </a:solidFill>
          <a:latin typeface="+mj-lt"/>
          <a:ea typeface="宋体" pitchFamily="2" charset="-122"/>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SimSun" pitchFamily="2" charset="-122"/>
        </a:defRPr>
      </a:lvl6pPr>
      <a:lvl7pPr marL="914400" algn="l" rtl="0" fontAlgn="base">
        <a:spcBef>
          <a:spcPct val="0"/>
        </a:spcBef>
        <a:spcAft>
          <a:spcPct val="0"/>
        </a:spcAft>
        <a:defRPr sz="3900" b="1">
          <a:solidFill>
            <a:schemeClr val="tx2"/>
          </a:solidFill>
          <a:latin typeface="Arial" pitchFamily="34" charset="0"/>
          <a:ea typeface="SimSun" pitchFamily="2" charset="-122"/>
        </a:defRPr>
      </a:lvl7pPr>
      <a:lvl8pPr marL="1371600" algn="l" rtl="0" fontAlgn="base">
        <a:spcBef>
          <a:spcPct val="0"/>
        </a:spcBef>
        <a:spcAft>
          <a:spcPct val="0"/>
        </a:spcAft>
        <a:defRPr sz="3900" b="1">
          <a:solidFill>
            <a:schemeClr val="tx2"/>
          </a:solidFill>
          <a:latin typeface="Arial" pitchFamily="34" charset="0"/>
          <a:ea typeface="SimSun" pitchFamily="2" charset="-122"/>
        </a:defRPr>
      </a:lvl8pPr>
      <a:lvl9pPr marL="1828800" algn="l" rtl="0" fontAlgn="base">
        <a:spcBef>
          <a:spcPct val="0"/>
        </a:spcBef>
        <a:spcAft>
          <a:spcPct val="0"/>
        </a:spcAft>
        <a:defRPr sz="3900" b="1">
          <a:solidFill>
            <a:schemeClr val="tx2"/>
          </a:solidFill>
          <a:latin typeface="Arial" pitchFamily="34" charset="0"/>
          <a:ea typeface="SimSun" pitchFamily="2" charset="-122"/>
        </a:defRPr>
      </a:lvl9pPr>
    </p:titleStyle>
    <p:bodyStyle>
      <a:lvl1pPr marL="342900" indent="-342900" algn="l" rtl="0" eaLnBrk="0" fontAlgn="base" hangingPunct="0">
        <a:spcBef>
          <a:spcPct val="20000"/>
        </a:spcBef>
        <a:spcAft>
          <a:spcPct val="0"/>
        </a:spcAft>
        <a:buClr>
          <a:srgbClr val="FF0000"/>
        </a:buClr>
        <a:buSzPct val="70000"/>
        <a:buFont typeface="Wingdings" panose="05000000000000000000" pitchFamily="2" charset="2"/>
        <a:buChar char="l"/>
        <a:defRPr sz="3000">
          <a:solidFill>
            <a:schemeClr val="tx1"/>
          </a:solidFill>
          <a:latin typeface="+mn-lt"/>
          <a:ea typeface="宋体" pitchFamily="2" charset="-122"/>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宋体" pitchFamily="2" charset="-122"/>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宋体" pitchFamily="2" charset="-122"/>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宋体" pitchFamily="2" charset="-122"/>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宋体" pitchFamily="2" charset="-122"/>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100000">
              <a:srgbClr val="B8B8B8"/>
            </a:gs>
          </a:gsLst>
          <a:lin ang="5400000"/>
        </a:gradFill>
        <a:effectLst/>
      </p:bgPr>
    </p:bg>
    <p:spTree>
      <p:nvGrpSpPr>
        <p:cNvPr id="1" name=""/>
        <p:cNvGrpSpPr/>
        <p:nvPr/>
      </p:nvGrpSpPr>
      <p:grpSpPr>
        <a:xfrm>
          <a:off x="0" y="0"/>
          <a:ext cx="0" cy="0"/>
          <a:chOff x="0" y="0"/>
          <a:chExt cx="0" cy="0"/>
        </a:xfrm>
      </p:grpSpPr>
      <p:pic>
        <p:nvPicPr>
          <p:cNvPr id="2050" name="Picture 2" descr="\\DROBO-FS\QuickDrops\JB\PPTX NG\Droplets\LightingOverlay.png">
            <a:extLst>
              <a:ext uri="{FF2B5EF4-FFF2-40B4-BE49-F238E27FC236}">
                <a16:creationId xmlns:a16="http://schemas.microsoft.com/office/drawing/2014/main" id="{B8D346CE-68C3-4E83-9B42-6488C09CDC3C}"/>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a:extLst>
              <a:ext uri="{FF2B5EF4-FFF2-40B4-BE49-F238E27FC236}">
                <a16:creationId xmlns:a16="http://schemas.microsoft.com/office/drawing/2014/main" id="{49D342BF-ABEA-4CC0-97C5-5D6629FC80B0}"/>
              </a:ext>
            </a:extLst>
          </p:cNvPr>
          <p:cNvSpPr>
            <a:spLocks noGrp="1"/>
          </p:cNvSpPr>
          <p:nvPr>
            <p:ph type="title"/>
          </p:nvPr>
        </p:nvSpPr>
        <p:spPr>
          <a:xfrm>
            <a:off x="685800" y="619125"/>
            <a:ext cx="7772400" cy="15954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a:extLst>
              <a:ext uri="{FF2B5EF4-FFF2-40B4-BE49-F238E27FC236}">
                <a16:creationId xmlns:a16="http://schemas.microsoft.com/office/drawing/2014/main" id="{937E7802-B771-43C9-B333-8EB5819946DD}"/>
              </a:ext>
            </a:extLst>
          </p:cNvPr>
          <p:cNvSpPr>
            <a:spLocks noGrp="1"/>
          </p:cNvSpPr>
          <p:nvPr>
            <p:ph type="body" idx="1"/>
          </p:nvPr>
        </p:nvSpPr>
        <p:spPr>
          <a:xfrm>
            <a:off x="685800" y="2366963"/>
            <a:ext cx="7772400" cy="34242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a:extLst>
              <a:ext uri="{FF2B5EF4-FFF2-40B4-BE49-F238E27FC236}">
                <a16:creationId xmlns:a16="http://schemas.microsoft.com/office/drawing/2014/main" id="{E30960F5-5BC8-4521-AD87-DA89D29F0549}"/>
              </a:ext>
            </a:extLst>
          </p:cNvPr>
          <p:cNvSpPr>
            <a:spLocks noGrp="1"/>
          </p:cNvSpPr>
          <p:nvPr>
            <p:ph type="dt" sz="half" idx="2"/>
          </p:nvPr>
        </p:nvSpPr>
        <p:spPr>
          <a:xfrm>
            <a:off x="5759450" y="5883275"/>
            <a:ext cx="2057400" cy="365125"/>
          </a:xfrm>
          <a:prstGeom prst="rect">
            <a:avLst/>
          </a:prstGeom>
        </p:spPr>
        <p:txBody>
          <a:bodyPr vert="horz" lIns="91440" tIns="45720" rIns="91440" bIns="45720" rtlCol="0" anchor="ctr"/>
          <a:lstStyle>
            <a:lvl1pPr algn="r">
              <a:defRPr sz="1000" smtClean="0">
                <a:solidFill>
                  <a:schemeClr val="tx1"/>
                </a:solidFill>
                <a:ea typeface="+mn-ea"/>
              </a:defRPr>
            </a:lvl1pPr>
          </a:lstStyle>
          <a:p>
            <a:pPr>
              <a:defRPr/>
            </a:pPr>
            <a:fld id="{29DFC611-D798-4787-8596-791E7DBECAD1}" type="datetime1">
              <a:rPr lang="zh-CN" altLang="en-US"/>
              <a:pPr>
                <a:defRPr/>
              </a:pPr>
              <a:t>2021/11/3</a:t>
            </a:fld>
            <a:endParaRPr lang="en-US" altLang="zh-CN"/>
          </a:p>
        </p:txBody>
      </p:sp>
      <p:sp>
        <p:nvSpPr>
          <p:cNvPr id="5" name="Footer Placeholder 4">
            <a:extLst>
              <a:ext uri="{FF2B5EF4-FFF2-40B4-BE49-F238E27FC236}">
                <a16:creationId xmlns:a16="http://schemas.microsoft.com/office/drawing/2014/main" id="{6DD3CB97-A5BF-4388-B73D-28EBEBA2D539}"/>
              </a:ext>
            </a:extLst>
          </p:cNvPr>
          <p:cNvSpPr>
            <a:spLocks noGrp="1"/>
          </p:cNvSpPr>
          <p:nvPr>
            <p:ph type="ftr" sz="quarter" idx="3"/>
          </p:nvPr>
        </p:nvSpPr>
        <p:spPr>
          <a:xfrm>
            <a:off x="685800" y="5883275"/>
            <a:ext cx="5003800" cy="365125"/>
          </a:xfrm>
          <a:prstGeom prst="rect">
            <a:avLst/>
          </a:prstGeom>
        </p:spPr>
        <p:txBody>
          <a:bodyPr vert="horz" lIns="91440" tIns="45720" rIns="91440" bIns="45720" rtlCol="0" anchor="ctr"/>
          <a:lstStyle>
            <a:lvl1pPr algn="l">
              <a:defRPr sz="1000">
                <a:solidFill>
                  <a:schemeClr val="tx1"/>
                </a:solidFill>
                <a:ea typeface="+mn-ea"/>
              </a:defRPr>
            </a:lvl1pPr>
          </a:lstStyle>
          <a:p>
            <a:pPr>
              <a:defRPr/>
            </a:pPr>
            <a:r>
              <a:rPr lang="zh-CN" altLang="en-US"/>
              <a:t>史忠植 人工智能导论：知识表示 </a:t>
            </a:r>
            <a:endParaRPr lang="en-US" altLang="zh-CN"/>
          </a:p>
        </p:txBody>
      </p:sp>
      <p:sp>
        <p:nvSpPr>
          <p:cNvPr id="6" name="Slide Number Placeholder 5">
            <a:extLst>
              <a:ext uri="{FF2B5EF4-FFF2-40B4-BE49-F238E27FC236}">
                <a16:creationId xmlns:a16="http://schemas.microsoft.com/office/drawing/2014/main" id="{3CE22C65-6B33-4166-BCEF-5EA78554A047}"/>
              </a:ext>
            </a:extLst>
          </p:cNvPr>
          <p:cNvSpPr>
            <a:spLocks noGrp="1"/>
          </p:cNvSpPr>
          <p:nvPr>
            <p:ph type="sldNum" sz="quarter" idx="4"/>
          </p:nvPr>
        </p:nvSpPr>
        <p:spPr>
          <a:xfrm>
            <a:off x="7885113" y="5883275"/>
            <a:ext cx="573087" cy="365125"/>
          </a:xfrm>
          <a:prstGeom prst="rect">
            <a:avLst/>
          </a:prstGeom>
        </p:spPr>
        <p:txBody>
          <a:bodyPr vert="horz" lIns="91440" tIns="45720" rIns="91440" bIns="45720" rtlCol="0" anchor="ctr"/>
          <a:lstStyle>
            <a:lvl1pPr algn="r">
              <a:defRPr sz="1000" smtClean="0">
                <a:solidFill>
                  <a:schemeClr val="tx1"/>
                </a:solidFill>
                <a:ea typeface="+mn-ea"/>
              </a:defRPr>
            </a:lvl1pPr>
          </a:lstStyle>
          <a:p>
            <a:pPr>
              <a:defRPr/>
            </a:pPr>
            <a:fld id="{B3F25353-8F98-4D43-97B7-04B56BB2E6C6}" type="slidenum">
              <a:rPr lang="zh-CN" altLang="en-US"/>
              <a:pPr>
                <a:defRPr/>
              </a:pPr>
              <a:t>‹#›</a:t>
            </a:fld>
            <a:endParaRPr lang="en-US" altLang="zh-CN"/>
          </a:p>
        </p:txBody>
      </p:sp>
      <p:sp>
        <p:nvSpPr>
          <p:cNvPr id="8" name="Rectangle 7">
            <a:extLst>
              <a:ext uri="{FF2B5EF4-FFF2-40B4-BE49-F238E27FC236}">
                <a16:creationId xmlns:a16="http://schemas.microsoft.com/office/drawing/2014/main" id="{7CDE7E20-AE83-4FA6-A342-13342E67FE4B}"/>
              </a:ext>
            </a:extLst>
          </p:cNvPr>
          <p:cNvSpPr>
            <a:spLocks noChangeArrowheads="1"/>
          </p:cNvSpPr>
          <p:nvPr userDrawn="1"/>
        </p:nvSpPr>
        <p:spPr bwMode="auto">
          <a:xfrm>
            <a:off x="395288" y="1412875"/>
            <a:ext cx="8281987"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endParaRPr lang="zh-CN" altLang="en-US">
              <a:ea typeface="+mn-ea"/>
            </a:endParaRPr>
          </a:p>
        </p:txBody>
      </p:sp>
      <p:sp>
        <p:nvSpPr>
          <p:cNvPr id="2057" name="Line 8">
            <a:extLst>
              <a:ext uri="{FF2B5EF4-FFF2-40B4-BE49-F238E27FC236}">
                <a16:creationId xmlns:a16="http://schemas.microsoft.com/office/drawing/2014/main" id="{BBA8BE62-DD9E-4DDE-88FE-2D35372F92DD}"/>
              </a:ext>
            </a:extLst>
          </p:cNvPr>
          <p:cNvSpPr>
            <a:spLocks noChangeShapeType="1"/>
          </p:cNvSpPr>
          <p:nvPr userDrawn="1"/>
        </p:nvSpPr>
        <p:spPr bwMode="auto">
          <a:xfrm>
            <a:off x="468313" y="6165850"/>
            <a:ext cx="8280400" cy="0"/>
          </a:xfrm>
          <a:prstGeom prst="line">
            <a:avLst/>
          </a:prstGeom>
          <a:noFill/>
          <a:ln w="190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4260" r:id="rId1"/>
    <p:sldLayoutId id="2147484261" r:id="rId2"/>
    <p:sldLayoutId id="2147484262" r:id="rId3"/>
    <p:sldLayoutId id="2147484263" r:id="rId4"/>
    <p:sldLayoutId id="2147484264" r:id="rId5"/>
    <p:sldLayoutId id="2147484265" r:id="rId6"/>
    <p:sldLayoutId id="2147484266" r:id="rId7"/>
    <p:sldLayoutId id="2147484267" r:id="rId8"/>
    <p:sldLayoutId id="2147484268" r:id="rId9"/>
    <p:sldLayoutId id="2147484269" r:id="rId10"/>
    <p:sldLayoutId id="2147484270" r:id="rId11"/>
    <p:sldLayoutId id="2147484271" r:id="rId12"/>
    <p:sldLayoutId id="2147484272" r:id="rId13"/>
    <p:sldLayoutId id="2147484273" r:id="rId14"/>
    <p:sldLayoutId id="2147484274" r:id="rId15"/>
    <p:sldLayoutId id="2147484275" r:id="rId16"/>
    <p:sldLayoutId id="2147484276" r:id="rId17"/>
    <p:sldLayoutId id="2147484277" r:id="rId18"/>
    <p:sldLayoutId id="2147484278" r:id="rId19"/>
    <p:sldLayoutId id="2147484279" r:id="rId20"/>
  </p:sldLayoutIdLst>
  <p:hf hdr="0"/>
  <p:txStyles>
    <p:titleStyle>
      <a:lvl1pPr algn="ctr" rtl="0" fontAlgn="base">
        <a:lnSpc>
          <a:spcPct val="90000"/>
        </a:lnSpc>
        <a:spcBef>
          <a:spcPct val="0"/>
        </a:spcBef>
        <a:spcAft>
          <a:spcPct val="0"/>
        </a:spcAft>
        <a:defRPr sz="3600" kern="1200" cap="all">
          <a:solidFill>
            <a:schemeClr val="tx1"/>
          </a:solidFill>
          <a:latin typeface="+mj-lt"/>
          <a:ea typeface="+mj-ea"/>
          <a:cs typeface="+mj-cs"/>
        </a:defRPr>
      </a:lvl1pPr>
      <a:lvl2pPr algn="ctr" rtl="0" fontAlgn="base">
        <a:lnSpc>
          <a:spcPct val="90000"/>
        </a:lnSpc>
        <a:spcBef>
          <a:spcPct val="0"/>
        </a:spcBef>
        <a:spcAft>
          <a:spcPct val="0"/>
        </a:spcAft>
        <a:defRPr sz="3600">
          <a:solidFill>
            <a:schemeClr val="tx1"/>
          </a:solidFill>
          <a:latin typeface="Tw Cen MT" panose="020B0602020104020603" pitchFamily="34" charset="0"/>
        </a:defRPr>
      </a:lvl2pPr>
      <a:lvl3pPr algn="ctr" rtl="0" fontAlgn="base">
        <a:lnSpc>
          <a:spcPct val="90000"/>
        </a:lnSpc>
        <a:spcBef>
          <a:spcPct val="0"/>
        </a:spcBef>
        <a:spcAft>
          <a:spcPct val="0"/>
        </a:spcAft>
        <a:defRPr sz="3600">
          <a:solidFill>
            <a:schemeClr val="tx1"/>
          </a:solidFill>
          <a:latin typeface="Tw Cen MT" panose="020B0602020104020603" pitchFamily="34" charset="0"/>
        </a:defRPr>
      </a:lvl3pPr>
      <a:lvl4pPr algn="ctr" rtl="0" fontAlgn="base">
        <a:lnSpc>
          <a:spcPct val="90000"/>
        </a:lnSpc>
        <a:spcBef>
          <a:spcPct val="0"/>
        </a:spcBef>
        <a:spcAft>
          <a:spcPct val="0"/>
        </a:spcAft>
        <a:defRPr sz="3600">
          <a:solidFill>
            <a:schemeClr val="tx1"/>
          </a:solidFill>
          <a:latin typeface="Tw Cen MT" panose="020B0602020104020603" pitchFamily="34" charset="0"/>
        </a:defRPr>
      </a:lvl4pPr>
      <a:lvl5pPr algn="ctr" rtl="0" fontAlgn="base">
        <a:lnSpc>
          <a:spcPct val="90000"/>
        </a:lnSpc>
        <a:spcBef>
          <a:spcPct val="0"/>
        </a:spcBef>
        <a:spcAft>
          <a:spcPct val="0"/>
        </a:spcAft>
        <a:defRPr sz="3600">
          <a:solidFill>
            <a:schemeClr val="tx1"/>
          </a:solidFill>
          <a:latin typeface="Tw Cen MT" panose="020B0602020104020603" pitchFamily="34" charset="0"/>
        </a:defRPr>
      </a:lvl5pPr>
      <a:lvl6pPr marL="457200" algn="ctr" rtl="0" fontAlgn="base">
        <a:lnSpc>
          <a:spcPct val="90000"/>
        </a:lnSpc>
        <a:spcBef>
          <a:spcPct val="0"/>
        </a:spcBef>
        <a:spcAft>
          <a:spcPct val="0"/>
        </a:spcAft>
        <a:defRPr sz="3600">
          <a:solidFill>
            <a:schemeClr val="tx1"/>
          </a:solidFill>
          <a:latin typeface="Tw Cen MT" panose="020B0602020104020603" pitchFamily="34" charset="0"/>
        </a:defRPr>
      </a:lvl6pPr>
      <a:lvl7pPr marL="914400" algn="ctr" rtl="0" fontAlgn="base">
        <a:lnSpc>
          <a:spcPct val="90000"/>
        </a:lnSpc>
        <a:spcBef>
          <a:spcPct val="0"/>
        </a:spcBef>
        <a:spcAft>
          <a:spcPct val="0"/>
        </a:spcAft>
        <a:defRPr sz="3600">
          <a:solidFill>
            <a:schemeClr val="tx1"/>
          </a:solidFill>
          <a:latin typeface="Tw Cen MT" panose="020B0602020104020603" pitchFamily="34" charset="0"/>
        </a:defRPr>
      </a:lvl7pPr>
      <a:lvl8pPr marL="1371600" algn="ctr" rtl="0" fontAlgn="base">
        <a:lnSpc>
          <a:spcPct val="90000"/>
        </a:lnSpc>
        <a:spcBef>
          <a:spcPct val="0"/>
        </a:spcBef>
        <a:spcAft>
          <a:spcPct val="0"/>
        </a:spcAft>
        <a:defRPr sz="3600">
          <a:solidFill>
            <a:schemeClr val="tx1"/>
          </a:solidFill>
          <a:latin typeface="Tw Cen MT" panose="020B0602020104020603" pitchFamily="34" charset="0"/>
        </a:defRPr>
      </a:lvl8pPr>
      <a:lvl9pPr marL="1828800" algn="ctr" rtl="0" fontAlgn="base">
        <a:lnSpc>
          <a:spcPct val="90000"/>
        </a:lnSpc>
        <a:spcBef>
          <a:spcPct val="0"/>
        </a:spcBef>
        <a:spcAft>
          <a:spcPct val="0"/>
        </a:spcAft>
        <a:defRPr sz="3600">
          <a:solidFill>
            <a:schemeClr val="tx1"/>
          </a:solidFill>
          <a:latin typeface="Tw Cen MT" panose="020B0602020104020603" pitchFamily="34" charset="0"/>
        </a:defRPr>
      </a:lvl9pPr>
    </p:titleStyle>
    <p:bodyStyle>
      <a:lvl1pPr marL="228600" indent="-228600" algn="l" rtl="0" fontAlgn="base">
        <a:lnSpc>
          <a:spcPct val="120000"/>
        </a:lnSpc>
        <a:spcBef>
          <a:spcPts val="1000"/>
        </a:spcBef>
        <a:spcAft>
          <a:spcPct val="0"/>
        </a:spcAft>
        <a:buClr>
          <a:schemeClr val="tx1"/>
        </a:buClr>
        <a:buFont typeface="Arial" panose="020B0604020202020204" pitchFamily="34" charset="0"/>
        <a:buChar char="•"/>
        <a:defRPr sz="2000" kern="1200" cap="all">
          <a:solidFill>
            <a:schemeClr val="tx1"/>
          </a:solidFill>
          <a:latin typeface="+mn-lt"/>
          <a:ea typeface="+mn-ea"/>
          <a:cs typeface="+mn-cs"/>
        </a:defRPr>
      </a:lvl1pPr>
      <a:lvl2pPr marL="685800" indent="-228600" algn="l" rtl="0" fontAlgn="base">
        <a:lnSpc>
          <a:spcPct val="120000"/>
        </a:lnSpc>
        <a:spcBef>
          <a:spcPts val="500"/>
        </a:spcBef>
        <a:spcAft>
          <a:spcPct val="0"/>
        </a:spcAft>
        <a:buClr>
          <a:schemeClr val="tx1"/>
        </a:buClr>
        <a:buFont typeface="Arial" panose="020B0604020202020204" pitchFamily="34" charset="0"/>
        <a:buChar char="•"/>
        <a:defRPr kern="1200" cap="all">
          <a:solidFill>
            <a:schemeClr val="tx1"/>
          </a:solidFill>
          <a:latin typeface="+mn-lt"/>
          <a:ea typeface="+mn-ea"/>
          <a:cs typeface="+mn-cs"/>
        </a:defRPr>
      </a:lvl2pPr>
      <a:lvl3pPr marL="1143000" indent="-228600" algn="l" rtl="0" fontAlgn="base">
        <a:lnSpc>
          <a:spcPct val="120000"/>
        </a:lnSpc>
        <a:spcBef>
          <a:spcPts val="500"/>
        </a:spcBef>
        <a:spcAft>
          <a:spcPct val="0"/>
        </a:spcAft>
        <a:buClr>
          <a:schemeClr val="tx1"/>
        </a:buClr>
        <a:buFont typeface="Arial" panose="020B0604020202020204" pitchFamily="34" charset="0"/>
        <a:buChar char="•"/>
        <a:defRPr sz="1600" kern="1200" cap="all">
          <a:solidFill>
            <a:schemeClr val="tx1"/>
          </a:solidFill>
          <a:latin typeface="+mn-lt"/>
          <a:ea typeface="+mn-ea"/>
          <a:cs typeface="+mn-cs"/>
        </a:defRPr>
      </a:lvl3pPr>
      <a:lvl4pPr marL="1600200" indent="-228600" algn="l" rtl="0" fontAlgn="base">
        <a:lnSpc>
          <a:spcPct val="120000"/>
        </a:lnSpc>
        <a:spcBef>
          <a:spcPts val="500"/>
        </a:spcBef>
        <a:spcAft>
          <a:spcPct val="0"/>
        </a:spcAft>
        <a:buClr>
          <a:schemeClr val="tx1"/>
        </a:buClr>
        <a:buFont typeface="Arial" panose="020B0604020202020204" pitchFamily="34" charset="0"/>
        <a:buChar char="•"/>
        <a:defRPr sz="1400" kern="1200" cap="all">
          <a:solidFill>
            <a:schemeClr val="tx1"/>
          </a:solidFill>
          <a:latin typeface="+mn-lt"/>
          <a:ea typeface="+mn-ea"/>
          <a:cs typeface="+mn-cs"/>
        </a:defRPr>
      </a:lvl4pPr>
      <a:lvl5pPr marL="2057400" indent="-228600" algn="l" rtl="0" fontAlgn="base">
        <a:lnSpc>
          <a:spcPct val="120000"/>
        </a:lnSpc>
        <a:spcBef>
          <a:spcPts val="500"/>
        </a:spcBef>
        <a:spcAft>
          <a:spcPct val="0"/>
        </a:spcAft>
        <a:buClr>
          <a:schemeClr val="tx1"/>
        </a:buClr>
        <a:buFont typeface="Arial" panose="020B0604020202020204" pitchFamily="34" charset="0"/>
        <a:buChar char="•"/>
        <a:defRPr sz="1400" kern="1200" cap="all">
          <a:solidFill>
            <a:schemeClr val="tx1"/>
          </a:solidFill>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9.xml"/></Relationships>
</file>

<file path=ppt/slides/_rels/slide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6.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46848C2-EEAF-49F5-A81E-8BBF9B19559C}"/>
              </a:ext>
            </a:extLst>
          </p:cNvPr>
          <p:cNvSpPr>
            <a:spLocks noGrp="1" noChangeArrowheads="1"/>
          </p:cNvSpPr>
          <p:nvPr>
            <p:ph type="ctrTitle"/>
          </p:nvPr>
        </p:nvSpPr>
        <p:spPr>
          <a:xfrm>
            <a:off x="827088" y="260350"/>
            <a:ext cx="7058025" cy="2133600"/>
          </a:xfrm>
        </p:spPr>
        <p:txBody>
          <a:bodyPr/>
          <a:lstStyle/>
          <a:p>
            <a:pPr fontAlgn="auto">
              <a:spcAft>
                <a:spcPts val="0"/>
              </a:spcAft>
              <a:defRPr/>
            </a:pPr>
            <a:r>
              <a:rPr lang="zh-CN" altLang="en-US">
                <a:solidFill>
                  <a:srgbClr val="0033CC"/>
                </a:solidFill>
                <a:latin typeface="华文新魏" panose="02010800040101010101" pitchFamily="2" charset="-122"/>
                <a:ea typeface="华文新魏" panose="02010800040101010101" pitchFamily="2" charset="-122"/>
              </a:rPr>
              <a:t>人工智能导论</a:t>
            </a:r>
            <a:br>
              <a:rPr lang="zh-CN" altLang="en-US">
                <a:solidFill>
                  <a:srgbClr val="0033CC"/>
                </a:solidFill>
                <a:latin typeface="华文新魏" panose="02010800040101010101" pitchFamily="2" charset="-122"/>
                <a:ea typeface="华文新魏" panose="02010800040101010101" pitchFamily="2" charset="-122"/>
              </a:rPr>
            </a:br>
            <a:r>
              <a:rPr lang="en-US" altLang="zh-CN" sz="2800">
                <a:solidFill>
                  <a:srgbClr val="0033CC"/>
                </a:solidFill>
                <a:latin typeface="华文新魏" panose="02010800040101010101" pitchFamily="2" charset="-122"/>
                <a:ea typeface="华文新魏" panose="02010800040101010101" pitchFamily="2" charset="-122"/>
              </a:rPr>
              <a:t>Introduction</a:t>
            </a:r>
            <a:r>
              <a:rPr lang="zh-CN" altLang="en-US" sz="2800">
                <a:solidFill>
                  <a:srgbClr val="0033CC"/>
                </a:solidFill>
                <a:latin typeface="华文新魏" panose="02010800040101010101" pitchFamily="2" charset="-122"/>
                <a:ea typeface="华文新魏" panose="02010800040101010101" pitchFamily="2" charset="-122"/>
              </a:rPr>
              <a:t> </a:t>
            </a:r>
            <a:r>
              <a:rPr lang="en-US" altLang="zh-CN" sz="2800">
                <a:solidFill>
                  <a:srgbClr val="0033CC"/>
                </a:solidFill>
                <a:latin typeface="华文新魏" panose="02010800040101010101" pitchFamily="2" charset="-122"/>
                <a:ea typeface="华文新魏" panose="02010800040101010101" pitchFamily="2" charset="-122"/>
              </a:rPr>
              <a:t>to Artificial Intelligence</a:t>
            </a:r>
            <a:br>
              <a:rPr lang="en-US" altLang="zh-CN">
                <a:solidFill>
                  <a:srgbClr val="0033CC"/>
                </a:solidFill>
                <a:latin typeface="华文新魏" panose="02010800040101010101" pitchFamily="2" charset="-122"/>
                <a:ea typeface="华文新魏" panose="02010800040101010101" pitchFamily="2" charset="-122"/>
              </a:rPr>
            </a:br>
            <a:r>
              <a:rPr kumimoji="1" lang="zh-CN" altLang="en-US" sz="4000">
                <a:solidFill>
                  <a:srgbClr val="0033CC"/>
                </a:solidFill>
                <a:latin typeface="隶书" panose="02010509060101010101" pitchFamily="49" charset="-122"/>
                <a:ea typeface="隶书" panose="02010509060101010101" pitchFamily="49" charset="-122"/>
              </a:rPr>
              <a:t>第二章</a:t>
            </a:r>
            <a:endParaRPr kumimoji="1" lang="en-US" altLang="zh-CN">
              <a:latin typeface="隶书" panose="02010509060101010101" pitchFamily="49" charset="-122"/>
              <a:ea typeface="隶书" panose="02010509060101010101" pitchFamily="49" charset="-122"/>
            </a:endParaRPr>
          </a:p>
        </p:txBody>
      </p:sp>
      <p:sp>
        <p:nvSpPr>
          <p:cNvPr id="6148" name="Subtitle 2">
            <a:extLst>
              <a:ext uri="{FF2B5EF4-FFF2-40B4-BE49-F238E27FC236}">
                <a16:creationId xmlns:a16="http://schemas.microsoft.com/office/drawing/2014/main" id="{62B18CBB-0E6B-4CF9-9E62-565D4D4EF99A}"/>
              </a:ext>
            </a:extLst>
          </p:cNvPr>
          <p:cNvSpPr>
            <a:spLocks noGrp="1" noChangeArrowheads="1"/>
          </p:cNvSpPr>
          <p:nvPr>
            <p:ph type="subTitle" idx="1"/>
          </p:nvPr>
        </p:nvSpPr>
        <p:spPr>
          <a:xfrm>
            <a:off x="1312863" y="3886200"/>
            <a:ext cx="6518275" cy="1371600"/>
          </a:xfrm>
        </p:spPr>
        <p:txBody>
          <a:bodyPr/>
          <a:lstStyle/>
          <a:p>
            <a:pPr fontAlgn="auto">
              <a:spcAft>
                <a:spcPts val="0"/>
              </a:spcAft>
              <a:defRPr/>
            </a:pPr>
            <a:endParaRPr lang="zh-CN" altLang="en-US"/>
          </a:p>
        </p:txBody>
      </p:sp>
      <p:sp>
        <p:nvSpPr>
          <p:cNvPr id="8" name="Rectangle 4">
            <a:extLst>
              <a:ext uri="{FF2B5EF4-FFF2-40B4-BE49-F238E27FC236}">
                <a16:creationId xmlns:a16="http://schemas.microsoft.com/office/drawing/2014/main" id="{FD8B6578-8084-41AC-9B45-F263DD03C338}"/>
              </a:ext>
            </a:extLst>
          </p:cNvPr>
          <p:cNvSpPr>
            <a:spLocks noChangeArrowheads="1"/>
          </p:cNvSpPr>
          <p:nvPr/>
        </p:nvSpPr>
        <p:spPr bwMode="auto">
          <a:xfrm>
            <a:off x="785813" y="2857500"/>
            <a:ext cx="7643812" cy="1600200"/>
          </a:xfrm>
          <a:prstGeom prst="rect">
            <a:avLst/>
          </a:prstGeom>
          <a:noFill/>
          <a:ln>
            <a:noFill/>
          </a:ln>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defRPr/>
            </a:pPr>
            <a:r>
              <a:rPr kumimoji="1" lang="zh-CN" altLang="en-US" sz="5400" b="1" dirty="0">
                <a:solidFill>
                  <a:srgbClr val="FF0000"/>
                </a:solidFill>
                <a:latin typeface="隶书" pitchFamily="49" charset="-122"/>
                <a:ea typeface="隶书" pitchFamily="49" charset="-122"/>
              </a:rPr>
              <a:t>知识表示</a:t>
            </a:r>
          </a:p>
          <a:p>
            <a:pPr algn="ctr" eaLnBrk="1" hangingPunct="1">
              <a:defRPr/>
            </a:pPr>
            <a:r>
              <a:rPr kumimoji="1" lang="en-US" altLang="zh-CN" sz="4400" b="1" dirty="0">
                <a:solidFill>
                  <a:srgbClr val="FF0000"/>
                </a:solidFill>
                <a:latin typeface="+mj-lt"/>
                <a:ea typeface="隶书" pitchFamily="49" charset="-122"/>
              </a:rPr>
              <a:t>Knowledge Representation</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a:extLst>
              <a:ext uri="{FF2B5EF4-FFF2-40B4-BE49-F238E27FC236}">
                <a16:creationId xmlns:a16="http://schemas.microsoft.com/office/drawing/2014/main" id="{C0C23C8E-3F0F-473F-999A-76A9E327BC7B}"/>
              </a:ext>
            </a:extLst>
          </p:cNvPr>
          <p:cNvSpPr>
            <a:spLocks noGrp="1" noChangeArrowheads="1"/>
          </p:cNvSpPr>
          <p:nvPr>
            <p:ph type="title"/>
          </p:nvPr>
        </p:nvSpPr>
        <p:spPr>
          <a:xfrm>
            <a:off x="250825" y="260350"/>
            <a:ext cx="7926388" cy="650875"/>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谓词逻辑法</a:t>
            </a:r>
            <a:endParaRPr lang="en-US" altLang="zh-CN" b="1" dirty="0">
              <a:solidFill>
                <a:schemeClr val="accent6"/>
              </a:solidFill>
              <a:latin typeface="黑体" panose="02010609060101010101" pitchFamily="49" charset="-122"/>
              <a:ea typeface="黑体" panose="02010609060101010101" pitchFamily="49" charset="-122"/>
            </a:endParaRPr>
          </a:p>
        </p:txBody>
      </p:sp>
      <p:sp>
        <p:nvSpPr>
          <p:cNvPr id="24580" name="Rectangle 3">
            <a:extLst>
              <a:ext uri="{FF2B5EF4-FFF2-40B4-BE49-F238E27FC236}">
                <a16:creationId xmlns:a16="http://schemas.microsoft.com/office/drawing/2014/main" id="{0F50FE89-41AB-4E2F-A774-ABF7CCD08A5E}"/>
              </a:ext>
            </a:extLst>
          </p:cNvPr>
          <p:cNvSpPr>
            <a:spLocks noGrp="1" noChangeArrowheads="1"/>
          </p:cNvSpPr>
          <p:nvPr>
            <p:ph sz="half" idx="1"/>
          </p:nvPr>
        </p:nvSpPr>
        <p:spPr>
          <a:xfrm>
            <a:off x="684213" y="1557338"/>
            <a:ext cx="8083550" cy="1981200"/>
          </a:xfrm>
        </p:spPr>
        <p:txBody>
          <a:bodyPr>
            <a:normAutofit fontScale="77500" lnSpcReduction="20000"/>
          </a:bodyPr>
          <a:lstStyle/>
          <a:p>
            <a:pPr marL="0" indent="0" fontAlgn="auto">
              <a:lnSpc>
                <a:spcPct val="150000"/>
              </a:lnSpc>
              <a:spcAft>
                <a:spcPts val="0"/>
              </a:spcAft>
              <a:buFontTx/>
              <a:buNone/>
              <a:defRPr/>
            </a:pPr>
            <a:r>
              <a:rPr lang="zh-CN" altLang="zh-CN" sz="2400">
                <a:latin typeface="幼圆" panose="02010509060101010101" pitchFamily="49" charset="-122"/>
                <a:ea typeface="幼圆" panose="02010509060101010101" pitchFamily="49" charset="-122"/>
              </a:rPr>
              <a:t>逻辑在知识的形式化表示和机器自动定理证明方面发挥了重要的作用，其中最常用的逻辑是谓词逻辑，命题逻辑可以看做谓词逻辑的一种特殊形式。谓词逻辑</a:t>
            </a:r>
            <a:r>
              <a:rPr lang="zh-CN" altLang="en-US" sz="2400">
                <a:latin typeface="幼圆" panose="02010509060101010101" pitchFamily="49" charset="-122"/>
                <a:ea typeface="幼圆" panose="02010509060101010101" pitchFamily="49" charset="-122"/>
              </a:rPr>
              <a:t>严格地按照相关领域的特定规则，以符号串形式描述该领域有关客体的表达式能够把逻辑论证符号化，并用于证明定理，求解问题。</a:t>
            </a:r>
          </a:p>
        </p:txBody>
      </p:sp>
      <p:sp>
        <p:nvSpPr>
          <p:cNvPr id="44036" name="日期占位符 1">
            <a:extLst>
              <a:ext uri="{FF2B5EF4-FFF2-40B4-BE49-F238E27FC236}">
                <a16:creationId xmlns:a16="http://schemas.microsoft.com/office/drawing/2014/main" id="{1482B6CB-5A25-466E-9780-D7067649F79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9D2DE24-FED1-4293-9C9C-A509F793D352}"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44037" name="页脚占位符 2">
            <a:extLst>
              <a:ext uri="{FF2B5EF4-FFF2-40B4-BE49-F238E27FC236}">
                <a16:creationId xmlns:a16="http://schemas.microsoft.com/office/drawing/2014/main" id="{FF81FB39-5CBD-43D1-BF6A-64AE2555D2C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44038" name="灯片编号占位符 6">
            <a:extLst>
              <a:ext uri="{FF2B5EF4-FFF2-40B4-BE49-F238E27FC236}">
                <a16:creationId xmlns:a16="http://schemas.microsoft.com/office/drawing/2014/main" id="{3C178D1C-49DB-4372-B792-28D69395DCD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07573B49-545E-4CC0-9212-4699388F05D1}" type="slidenum">
              <a:rPr lang="en-US" altLang="zh-CN" sz="1400" smtClean="0">
                <a:latin typeface="Times New Roman" panose="02020603050405020304" pitchFamily="18" charset="0"/>
              </a:rPr>
              <a:pPr eaLnBrk="1" hangingPunct="1">
                <a:lnSpc>
                  <a:spcPct val="100000"/>
                </a:lnSpc>
                <a:spcBef>
                  <a:spcPct val="0"/>
                </a:spcBef>
                <a:buClrTx/>
                <a:buFontTx/>
                <a:buNone/>
              </a:pPr>
              <a:t>10</a:t>
            </a:fld>
            <a:endParaRPr lang="en-US" altLang="zh-CN" sz="1400">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B2DAA38C-35C4-4573-9225-58588CA0408D}"/>
              </a:ext>
            </a:extLst>
          </p:cNvPr>
          <p:cNvSpPr>
            <a:spLocks noGrp="1" noChangeArrowheads="1"/>
          </p:cNvSpPr>
          <p:nvPr>
            <p:ph type="title"/>
          </p:nvPr>
        </p:nvSpPr>
        <p:spPr/>
        <p:txBody>
          <a:bodyPr/>
          <a:lstStyle/>
          <a:p>
            <a:pPr fontAlgn="auto">
              <a:spcAft>
                <a:spcPts val="0"/>
              </a:spcAft>
              <a:defRPr/>
            </a:pPr>
            <a:r>
              <a:rPr lang="zh-CN" altLang="en-US"/>
              <a:t>推理</a:t>
            </a:r>
          </a:p>
        </p:txBody>
      </p:sp>
      <p:sp>
        <p:nvSpPr>
          <p:cNvPr id="25603" name="Content Placeholder 2">
            <a:extLst>
              <a:ext uri="{FF2B5EF4-FFF2-40B4-BE49-F238E27FC236}">
                <a16:creationId xmlns:a16="http://schemas.microsoft.com/office/drawing/2014/main" id="{FA500D7C-B26F-4185-A757-02E6703459B5}"/>
              </a:ext>
            </a:extLst>
          </p:cNvPr>
          <p:cNvSpPr>
            <a:spLocks noGrp="1" noChangeArrowheads="1"/>
          </p:cNvSpPr>
          <p:nvPr>
            <p:ph sz="half" idx="1"/>
          </p:nvPr>
        </p:nvSpPr>
        <p:spPr/>
        <p:txBody>
          <a:bodyPr>
            <a:normAutofit fontScale="70000" lnSpcReduction="20000"/>
          </a:bodyPr>
          <a:lstStyle/>
          <a:p>
            <a:pPr fontAlgn="auto">
              <a:spcAft>
                <a:spcPts val="0"/>
              </a:spcAft>
              <a:defRPr/>
            </a:pPr>
            <a:r>
              <a:rPr lang="zh-CN" altLang="en-US"/>
              <a:t>今天天阴就要下雨</a:t>
            </a:r>
            <a:endParaRPr lang="en-US" altLang="zh-CN"/>
          </a:p>
          <a:p>
            <a:pPr fontAlgn="auto">
              <a:spcAft>
                <a:spcPts val="0"/>
              </a:spcAft>
              <a:defRPr/>
            </a:pPr>
            <a:r>
              <a:rPr lang="zh-CN" altLang="en-US"/>
              <a:t>今天天阴</a:t>
            </a:r>
            <a:endParaRPr lang="en-US" altLang="zh-CN"/>
          </a:p>
          <a:p>
            <a:pPr fontAlgn="auto">
              <a:spcAft>
                <a:spcPts val="0"/>
              </a:spcAft>
              <a:defRPr/>
            </a:pPr>
            <a:endParaRPr lang="en-US" altLang="zh-CN"/>
          </a:p>
          <a:p>
            <a:pPr fontAlgn="auto">
              <a:spcAft>
                <a:spcPts val="0"/>
              </a:spcAft>
              <a:defRPr/>
            </a:pPr>
            <a:r>
              <a:rPr lang="zh-CN" altLang="en-US"/>
              <a:t>推理得出，今天下雨</a:t>
            </a:r>
            <a:endParaRPr lang="en-US" altLang="zh-CN"/>
          </a:p>
          <a:p>
            <a:pPr fontAlgn="auto">
              <a:spcAft>
                <a:spcPts val="0"/>
              </a:spcAft>
              <a:defRPr/>
            </a:pPr>
            <a:r>
              <a:rPr lang="en-US" altLang="zh-CN"/>
              <a:t>P</a:t>
            </a:r>
            <a:r>
              <a:rPr lang="zh-CN" altLang="en-US"/>
              <a:t>今天天阴，</a:t>
            </a:r>
            <a:endParaRPr lang="en-US" altLang="zh-CN"/>
          </a:p>
          <a:p>
            <a:pPr fontAlgn="auto">
              <a:spcAft>
                <a:spcPts val="0"/>
              </a:spcAft>
              <a:defRPr/>
            </a:pPr>
            <a:r>
              <a:rPr lang="en-US" altLang="zh-CN"/>
              <a:t>Q</a:t>
            </a:r>
            <a:r>
              <a:rPr lang="zh-CN" altLang="en-US"/>
              <a:t>：今天下雨</a:t>
            </a:r>
            <a:endParaRPr lang="en-US" altLang="zh-CN"/>
          </a:p>
          <a:p>
            <a:pPr fontAlgn="auto">
              <a:spcAft>
                <a:spcPts val="0"/>
              </a:spcAft>
              <a:defRPr/>
            </a:pPr>
            <a:r>
              <a:rPr lang="en-US" altLang="zh-CN"/>
              <a:t>P-&gt;Q</a:t>
            </a:r>
          </a:p>
          <a:p>
            <a:pPr fontAlgn="auto">
              <a:spcAft>
                <a:spcPts val="0"/>
              </a:spcAft>
              <a:defRPr/>
            </a:pPr>
            <a:r>
              <a:rPr lang="en-US" altLang="zh-CN"/>
              <a:t>P</a:t>
            </a:r>
          </a:p>
          <a:p>
            <a:pPr fontAlgn="auto">
              <a:spcAft>
                <a:spcPts val="0"/>
              </a:spcAft>
              <a:defRPr/>
            </a:pPr>
            <a:r>
              <a:rPr lang="en-US" altLang="zh-CN"/>
              <a:t>Q</a:t>
            </a:r>
            <a:endParaRPr lang="zh-CN" altLang="en-US"/>
          </a:p>
        </p:txBody>
      </p:sp>
      <p:sp>
        <p:nvSpPr>
          <p:cNvPr id="25604" name="Content Placeholder 3">
            <a:extLst>
              <a:ext uri="{FF2B5EF4-FFF2-40B4-BE49-F238E27FC236}">
                <a16:creationId xmlns:a16="http://schemas.microsoft.com/office/drawing/2014/main" id="{89DD1200-7946-482D-93B1-25FEC889318A}"/>
              </a:ext>
            </a:extLst>
          </p:cNvPr>
          <p:cNvSpPr>
            <a:spLocks noGrp="1" noChangeArrowheads="1"/>
          </p:cNvSpPr>
          <p:nvPr>
            <p:ph sz="half" idx="2"/>
          </p:nvPr>
        </p:nvSpPr>
        <p:spPr/>
        <p:txBody>
          <a:bodyPr>
            <a:normAutofit fontScale="70000" lnSpcReduction="20000"/>
          </a:bodyPr>
          <a:lstStyle/>
          <a:p>
            <a:pPr fontAlgn="auto">
              <a:spcAft>
                <a:spcPts val="0"/>
              </a:spcAft>
              <a:defRPr/>
            </a:pPr>
            <a:r>
              <a:rPr lang="en-US" altLang="zh-CN"/>
              <a:t>1 </a:t>
            </a:r>
            <a:r>
              <a:rPr lang="zh-CN" altLang="en-US"/>
              <a:t>人都要死的。</a:t>
            </a:r>
            <a:endParaRPr lang="en-US" altLang="zh-CN"/>
          </a:p>
          <a:p>
            <a:pPr fontAlgn="auto">
              <a:spcAft>
                <a:spcPts val="0"/>
              </a:spcAft>
              <a:defRPr/>
            </a:pPr>
            <a:r>
              <a:rPr lang="en-US" altLang="zh-CN"/>
              <a:t>2 </a:t>
            </a:r>
            <a:r>
              <a:rPr lang="zh-CN" altLang="en-US"/>
              <a:t>崔振超是人。</a:t>
            </a:r>
            <a:endParaRPr lang="en-US" altLang="zh-CN"/>
          </a:p>
          <a:p>
            <a:pPr fontAlgn="auto">
              <a:spcAft>
                <a:spcPts val="0"/>
              </a:spcAft>
              <a:defRPr/>
            </a:pPr>
            <a:r>
              <a:rPr lang="en-US" altLang="zh-CN"/>
              <a:t>3 </a:t>
            </a:r>
            <a:r>
              <a:rPr lang="zh-CN" altLang="en-US"/>
              <a:t>崔振超是要死的。</a:t>
            </a:r>
            <a:endParaRPr lang="en-US" altLang="zh-CN"/>
          </a:p>
          <a:p>
            <a:pPr fontAlgn="auto">
              <a:spcAft>
                <a:spcPts val="0"/>
              </a:spcAft>
              <a:defRPr/>
            </a:pPr>
            <a:endParaRPr lang="en-US" altLang="zh-CN"/>
          </a:p>
          <a:p>
            <a:pPr fontAlgn="auto">
              <a:spcAft>
                <a:spcPts val="0"/>
              </a:spcAft>
              <a:defRPr/>
            </a:pPr>
            <a:r>
              <a:rPr lang="en-US" altLang="zh-CN"/>
              <a:t>p:</a:t>
            </a:r>
            <a:r>
              <a:rPr lang="zh-CN" altLang="en-US"/>
              <a:t>人都是要死的 </a:t>
            </a:r>
          </a:p>
          <a:p>
            <a:pPr fontAlgn="auto">
              <a:spcAft>
                <a:spcPts val="0"/>
              </a:spcAft>
              <a:defRPr/>
            </a:pPr>
            <a:r>
              <a:rPr lang="en-US" altLang="zh-CN"/>
              <a:t>q:</a:t>
            </a:r>
            <a:r>
              <a:rPr lang="zh-CN" altLang="en-US"/>
              <a:t>崔振超是人。</a:t>
            </a:r>
            <a:endParaRPr lang="en-US" altLang="zh-CN"/>
          </a:p>
          <a:p>
            <a:pPr fontAlgn="auto">
              <a:spcAft>
                <a:spcPts val="0"/>
              </a:spcAft>
              <a:defRPr/>
            </a:pPr>
            <a:r>
              <a:rPr lang="en-US" altLang="zh-CN"/>
              <a:t>s</a:t>
            </a:r>
            <a:r>
              <a:rPr lang="zh-CN" altLang="en-US"/>
              <a:t>：崔振超要死。</a:t>
            </a:r>
          </a:p>
        </p:txBody>
      </p:sp>
      <p:sp>
        <p:nvSpPr>
          <p:cNvPr id="45061" name="Date Placeholder 4">
            <a:extLst>
              <a:ext uri="{FF2B5EF4-FFF2-40B4-BE49-F238E27FC236}">
                <a16:creationId xmlns:a16="http://schemas.microsoft.com/office/drawing/2014/main" id="{3E5ED7AE-A160-48A2-BEDC-956A3CD3AF3A}"/>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C75FE4AC-C0D8-487F-BE3B-F48C8BFE029F}"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45062" name="Footer Placeholder 5">
            <a:extLst>
              <a:ext uri="{FF2B5EF4-FFF2-40B4-BE49-F238E27FC236}">
                <a16:creationId xmlns:a16="http://schemas.microsoft.com/office/drawing/2014/main" id="{AB6AC73B-4E47-4FB3-B5B6-305EFAC6E2E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人工智能导论：知识表示 </a:t>
            </a:r>
            <a:endParaRPr lang="en-US" altLang="zh-CN" sz="1400">
              <a:latin typeface="Arial" panose="020B0604020202020204" pitchFamily="34" charset="0"/>
            </a:endParaRPr>
          </a:p>
        </p:txBody>
      </p:sp>
      <p:sp>
        <p:nvSpPr>
          <p:cNvPr id="45063" name="Slide Number Placeholder 6">
            <a:extLst>
              <a:ext uri="{FF2B5EF4-FFF2-40B4-BE49-F238E27FC236}">
                <a16:creationId xmlns:a16="http://schemas.microsoft.com/office/drawing/2014/main" id="{3628F35A-9544-42A0-A493-014F1684290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DE6BD7E-B41B-416A-9E56-C0D5EA0521AB}" type="slidenum">
              <a:rPr lang="zh-CN" altLang="en-US" sz="1400" smtClean="0">
                <a:latin typeface="Arial" panose="020B0604020202020204" pitchFamily="34" charset="0"/>
              </a:rPr>
              <a:pPr>
                <a:lnSpc>
                  <a:spcPct val="100000"/>
                </a:lnSpc>
                <a:spcBef>
                  <a:spcPct val="0"/>
                </a:spcBef>
                <a:buClrTx/>
                <a:buFontTx/>
                <a:buNone/>
              </a:pPr>
              <a:t>11</a:t>
            </a:fld>
            <a:endParaRPr lang="en-US" altLang="zh-CN" sz="1400">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a:extLst>
              <a:ext uri="{FF2B5EF4-FFF2-40B4-BE49-F238E27FC236}">
                <a16:creationId xmlns:a16="http://schemas.microsoft.com/office/drawing/2014/main" id="{588CB387-40FA-4937-99E6-7369F0B84AE4}"/>
              </a:ext>
            </a:extLst>
          </p:cNvPr>
          <p:cNvSpPr>
            <a:spLocks noGrp="1" noChangeArrowheads="1"/>
          </p:cNvSpPr>
          <p:nvPr>
            <p:ph type="title"/>
          </p:nvPr>
        </p:nvSpPr>
        <p:spPr>
          <a:xfrm>
            <a:off x="395288" y="188913"/>
            <a:ext cx="7926387" cy="650875"/>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谓词演算</a:t>
            </a:r>
            <a:endParaRPr lang="en-US" altLang="zh-CN" b="1" dirty="0">
              <a:solidFill>
                <a:schemeClr val="accent6"/>
              </a:solidFill>
              <a:latin typeface="黑体" panose="02010609060101010101" pitchFamily="49" charset="-122"/>
              <a:ea typeface="黑体" panose="02010609060101010101" pitchFamily="49" charset="-122"/>
            </a:endParaRPr>
          </a:p>
        </p:txBody>
      </p:sp>
      <p:sp>
        <p:nvSpPr>
          <p:cNvPr id="96261" name="Rectangle 4">
            <a:extLst>
              <a:ext uri="{FF2B5EF4-FFF2-40B4-BE49-F238E27FC236}">
                <a16:creationId xmlns:a16="http://schemas.microsoft.com/office/drawing/2014/main" id="{4314E7B5-2E8F-43C2-A4D3-7FB5718BA164}"/>
              </a:ext>
            </a:extLst>
          </p:cNvPr>
          <p:cNvSpPr>
            <a:spLocks noGrp="1" noChangeArrowheads="1"/>
          </p:cNvSpPr>
          <p:nvPr>
            <p:ph sz="half" idx="1"/>
          </p:nvPr>
        </p:nvSpPr>
        <p:spPr>
          <a:xfrm>
            <a:off x="539750" y="1196975"/>
            <a:ext cx="7543800" cy="3733800"/>
          </a:xfrm>
        </p:spPr>
        <p:txBody>
          <a:bodyPr>
            <a:normAutofit fontScale="32500" lnSpcReduction="20000"/>
          </a:bodyPr>
          <a:lstStyle/>
          <a:p>
            <a:pPr fontAlgn="auto">
              <a:spcAft>
                <a:spcPts val="0"/>
              </a:spcAft>
              <a:buFont typeface="Wingdings" pitchFamily="2" charset="2"/>
              <a:buNone/>
              <a:defRPr/>
            </a:pPr>
            <a:r>
              <a:rPr lang="zh-CN" altLang="en-US" dirty="0">
                <a:solidFill>
                  <a:schemeClr val="accent6"/>
                </a:solidFill>
                <a:latin typeface="黑体" panose="02010609060101010101" pitchFamily="49" charset="-122"/>
                <a:ea typeface="黑体" panose="02010609060101010101" pitchFamily="49" charset="-122"/>
              </a:rPr>
              <a:t>语法与语义</a:t>
            </a:r>
          </a:p>
          <a:p>
            <a:pPr marL="447675" lvl="1" indent="-360363" fontAlgn="auto">
              <a:lnSpc>
                <a:spcPts val="3300"/>
              </a:lnSpc>
              <a:spcAft>
                <a:spcPts val="0"/>
              </a:spcAft>
              <a:defRPr/>
            </a:pPr>
            <a:r>
              <a:rPr lang="zh-CN" altLang="en-US" sz="2000" dirty="0">
                <a:latin typeface="幼圆" panose="02010509060101010101" pitchFamily="49" charset="-122"/>
                <a:ea typeface="幼圆" panose="02010509060101010101" pitchFamily="49" charset="-122"/>
              </a:rPr>
              <a:t>基本符号：谓词符号、变量符号、函数符号、 常量符号、括号和逗号</a:t>
            </a:r>
          </a:p>
          <a:p>
            <a:pPr marL="447675" lvl="1" indent="-360363" fontAlgn="auto">
              <a:lnSpc>
                <a:spcPts val="3300"/>
              </a:lnSpc>
              <a:spcAft>
                <a:spcPts val="0"/>
              </a:spcAft>
              <a:defRPr/>
            </a:pPr>
            <a:r>
              <a:rPr lang="zh-CN" altLang="en-US" sz="2000" dirty="0">
                <a:latin typeface="幼圆" panose="02010509060101010101" pitchFamily="49" charset="-122"/>
                <a:ea typeface="幼圆" panose="02010509060101010101" pitchFamily="49" charset="-122"/>
              </a:rPr>
              <a:t>谓词演算的解释：</a:t>
            </a:r>
          </a:p>
          <a:p>
            <a:pPr marL="447675" lvl="2" indent="271463" fontAlgn="auto">
              <a:lnSpc>
                <a:spcPts val="3300"/>
              </a:lnSpc>
              <a:spcAft>
                <a:spcPts val="0"/>
              </a:spcAft>
              <a:defRPr/>
            </a:pPr>
            <a:r>
              <a:rPr lang="zh-CN" altLang="en-US" dirty="0">
                <a:latin typeface="幼圆" panose="02010509060101010101" pitchFamily="49" charset="-122"/>
                <a:ea typeface="幼圆" panose="02010509060101010101" pitchFamily="49" charset="-122"/>
              </a:rPr>
              <a:t>谓词符号</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对应关系，</a:t>
            </a:r>
          </a:p>
          <a:p>
            <a:pPr marL="447675" lvl="2" indent="271463" fontAlgn="auto">
              <a:lnSpc>
                <a:spcPts val="3300"/>
              </a:lnSpc>
              <a:spcAft>
                <a:spcPts val="0"/>
              </a:spcAft>
              <a:defRPr/>
            </a:pPr>
            <a:r>
              <a:rPr lang="zh-CN" altLang="en-US" dirty="0">
                <a:latin typeface="幼圆" panose="02010509060101010101" pitchFamily="49" charset="-122"/>
                <a:ea typeface="幼圆" panose="02010509060101010101" pitchFamily="49" charset="-122"/>
              </a:rPr>
              <a:t>常量符号</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论域实体，</a:t>
            </a:r>
          </a:p>
          <a:p>
            <a:pPr marL="447675" lvl="2" indent="271463" fontAlgn="auto">
              <a:lnSpc>
                <a:spcPts val="3300"/>
              </a:lnSpc>
              <a:spcAft>
                <a:spcPts val="0"/>
              </a:spcAft>
              <a:defRPr/>
            </a:pPr>
            <a:r>
              <a:rPr lang="zh-CN" altLang="en-US" dirty="0">
                <a:latin typeface="幼圆" panose="02010509060101010101" pitchFamily="49" charset="-122"/>
                <a:ea typeface="幼圆" panose="02010509060101010101" pitchFamily="49" charset="-122"/>
              </a:rPr>
              <a:t>函数符号</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对应函数；</a:t>
            </a:r>
            <a:endParaRPr lang="en-US" altLang="zh-CN" dirty="0">
              <a:latin typeface="幼圆" panose="02010509060101010101" pitchFamily="49" charset="-122"/>
              <a:ea typeface="幼圆" panose="02010509060101010101" pitchFamily="49" charset="-122"/>
            </a:endParaRPr>
          </a:p>
          <a:p>
            <a:pPr marL="447675" lvl="1" indent="-360363" fontAlgn="auto">
              <a:lnSpc>
                <a:spcPts val="3300"/>
              </a:lnSpc>
              <a:spcAft>
                <a:spcPts val="0"/>
              </a:spcAft>
              <a:defRPr/>
            </a:pPr>
            <a:r>
              <a:rPr lang="zh-CN" altLang="en-US" sz="2000" dirty="0">
                <a:latin typeface="幼圆" panose="02010509060101010101" pitchFamily="49" charset="-122"/>
                <a:ea typeface="幼圆" panose="02010509060101010101" pitchFamily="49" charset="-122"/>
              </a:rPr>
              <a:t>原子公式：由若干谓词符号和项组成的谓词演算。原子公式是谓词演算基本积木块。项包括常量符号、变量符号、函数符号等。定义原子公式为真值或假值就表示了某种语义。</a:t>
            </a:r>
          </a:p>
          <a:p>
            <a:pPr marL="447675" lvl="1" indent="-360363" fontAlgn="auto">
              <a:lnSpc>
                <a:spcPts val="3300"/>
              </a:lnSpc>
              <a:spcAft>
                <a:spcPts val="0"/>
              </a:spcAft>
              <a:defRPr/>
            </a:pPr>
            <a:r>
              <a:rPr lang="zh-CN" altLang="en-US" sz="2000" dirty="0">
                <a:latin typeface="幼圆" panose="02010509060101010101" pitchFamily="49" charset="-122"/>
                <a:ea typeface="幼圆" panose="02010509060101010101" pitchFamily="49" charset="-122"/>
              </a:rPr>
              <a:t>无变量的原子公式取值确定，包含变量的原子公式取值不定。</a:t>
            </a:r>
          </a:p>
          <a:p>
            <a:pPr marL="914400" lvl="2" indent="-379413" fontAlgn="auto">
              <a:spcAft>
                <a:spcPts val="0"/>
              </a:spcAft>
              <a:buFontTx/>
              <a:buNone/>
              <a:defRPr/>
            </a:pPr>
            <a:endParaRPr lang="en-US" altLang="zh-CN" dirty="0">
              <a:latin typeface="华文新魏" pitchFamily="2" charset="-122"/>
              <a:ea typeface="华文新魏" pitchFamily="2" charset="-122"/>
            </a:endParaRPr>
          </a:p>
        </p:txBody>
      </p:sp>
      <p:sp>
        <p:nvSpPr>
          <p:cNvPr id="46084" name="日期占位符 1">
            <a:extLst>
              <a:ext uri="{FF2B5EF4-FFF2-40B4-BE49-F238E27FC236}">
                <a16:creationId xmlns:a16="http://schemas.microsoft.com/office/drawing/2014/main" id="{DDFC1E48-EF37-4F83-8B78-F7C9DE2CFE5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AD1474E-5E3F-4FC8-AEF1-82BDBDD20888}"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46085" name="页脚占位符 2">
            <a:extLst>
              <a:ext uri="{FF2B5EF4-FFF2-40B4-BE49-F238E27FC236}">
                <a16:creationId xmlns:a16="http://schemas.microsoft.com/office/drawing/2014/main" id="{340C98F7-3A41-45EF-A337-CBB6F96ABFA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46086" name="灯片编号占位符 6">
            <a:extLst>
              <a:ext uri="{FF2B5EF4-FFF2-40B4-BE49-F238E27FC236}">
                <a16:creationId xmlns:a16="http://schemas.microsoft.com/office/drawing/2014/main" id="{08EE9091-584B-4BCB-833F-0DE867B900E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817EAD72-B063-4EAB-A94A-221013C5EB79}" type="slidenum">
              <a:rPr lang="en-US" altLang="zh-CN" sz="1400" smtClean="0">
                <a:latin typeface="Times New Roman" panose="02020603050405020304" pitchFamily="18" charset="0"/>
              </a:rPr>
              <a:pPr eaLnBrk="1" hangingPunct="1">
                <a:lnSpc>
                  <a:spcPct val="100000"/>
                </a:lnSpc>
                <a:spcBef>
                  <a:spcPct val="0"/>
                </a:spcBef>
                <a:buClrTx/>
                <a:buFontTx/>
                <a:buNone/>
              </a:pPr>
              <a:t>12</a:t>
            </a:fld>
            <a:endParaRPr lang="en-US" altLang="zh-CN" sz="1400">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042EE23-8315-4FBF-B8AC-AB4801B7E7A5}"/>
              </a:ext>
            </a:extLst>
          </p:cNvPr>
          <p:cNvSpPr>
            <a:spLocks noGrp="1" noChangeArrowheads="1"/>
          </p:cNvSpPr>
          <p:nvPr>
            <p:ph type="title"/>
          </p:nvPr>
        </p:nvSpPr>
        <p:spPr>
          <a:xfrm>
            <a:off x="395288" y="188913"/>
            <a:ext cx="7926387" cy="650875"/>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谓词演算</a:t>
            </a:r>
            <a:endParaRPr lang="en-US" altLang="zh-CN" b="1" dirty="0">
              <a:solidFill>
                <a:schemeClr val="accent6"/>
              </a:solidFill>
              <a:latin typeface="黑体" panose="02010609060101010101" pitchFamily="49" charset="-122"/>
              <a:ea typeface="黑体" panose="02010609060101010101" pitchFamily="49" charset="-122"/>
            </a:endParaRPr>
          </a:p>
        </p:txBody>
      </p:sp>
      <p:sp>
        <p:nvSpPr>
          <p:cNvPr id="98307" name="Rectangle 2">
            <a:extLst>
              <a:ext uri="{FF2B5EF4-FFF2-40B4-BE49-F238E27FC236}">
                <a16:creationId xmlns:a16="http://schemas.microsoft.com/office/drawing/2014/main" id="{246A2271-1C15-4F10-B783-5E0B477E6A35}"/>
              </a:ext>
            </a:extLst>
          </p:cNvPr>
          <p:cNvSpPr>
            <a:spLocks noGrp="1" noChangeArrowheads="1"/>
          </p:cNvSpPr>
          <p:nvPr>
            <p:ph sz="half" idx="1"/>
          </p:nvPr>
        </p:nvSpPr>
        <p:spPr>
          <a:xfrm>
            <a:off x="539750" y="1196975"/>
            <a:ext cx="7848600" cy="5410200"/>
          </a:xfrm>
        </p:spPr>
        <p:txBody>
          <a:bodyPr/>
          <a:lstStyle/>
          <a:p>
            <a:pPr marL="457200" lvl="1" indent="-457200" fontAlgn="auto">
              <a:lnSpc>
                <a:spcPts val="2800"/>
              </a:lnSpc>
              <a:spcAft>
                <a:spcPts val="0"/>
              </a:spcAft>
              <a:buFontTx/>
              <a:buNone/>
              <a:defRPr/>
            </a:pPr>
            <a:r>
              <a:rPr lang="zh-CN" altLang="en-US" sz="2000" b="1" dirty="0">
                <a:solidFill>
                  <a:srgbClr val="FF0000"/>
                </a:solidFill>
                <a:latin typeface="幼圆" panose="02010509060101010101" pitchFamily="49" charset="-122"/>
                <a:ea typeface="幼圆" panose="02010509060101010101" pitchFamily="49" charset="-122"/>
              </a:rPr>
              <a:t>连词</a:t>
            </a:r>
          </a:p>
          <a:p>
            <a:pPr marL="360363" lvl="1" indent="-360363" fontAlgn="auto">
              <a:lnSpc>
                <a:spcPts val="2800"/>
              </a:lnSpc>
              <a:spcAft>
                <a:spcPts val="0"/>
              </a:spcAft>
              <a:buFont typeface="Wingdings" panose="05000000000000000000" pitchFamily="2" charset="2"/>
              <a:buChar char="n"/>
              <a:defRPr/>
            </a:pPr>
            <a:r>
              <a:rPr lang="zh-CN" altLang="en-US" sz="2000" dirty="0">
                <a:solidFill>
                  <a:schemeClr val="accent2"/>
                </a:solidFill>
                <a:latin typeface="幼圆" panose="02010509060101010101" pitchFamily="49" charset="-122"/>
                <a:ea typeface="幼圆" panose="02010509060101010101" pitchFamily="49" charset="-122"/>
              </a:rPr>
              <a:t>与、合取</a:t>
            </a:r>
            <a:r>
              <a:rPr lang="zh-CN" altLang="en-US" sz="2000" dirty="0">
                <a:latin typeface="幼圆" panose="02010509060101010101" pitchFamily="49" charset="-122"/>
                <a:ea typeface="幼圆" panose="02010509060101010101" pitchFamily="49" charset="-122"/>
              </a:rPr>
              <a:t>（</a:t>
            </a:r>
            <a:r>
              <a:rPr lang="en-US" altLang="zh-CN" sz="2000" dirty="0">
                <a:latin typeface="幼圆" panose="02010509060101010101" pitchFamily="49" charset="-122"/>
                <a:ea typeface="幼圆" panose="02010509060101010101" pitchFamily="49" charset="-122"/>
              </a:rPr>
              <a:t>conjunction)</a:t>
            </a:r>
            <a:r>
              <a:rPr lang="zh-CN" altLang="en-US" sz="2000" dirty="0">
                <a:latin typeface="幼圆" panose="02010509060101010101" pitchFamily="49" charset="-122"/>
                <a:ea typeface="幼圆" panose="02010509060101010101" pitchFamily="49" charset="-122"/>
              </a:rPr>
              <a:t>：用连词∧把几个公式连接起来而构成的公式。合取项是合取式的每个组成部分。</a:t>
            </a:r>
          </a:p>
          <a:p>
            <a:pPr marL="360363" lvl="2" indent="-360363" fontAlgn="auto">
              <a:lnSpc>
                <a:spcPts val="2800"/>
              </a:lnSpc>
              <a:spcAft>
                <a:spcPts val="0"/>
              </a:spcAft>
              <a:buFontTx/>
              <a:buNone/>
              <a:defRPr/>
            </a:pPr>
            <a:r>
              <a:rPr lang="zh-CN" altLang="en-US" dirty="0">
                <a:latin typeface="幼圆" panose="02010509060101010101" pitchFamily="49" charset="-122"/>
                <a:ea typeface="幼圆" panose="02010509060101010101" pitchFamily="49" charset="-122"/>
              </a:rPr>
              <a:t>   例：</a:t>
            </a:r>
            <a:r>
              <a:rPr lang="en-US" altLang="zh-CN" dirty="0">
                <a:latin typeface="幼圆" panose="02010509060101010101" pitchFamily="49" charset="-122"/>
                <a:ea typeface="幼圆" panose="02010509060101010101" pitchFamily="49" charset="-122"/>
              </a:rPr>
              <a:t>LIKE(I</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MUSIC)∧LIKE(I</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PAINTING)</a:t>
            </a:r>
          </a:p>
          <a:p>
            <a:pPr marL="360363" lvl="2" indent="-360363" fontAlgn="auto">
              <a:lnSpc>
                <a:spcPts val="2800"/>
              </a:lnSpc>
              <a:spcAft>
                <a:spcPts val="0"/>
              </a:spcAft>
              <a:buFontTx/>
              <a:buNone/>
              <a:defRPr/>
            </a:pPr>
            <a:r>
              <a:rPr lang="en-US" altLang="zh-CN"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（我喜爱音乐和绘画。）</a:t>
            </a:r>
          </a:p>
          <a:p>
            <a:pPr marL="360363" lvl="2" indent="-360363" fontAlgn="auto">
              <a:lnSpc>
                <a:spcPts val="2800"/>
              </a:lnSpc>
              <a:spcAft>
                <a:spcPts val="0"/>
              </a:spcAft>
              <a:buFont typeface="Wingdings" panose="05000000000000000000" pitchFamily="2" charset="2"/>
              <a:buChar char="n"/>
              <a:defRPr/>
            </a:pPr>
            <a:r>
              <a:rPr lang="zh-CN" altLang="en-US" dirty="0">
                <a:solidFill>
                  <a:schemeClr val="accent2"/>
                </a:solidFill>
                <a:latin typeface="幼圆" panose="02010509060101010101" pitchFamily="49" charset="-122"/>
                <a:ea typeface="幼圆" panose="02010509060101010101" pitchFamily="49" charset="-122"/>
              </a:rPr>
              <a:t>或、析取</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disjunction</a:t>
            </a:r>
            <a:r>
              <a:rPr lang="zh-CN" altLang="en-US" dirty="0">
                <a:latin typeface="幼圆" panose="02010509060101010101" pitchFamily="49" charset="-122"/>
                <a:ea typeface="幼圆" panose="02010509060101010101" pitchFamily="49" charset="-122"/>
              </a:rPr>
              <a:t>）：用连词∨把几个公式连接起来而构成的公式。析取项是析取式的每个组成部分</a:t>
            </a:r>
          </a:p>
          <a:p>
            <a:pPr marL="360363" lvl="2" indent="-360363" fontAlgn="auto">
              <a:lnSpc>
                <a:spcPts val="2800"/>
              </a:lnSpc>
              <a:spcAft>
                <a:spcPts val="0"/>
              </a:spcAft>
              <a:buFontTx/>
              <a:buNone/>
              <a:defRPr/>
            </a:pPr>
            <a:r>
              <a:rPr lang="zh-CN" altLang="en-US" dirty="0">
                <a:latin typeface="幼圆" panose="02010509060101010101" pitchFamily="49" charset="-122"/>
                <a:ea typeface="幼圆" panose="02010509060101010101" pitchFamily="49" charset="-122"/>
              </a:rPr>
              <a:t>例：</a:t>
            </a:r>
            <a:r>
              <a:rPr lang="en-US" altLang="zh-CN" dirty="0">
                <a:latin typeface="幼圆" panose="02010509060101010101" pitchFamily="49" charset="-122"/>
                <a:ea typeface="幼圆" panose="02010509060101010101" pitchFamily="49" charset="-122"/>
              </a:rPr>
              <a:t>PLAYS(LILI</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BASKETBALL)∨PLAYS(LILI</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FOOTBALL) </a:t>
            </a:r>
            <a:r>
              <a:rPr lang="zh-CN" altLang="en-US" dirty="0">
                <a:latin typeface="幼圆" panose="02010509060101010101" pitchFamily="49" charset="-122"/>
                <a:ea typeface="幼圆" panose="02010509060101010101" pitchFamily="49" charset="-122"/>
              </a:rPr>
              <a:t>（李力打篮球或踢足球。）</a:t>
            </a:r>
          </a:p>
          <a:p>
            <a:pPr marL="360363" lvl="2" indent="-360363" fontAlgn="auto">
              <a:lnSpc>
                <a:spcPts val="2800"/>
              </a:lnSpc>
              <a:spcAft>
                <a:spcPts val="0"/>
              </a:spcAft>
              <a:buFont typeface="Wingdings" panose="05000000000000000000" pitchFamily="2" charset="2"/>
              <a:buChar char="n"/>
              <a:defRPr/>
            </a:pPr>
            <a:r>
              <a:rPr lang="zh-CN" altLang="en-US" dirty="0">
                <a:solidFill>
                  <a:schemeClr val="accent2"/>
                </a:solidFill>
                <a:latin typeface="幼圆" panose="02010509060101010101" pitchFamily="49" charset="-122"/>
                <a:ea typeface="幼圆" panose="02010509060101010101" pitchFamily="49" charset="-122"/>
              </a:rPr>
              <a:t>蕴涵</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Implication</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:“=&gt;”</a:t>
            </a:r>
            <a:r>
              <a:rPr lang="zh-CN" altLang="en-US" dirty="0">
                <a:latin typeface="幼圆" panose="02010509060101010101" pitchFamily="49" charset="-122"/>
                <a:ea typeface="幼圆" panose="02010509060101010101" pitchFamily="49" charset="-122"/>
              </a:rPr>
              <a:t>表示“如果</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那么”（</a:t>
            </a:r>
            <a:r>
              <a:rPr lang="en-US" altLang="zh-CN" dirty="0">
                <a:latin typeface="幼圆" panose="02010509060101010101" pitchFamily="49" charset="-122"/>
                <a:ea typeface="幼圆" panose="02010509060101010101" pitchFamily="49" charset="-122"/>
              </a:rPr>
              <a:t>IF—THEN</a:t>
            </a:r>
            <a:r>
              <a:rPr lang="zh-CN" altLang="en-US" dirty="0">
                <a:latin typeface="幼圆" panose="02010509060101010101" pitchFamily="49" charset="-122"/>
                <a:ea typeface="幼圆" panose="02010509060101010101" pitchFamily="49" charset="-122"/>
              </a:rPr>
              <a:t>）关系，其所构成的公式叫做蕴涵。</a:t>
            </a:r>
          </a:p>
          <a:p>
            <a:pPr marL="360363" lvl="2" indent="-360363" fontAlgn="auto">
              <a:lnSpc>
                <a:spcPts val="2800"/>
              </a:lnSpc>
              <a:spcAft>
                <a:spcPts val="0"/>
              </a:spcAft>
              <a:defRPr/>
            </a:pPr>
            <a:r>
              <a:rPr lang="zh-CN" altLang="en-US" dirty="0">
                <a:solidFill>
                  <a:schemeClr val="accent2"/>
                </a:solidFill>
                <a:latin typeface="幼圆" panose="02010509060101010101" pitchFamily="49" charset="-122"/>
                <a:ea typeface="幼圆" panose="02010509060101010101" pitchFamily="49" charset="-122"/>
              </a:rPr>
              <a:t>非</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Not</a:t>
            </a:r>
            <a:r>
              <a:rPr lang="zh-CN" altLang="en-US" dirty="0">
                <a:latin typeface="幼圆" panose="02010509060101010101" pitchFamily="49" charset="-122"/>
                <a:ea typeface="幼圆" panose="02010509060101010101" pitchFamily="49" charset="-122"/>
              </a:rPr>
              <a:t>）表示否定，～、</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均可表示</a:t>
            </a:r>
          </a:p>
        </p:txBody>
      </p:sp>
      <p:sp>
        <p:nvSpPr>
          <p:cNvPr id="47108" name="日期占位符 1">
            <a:extLst>
              <a:ext uri="{FF2B5EF4-FFF2-40B4-BE49-F238E27FC236}">
                <a16:creationId xmlns:a16="http://schemas.microsoft.com/office/drawing/2014/main" id="{B6E27F89-4061-45F4-AC4B-5B3C2E4540D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0208AAD-B11D-4B7B-B30D-4FBCFE61A9C6}"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47109" name="页脚占位符 2">
            <a:extLst>
              <a:ext uri="{FF2B5EF4-FFF2-40B4-BE49-F238E27FC236}">
                <a16:creationId xmlns:a16="http://schemas.microsoft.com/office/drawing/2014/main" id="{77AAC85A-49EB-4328-8B80-71CA4A188A6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47110" name="灯片编号占位符 6">
            <a:extLst>
              <a:ext uri="{FF2B5EF4-FFF2-40B4-BE49-F238E27FC236}">
                <a16:creationId xmlns:a16="http://schemas.microsoft.com/office/drawing/2014/main" id="{A1A8651E-2006-4980-9268-1B7DA5708B2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CD5836E9-E7E0-4045-A319-7F0D12BBCEF0}" type="slidenum">
              <a:rPr lang="en-US" altLang="zh-CN" sz="1400" smtClean="0">
                <a:latin typeface="Times New Roman" panose="02020603050405020304" pitchFamily="18" charset="0"/>
              </a:rPr>
              <a:pPr eaLnBrk="1" hangingPunct="1">
                <a:lnSpc>
                  <a:spcPct val="100000"/>
                </a:lnSpc>
                <a:spcBef>
                  <a:spcPct val="0"/>
                </a:spcBef>
                <a:buClrTx/>
                <a:buFontTx/>
                <a:buNone/>
              </a:pPr>
              <a:t>13</a:t>
            </a:fld>
            <a:endParaRPr lang="en-US" altLang="zh-CN" sz="1400">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a:extLst>
              <a:ext uri="{FF2B5EF4-FFF2-40B4-BE49-F238E27FC236}">
                <a16:creationId xmlns:a16="http://schemas.microsoft.com/office/drawing/2014/main" id="{B9AFB904-45BA-46C3-BA67-EAD6D09B3E64}"/>
              </a:ext>
            </a:extLst>
          </p:cNvPr>
          <p:cNvSpPr>
            <a:spLocks noGrp="1" noChangeArrowheads="1"/>
          </p:cNvSpPr>
          <p:nvPr>
            <p:ph type="title"/>
          </p:nvPr>
        </p:nvSpPr>
        <p:spPr>
          <a:xfrm>
            <a:off x="395288" y="188913"/>
            <a:ext cx="7926387" cy="650875"/>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谓词演算</a:t>
            </a:r>
            <a:endParaRPr lang="en-US" altLang="zh-CN" b="1" dirty="0">
              <a:solidFill>
                <a:schemeClr val="accent6"/>
              </a:solidFill>
              <a:latin typeface="黑体" panose="02010609060101010101" pitchFamily="49" charset="-122"/>
              <a:ea typeface="黑体" panose="02010609060101010101" pitchFamily="49" charset="-122"/>
            </a:endParaRPr>
          </a:p>
        </p:txBody>
      </p:sp>
      <p:sp>
        <p:nvSpPr>
          <p:cNvPr id="99331" name="Rectangle 1027">
            <a:extLst>
              <a:ext uri="{FF2B5EF4-FFF2-40B4-BE49-F238E27FC236}">
                <a16:creationId xmlns:a16="http://schemas.microsoft.com/office/drawing/2014/main" id="{2A111D26-75DA-49D7-8C9A-E67D1A76576D}"/>
              </a:ext>
            </a:extLst>
          </p:cNvPr>
          <p:cNvSpPr>
            <a:spLocks noGrp="1" noChangeArrowheads="1"/>
          </p:cNvSpPr>
          <p:nvPr>
            <p:ph idx="1"/>
          </p:nvPr>
        </p:nvSpPr>
        <p:spPr>
          <a:xfrm>
            <a:off x="454025" y="1196975"/>
            <a:ext cx="7543800" cy="2738438"/>
          </a:xfrm>
        </p:spPr>
        <p:txBody>
          <a:bodyPr>
            <a:normAutofit fontScale="92500" lnSpcReduction="20000"/>
          </a:bodyPr>
          <a:lstStyle/>
          <a:p>
            <a:pPr marL="0" indent="0" fontAlgn="auto">
              <a:lnSpc>
                <a:spcPct val="130000"/>
              </a:lnSpc>
              <a:spcBef>
                <a:spcPct val="0"/>
              </a:spcBef>
              <a:spcAft>
                <a:spcPts val="0"/>
              </a:spcAft>
              <a:buClr>
                <a:srgbClr val="00CCFF"/>
              </a:buClr>
              <a:buFontTx/>
              <a:buNone/>
              <a:defRPr/>
            </a:pPr>
            <a:r>
              <a:rPr lang="zh-CN" altLang="en-US" sz="2400" b="1" dirty="0">
                <a:solidFill>
                  <a:srgbClr val="FF0000"/>
                </a:solidFill>
                <a:latin typeface="幼圆" panose="02010509060101010101" pitchFamily="49" charset="-122"/>
                <a:ea typeface="幼圆" panose="02010509060101010101" pitchFamily="49" charset="-122"/>
              </a:rPr>
              <a:t>量词</a:t>
            </a:r>
            <a:endParaRPr lang="en-US" altLang="zh-CN" sz="2400" b="1" dirty="0">
              <a:solidFill>
                <a:srgbClr val="FF0000"/>
              </a:solidFill>
              <a:latin typeface="幼圆" panose="02010509060101010101" pitchFamily="49" charset="-122"/>
              <a:ea typeface="幼圆" panose="02010509060101010101" pitchFamily="49" charset="-122"/>
            </a:endParaRPr>
          </a:p>
          <a:p>
            <a:pPr marL="0" indent="0" fontAlgn="auto">
              <a:lnSpc>
                <a:spcPts val="3000"/>
              </a:lnSpc>
              <a:spcBef>
                <a:spcPct val="0"/>
              </a:spcBef>
              <a:spcAft>
                <a:spcPts val="0"/>
              </a:spcAft>
              <a:buClr>
                <a:srgbClr val="00CCFF"/>
              </a:buClr>
              <a:buFontTx/>
              <a:buNone/>
              <a:defRPr/>
            </a:pPr>
            <a:endParaRPr lang="en-US" altLang="zh-CN" sz="2400" dirty="0">
              <a:latin typeface="幼圆" panose="02010509060101010101" pitchFamily="49" charset="-122"/>
              <a:ea typeface="幼圆" panose="02010509060101010101" pitchFamily="49" charset="-122"/>
            </a:endParaRPr>
          </a:p>
          <a:p>
            <a:pPr fontAlgn="auto">
              <a:lnSpc>
                <a:spcPts val="3000"/>
              </a:lnSpc>
              <a:spcBef>
                <a:spcPct val="0"/>
              </a:spcBef>
              <a:spcAft>
                <a:spcPts val="0"/>
              </a:spcAft>
              <a:buClr>
                <a:srgbClr val="00CCFF"/>
              </a:buClr>
              <a:buFont typeface="Wingdings" pitchFamily="2" charset="2"/>
              <a:buNone/>
              <a:defRPr/>
            </a:pPr>
            <a:r>
              <a:rPr lang="en-US" altLang="zh-CN" sz="2400" dirty="0">
                <a:latin typeface="幼圆" panose="02010509060101010101" pitchFamily="49" charset="-122"/>
                <a:ea typeface="幼圆" panose="02010509060101010101" pitchFamily="49" charset="-122"/>
              </a:rPr>
              <a:t>  </a:t>
            </a:r>
            <a:r>
              <a:rPr lang="zh-CN" altLang="en-US" sz="2400" dirty="0">
                <a:latin typeface="幼圆" panose="02010509060101010101" pitchFamily="49" charset="-122"/>
                <a:ea typeface="幼圆" panose="02010509060101010101" pitchFamily="49" charset="-122"/>
              </a:rPr>
              <a:t>若一个原子公式</a:t>
            </a:r>
            <a:r>
              <a:rPr lang="en-US" altLang="zh-CN" sz="2400" dirty="0">
                <a:latin typeface="幼圆" panose="02010509060101010101" pitchFamily="49" charset="-122"/>
                <a:ea typeface="幼圆" panose="02010509060101010101" pitchFamily="49" charset="-122"/>
              </a:rPr>
              <a:t>P</a:t>
            </a: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x</a:t>
            </a:r>
            <a:r>
              <a:rPr lang="zh-CN" altLang="en-US" sz="2400" dirty="0">
                <a:latin typeface="幼圆" panose="02010509060101010101" pitchFamily="49" charset="-122"/>
                <a:ea typeface="幼圆" panose="02010509060101010101" pitchFamily="49" charset="-122"/>
              </a:rPr>
              <a:t>），对于所有可能变量 </a:t>
            </a:r>
            <a:r>
              <a:rPr lang="en-US" altLang="zh-CN" sz="2400" dirty="0">
                <a:latin typeface="幼圆" panose="02010509060101010101" pitchFamily="49" charset="-122"/>
                <a:ea typeface="幼圆" panose="02010509060101010101" pitchFamily="49" charset="-122"/>
              </a:rPr>
              <a:t>x</a:t>
            </a:r>
            <a:r>
              <a:rPr lang="zh-CN" altLang="en-US" sz="2400" dirty="0">
                <a:latin typeface="幼圆" panose="02010509060101010101" pitchFamily="49" charset="-122"/>
                <a:ea typeface="幼圆" panose="02010509060101010101" pitchFamily="49" charset="-122"/>
              </a:rPr>
              <a:t>都具有</a:t>
            </a:r>
            <a:r>
              <a:rPr lang="en-US" altLang="zh-CN" sz="2400" dirty="0">
                <a:latin typeface="幼圆" panose="02010509060101010101" pitchFamily="49" charset="-122"/>
                <a:ea typeface="幼圆" panose="02010509060101010101" pitchFamily="49" charset="-122"/>
              </a:rPr>
              <a:t>T</a:t>
            </a:r>
            <a:r>
              <a:rPr lang="zh-CN" altLang="en-US" sz="2400" dirty="0">
                <a:latin typeface="幼圆" panose="02010509060101010101" pitchFamily="49" charset="-122"/>
                <a:ea typeface="幼圆" panose="02010509060101010101" pitchFamily="49" charset="-122"/>
              </a:rPr>
              <a:t>值，</a:t>
            </a:r>
            <a:r>
              <a:rPr lang="zh-CN" altLang="en-US" sz="2400" dirty="0">
                <a:latin typeface="幼圆" panose="02010509060101010101" pitchFamily="49" charset="-122"/>
                <a:ea typeface="幼圆" panose="02010509060101010101" pitchFamily="49" charset="-122"/>
                <a:sym typeface="Symbol" pitchFamily="18" charset="2"/>
              </a:rPr>
              <a:t>则用</a:t>
            </a:r>
          </a:p>
          <a:p>
            <a:pPr fontAlgn="auto">
              <a:lnSpc>
                <a:spcPts val="3000"/>
              </a:lnSpc>
              <a:spcBef>
                <a:spcPct val="0"/>
              </a:spcBef>
              <a:spcAft>
                <a:spcPts val="0"/>
              </a:spcAft>
              <a:buClr>
                <a:srgbClr val="00CCFF"/>
              </a:buClr>
              <a:buFont typeface="Wingdings" pitchFamily="2" charset="2"/>
              <a:buNone/>
              <a:defRPr/>
            </a:pPr>
            <a:r>
              <a:rPr lang="zh-CN" altLang="en-US" sz="2400" dirty="0">
                <a:latin typeface="幼圆" panose="02010509060101010101" pitchFamily="49" charset="-122"/>
                <a:ea typeface="幼圆" panose="02010509060101010101" pitchFamily="49" charset="-122"/>
                <a:sym typeface="Symbol" pitchFamily="18" charset="2"/>
              </a:rPr>
              <a:t>         （  </a:t>
            </a:r>
            <a:r>
              <a:rPr lang="en-US" altLang="zh-CN" sz="2400" dirty="0">
                <a:latin typeface="幼圆" panose="02010509060101010101" pitchFamily="49" charset="-122"/>
                <a:ea typeface="幼圆" panose="02010509060101010101" pitchFamily="49" charset="-122"/>
                <a:sym typeface="Symbol" pitchFamily="18" charset="2"/>
              </a:rPr>
              <a:t>x</a:t>
            </a:r>
            <a:r>
              <a:rPr lang="zh-CN" altLang="en-US" sz="2400" dirty="0">
                <a:latin typeface="幼圆" panose="02010509060101010101" pitchFamily="49" charset="-122"/>
                <a:ea typeface="幼圆" panose="02010509060101010101" pitchFamily="49" charset="-122"/>
                <a:sym typeface="Symbol" pitchFamily="18" charset="2"/>
              </a:rPr>
              <a:t>）</a:t>
            </a:r>
            <a:r>
              <a:rPr lang="en-US" altLang="zh-CN" sz="2400" dirty="0">
                <a:latin typeface="幼圆" panose="02010509060101010101" pitchFamily="49" charset="-122"/>
                <a:ea typeface="幼圆" panose="02010509060101010101" pitchFamily="49" charset="-122"/>
                <a:sym typeface="Symbol" pitchFamily="18" charset="2"/>
              </a:rPr>
              <a:t>P</a:t>
            </a:r>
            <a:r>
              <a:rPr lang="zh-CN" altLang="en-US" sz="2400" dirty="0">
                <a:latin typeface="幼圆" panose="02010509060101010101" pitchFamily="49" charset="-122"/>
                <a:ea typeface="幼圆" panose="02010509060101010101" pitchFamily="49" charset="-122"/>
                <a:sym typeface="Symbol" pitchFamily="18" charset="2"/>
              </a:rPr>
              <a:t>（</a:t>
            </a:r>
            <a:r>
              <a:rPr lang="en-US" altLang="zh-CN" sz="2400" dirty="0">
                <a:latin typeface="幼圆" panose="02010509060101010101" pitchFamily="49" charset="-122"/>
                <a:ea typeface="幼圆" panose="02010509060101010101" pitchFamily="49" charset="-122"/>
                <a:sym typeface="Symbol" pitchFamily="18" charset="2"/>
              </a:rPr>
              <a:t>x</a:t>
            </a:r>
            <a:r>
              <a:rPr lang="zh-CN" altLang="en-US" sz="2400" dirty="0">
                <a:latin typeface="幼圆" panose="02010509060101010101" pitchFamily="49" charset="-122"/>
                <a:ea typeface="幼圆" panose="02010509060101010101" pitchFamily="49" charset="-122"/>
                <a:sym typeface="Symbol" pitchFamily="18" charset="2"/>
              </a:rPr>
              <a:t>）表示</a:t>
            </a:r>
          </a:p>
          <a:p>
            <a:pPr fontAlgn="auto">
              <a:lnSpc>
                <a:spcPts val="3000"/>
              </a:lnSpc>
              <a:spcBef>
                <a:spcPct val="0"/>
              </a:spcBef>
              <a:spcAft>
                <a:spcPts val="0"/>
              </a:spcAft>
              <a:buClr>
                <a:srgbClr val="00CCFF"/>
              </a:buClr>
              <a:buFont typeface="Wingdings" pitchFamily="2" charset="2"/>
              <a:buNone/>
              <a:defRPr/>
            </a:pPr>
            <a:r>
              <a:rPr lang="zh-CN" altLang="en-US" sz="2400" dirty="0">
                <a:latin typeface="幼圆" panose="02010509060101010101" pitchFamily="49" charset="-122"/>
                <a:ea typeface="幼圆" panose="02010509060101010101" pitchFamily="49" charset="-122"/>
                <a:sym typeface="Symbol" pitchFamily="18" charset="2"/>
              </a:rPr>
              <a:t>	例如</a:t>
            </a:r>
            <a:r>
              <a:rPr lang="en-US" altLang="zh-CN" sz="2400" dirty="0">
                <a:latin typeface="幼圆" panose="02010509060101010101" pitchFamily="49" charset="-122"/>
                <a:ea typeface="幼圆" panose="02010509060101010101" pitchFamily="49" charset="-122"/>
                <a:sym typeface="Symbol" pitchFamily="18" charset="2"/>
              </a:rPr>
              <a:t>: </a:t>
            </a:r>
            <a:r>
              <a:rPr lang="zh-CN" altLang="en-US" sz="2400" dirty="0">
                <a:latin typeface="幼圆" panose="02010509060101010101" pitchFamily="49" charset="-122"/>
                <a:ea typeface="幼圆" panose="02010509060101010101" pitchFamily="49" charset="-122"/>
                <a:sym typeface="Symbol" pitchFamily="18" charset="2"/>
              </a:rPr>
              <a:t>所有的机器人都是灰色的</a:t>
            </a:r>
          </a:p>
          <a:p>
            <a:pPr fontAlgn="auto">
              <a:lnSpc>
                <a:spcPts val="3000"/>
              </a:lnSpc>
              <a:spcBef>
                <a:spcPct val="0"/>
              </a:spcBef>
              <a:spcAft>
                <a:spcPts val="0"/>
              </a:spcAft>
              <a:buClr>
                <a:srgbClr val="00CCFF"/>
              </a:buClr>
              <a:buFont typeface="Wingdings" pitchFamily="2" charset="2"/>
              <a:buNone/>
              <a:defRPr/>
            </a:pPr>
            <a:r>
              <a:rPr lang="zh-CN" altLang="en-US" sz="2400" dirty="0">
                <a:latin typeface="幼圆" panose="02010509060101010101" pitchFamily="49" charset="-122"/>
                <a:ea typeface="幼圆" panose="02010509060101010101" pitchFamily="49" charset="-122"/>
                <a:sym typeface="Symbol" pitchFamily="18" charset="2"/>
              </a:rPr>
              <a:t>		（  </a:t>
            </a:r>
            <a:r>
              <a:rPr lang="en-US" altLang="zh-CN" sz="2400" dirty="0">
                <a:latin typeface="幼圆" panose="02010509060101010101" pitchFamily="49" charset="-122"/>
                <a:ea typeface="幼圆" panose="02010509060101010101" pitchFamily="49" charset="-122"/>
                <a:sym typeface="Symbol" pitchFamily="18" charset="2"/>
              </a:rPr>
              <a:t>x </a:t>
            </a:r>
            <a:r>
              <a:rPr lang="zh-CN" altLang="en-US" sz="2400" dirty="0">
                <a:latin typeface="幼圆" panose="02010509060101010101" pitchFamily="49" charset="-122"/>
                <a:ea typeface="幼圆" panose="02010509060101010101" pitchFamily="49" charset="-122"/>
                <a:sym typeface="Symbol" pitchFamily="18" charset="2"/>
              </a:rPr>
              <a:t>）</a:t>
            </a:r>
            <a:r>
              <a:rPr lang="en-US" altLang="zh-CN" sz="2400" dirty="0">
                <a:latin typeface="幼圆" panose="02010509060101010101" pitchFamily="49" charset="-122"/>
                <a:ea typeface="幼圆" panose="02010509060101010101" pitchFamily="49" charset="-122"/>
                <a:sym typeface="Symbol" pitchFamily="18" charset="2"/>
              </a:rPr>
              <a:t>[ ROBOT(x) =&gt; COLOR(</a:t>
            </a:r>
            <a:r>
              <a:rPr lang="en-US" altLang="zh-CN" sz="2400" dirty="0" err="1">
                <a:latin typeface="幼圆" panose="02010509060101010101" pitchFamily="49" charset="-122"/>
                <a:ea typeface="幼圆" panose="02010509060101010101" pitchFamily="49" charset="-122"/>
                <a:sym typeface="Symbol" pitchFamily="18" charset="2"/>
              </a:rPr>
              <a:t>x,GRAY</a:t>
            </a:r>
            <a:r>
              <a:rPr lang="en-US" altLang="zh-CN" sz="2400" dirty="0">
                <a:latin typeface="幼圆" panose="02010509060101010101" pitchFamily="49" charset="-122"/>
                <a:ea typeface="幼圆" panose="02010509060101010101" pitchFamily="49" charset="-122"/>
                <a:sym typeface="Symbol" pitchFamily="18" charset="2"/>
              </a:rPr>
              <a:t>) ]</a:t>
            </a:r>
          </a:p>
        </p:txBody>
      </p:sp>
      <p:sp>
        <p:nvSpPr>
          <p:cNvPr id="48132" name="日期占位符 1">
            <a:extLst>
              <a:ext uri="{FF2B5EF4-FFF2-40B4-BE49-F238E27FC236}">
                <a16:creationId xmlns:a16="http://schemas.microsoft.com/office/drawing/2014/main" id="{F27C852E-C8EE-491E-AF39-226DE444899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1E4494D-FC33-4F18-A4B1-245F857E54BF}"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48133" name="页脚占位符 2">
            <a:extLst>
              <a:ext uri="{FF2B5EF4-FFF2-40B4-BE49-F238E27FC236}">
                <a16:creationId xmlns:a16="http://schemas.microsoft.com/office/drawing/2014/main" id="{2AAF6FB1-CB63-4CAC-A0F7-483A013DD95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48134" name="灯片编号占位符 5">
            <a:extLst>
              <a:ext uri="{FF2B5EF4-FFF2-40B4-BE49-F238E27FC236}">
                <a16:creationId xmlns:a16="http://schemas.microsoft.com/office/drawing/2014/main" id="{01AC67C8-75F8-4B26-8CD3-B1ED67251B9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C1508ADE-350E-433C-83BB-FE57A2DB55C1}" type="slidenum">
              <a:rPr lang="en-US" altLang="zh-CN" sz="1400" smtClean="0">
                <a:latin typeface="Times New Roman" panose="02020603050405020304" pitchFamily="18" charset="0"/>
              </a:rPr>
              <a:pPr eaLnBrk="1" hangingPunct="1">
                <a:lnSpc>
                  <a:spcPct val="100000"/>
                </a:lnSpc>
                <a:spcBef>
                  <a:spcPct val="0"/>
                </a:spcBef>
                <a:buClrTx/>
                <a:buFontTx/>
                <a:buNone/>
              </a:pPr>
              <a:t>14</a:t>
            </a:fld>
            <a:endParaRPr lang="en-US" altLang="zh-CN" sz="1400">
              <a:latin typeface="Times New Roman" panose="02020603050405020304" pitchFamily="18" charset="0"/>
            </a:endParaRPr>
          </a:p>
        </p:txBody>
      </p:sp>
      <p:sp>
        <p:nvSpPr>
          <p:cNvPr id="48135" name="Rectangle 1041">
            <a:extLst>
              <a:ext uri="{FF2B5EF4-FFF2-40B4-BE49-F238E27FC236}">
                <a16:creationId xmlns:a16="http://schemas.microsoft.com/office/drawing/2014/main" id="{D798013A-525C-407C-8964-68AEA8A7EB81}"/>
              </a:ext>
            </a:extLst>
          </p:cNvPr>
          <p:cNvSpPr>
            <a:spLocks noChangeArrowheads="1"/>
          </p:cNvSpPr>
          <p:nvPr/>
        </p:nvSpPr>
        <p:spPr bwMode="auto">
          <a:xfrm>
            <a:off x="539750" y="4000500"/>
            <a:ext cx="57626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80000"/>
              </a:lnSpc>
              <a:spcBef>
                <a:spcPct val="50000"/>
              </a:spcBef>
              <a:buClrTx/>
              <a:buFont typeface="Wingdings" panose="05000000000000000000" pitchFamily="2" charset="2"/>
              <a:buChar char="n"/>
            </a:pPr>
            <a:r>
              <a:rPr lang="zh-CN" altLang="en-US" sz="2400">
                <a:solidFill>
                  <a:schemeClr val="accent2"/>
                </a:solidFill>
                <a:latin typeface="幼圆" panose="02010509060101010101" pitchFamily="49" charset="-122"/>
                <a:ea typeface="幼圆" panose="02010509060101010101" pitchFamily="49" charset="-122"/>
              </a:rPr>
              <a:t>存在量词</a:t>
            </a:r>
            <a:r>
              <a:rPr kumimoji="1" lang="zh-CN" altLang="en-US" sz="2400">
                <a:solidFill>
                  <a:srgbClr val="333300"/>
                </a:solidFill>
                <a:latin typeface="幼圆" panose="02010509060101010101" pitchFamily="49" charset="-122"/>
                <a:ea typeface="幼圆" panose="02010509060101010101" pitchFamily="49" charset="-122"/>
              </a:rPr>
              <a:t>（</a:t>
            </a:r>
            <a:r>
              <a:rPr kumimoji="1" lang="en-US" altLang="zh-CN" sz="2400">
                <a:solidFill>
                  <a:srgbClr val="333300"/>
                </a:solidFill>
                <a:latin typeface="幼圆" panose="02010509060101010101" pitchFamily="49" charset="-122"/>
                <a:ea typeface="幼圆" panose="02010509060101010101" pitchFamily="49" charset="-122"/>
              </a:rPr>
              <a:t>Existential Quantifier</a:t>
            </a:r>
            <a:r>
              <a:rPr kumimoji="1" lang="zh-CN" altLang="en-US" sz="2400">
                <a:solidFill>
                  <a:srgbClr val="333300"/>
                </a:solidFill>
                <a:latin typeface="幼圆" panose="02010509060101010101" pitchFamily="49" charset="-122"/>
                <a:ea typeface="幼圆" panose="02010509060101010101" pitchFamily="49" charset="-122"/>
              </a:rPr>
              <a:t>）</a:t>
            </a:r>
          </a:p>
        </p:txBody>
      </p:sp>
      <p:sp>
        <p:nvSpPr>
          <p:cNvPr id="48136" name="Rectangle 1042">
            <a:extLst>
              <a:ext uri="{FF2B5EF4-FFF2-40B4-BE49-F238E27FC236}">
                <a16:creationId xmlns:a16="http://schemas.microsoft.com/office/drawing/2014/main" id="{86527E38-C29F-4751-B096-768DF6DF6505}"/>
              </a:ext>
            </a:extLst>
          </p:cNvPr>
          <p:cNvSpPr>
            <a:spLocks noChangeArrowheads="1"/>
          </p:cNvSpPr>
          <p:nvPr/>
        </p:nvSpPr>
        <p:spPr bwMode="auto">
          <a:xfrm>
            <a:off x="655638" y="4437063"/>
            <a:ext cx="7467600"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30000"/>
              </a:lnSpc>
              <a:spcBef>
                <a:spcPct val="50000"/>
              </a:spcBef>
              <a:buClrTx/>
              <a:buFontTx/>
              <a:buNone/>
            </a:pPr>
            <a:r>
              <a:rPr kumimoji="1" lang="en-US" altLang="zh-CN" sz="2400" b="1">
                <a:latin typeface="Times New Roman" panose="02020603050405020304" pitchFamily="18" charset="0"/>
              </a:rPr>
              <a:t>    </a:t>
            </a:r>
            <a:r>
              <a:rPr kumimoji="1" lang="zh-CN" altLang="en-US" sz="2400">
                <a:latin typeface="幼圆" panose="02010509060101010101" pitchFamily="49" charset="-122"/>
                <a:ea typeface="幼圆" panose="02010509060101010101" pitchFamily="49" charset="-122"/>
              </a:rPr>
              <a:t>若一个原子公式</a:t>
            </a:r>
            <a:r>
              <a:rPr kumimoji="1" lang="en-US" altLang="zh-CN" sz="2400">
                <a:latin typeface="幼圆" panose="02010509060101010101" pitchFamily="49" charset="-122"/>
                <a:ea typeface="幼圆" panose="02010509060101010101" pitchFamily="49" charset="-122"/>
              </a:rPr>
              <a:t>P</a:t>
            </a:r>
            <a:r>
              <a:rPr kumimoji="1" lang="zh-CN" altLang="en-US" sz="2400">
                <a:latin typeface="幼圆" panose="02010509060101010101" pitchFamily="49" charset="-122"/>
                <a:ea typeface="幼圆" panose="02010509060101010101" pitchFamily="49" charset="-122"/>
              </a:rPr>
              <a:t>（</a:t>
            </a:r>
            <a:r>
              <a:rPr kumimoji="1" lang="en-US" altLang="zh-CN" sz="2400">
                <a:latin typeface="幼圆" panose="02010509060101010101" pitchFamily="49" charset="-122"/>
                <a:ea typeface="幼圆" panose="02010509060101010101" pitchFamily="49" charset="-122"/>
              </a:rPr>
              <a:t>x</a:t>
            </a:r>
            <a:r>
              <a:rPr kumimoji="1" lang="zh-CN" altLang="en-US" sz="2400">
                <a:latin typeface="幼圆" panose="02010509060101010101" pitchFamily="49" charset="-122"/>
                <a:ea typeface="幼圆" panose="02010509060101010101" pitchFamily="49" charset="-122"/>
              </a:rPr>
              <a:t>），至少有一个变元</a:t>
            </a:r>
            <a:r>
              <a:rPr kumimoji="1" lang="en-US" altLang="zh-CN" sz="2400">
                <a:latin typeface="幼圆" panose="02010509060101010101" pitchFamily="49" charset="-122"/>
                <a:ea typeface="幼圆" panose="02010509060101010101" pitchFamily="49" charset="-122"/>
              </a:rPr>
              <a:t>x</a:t>
            </a:r>
            <a:r>
              <a:rPr kumimoji="1" lang="zh-CN" altLang="en-US" sz="2400">
                <a:latin typeface="幼圆" panose="02010509060101010101" pitchFamily="49" charset="-122"/>
                <a:ea typeface="幼圆" panose="02010509060101010101" pitchFamily="49" charset="-122"/>
              </a:rPr>
              <a:t>，可使</a:t>
            </a:r>
            <a:r>
              <a:rPr kumimoji="1" lang="en-US" altLang="zh-CN" sz="2400">
                <a:latin typeface="幼圆" panose="02010509060101010101" pitchFamily="49" charset="-122"/>
                <a:ea typeface="幼圆" panose="02010509060101010101" pitchFamily="49" charset="-122"/>
              </a:rPr>
              <a:t>P  </a:t>
            </a:r>
            <a:r>
              <a:rPr kumimoji="1" lang="zh-CN" altLang="en-US" sz="2400">
                <a:latin typeface="幼圆" panose="02010509060101010101" pitchFamily="49" charset="-122"/>
                <a:ea typeface="幼圆" panose="02010509060101010101" pitchFamily="49" charset="-122"/>
              </a:rPr>
              <a:t>（</a:t>
            </a:r>
            <a:r>
              <a:rPr kumimoji="1" lang="en-US" altLang="zh-CN" sz="2400">
                <a:latin typeface="幼圆" panose="02010509060101010101" pitchFamily="49" charset="-122"/>
                <a:ea typeface="幼圆" panose="02010509060101010101" pitchFamily="49" charset="-122"/>
              </a:rPr>
              <a:t>x</a:t>
            </a:r>
            <a:r>
              <a:rPr kumimoji="1" lang="zh-CN" altLang="en-US" sz="2400">
                <a:latin typeface="幼圆" panose="02010509060101010101" pitchFamily="49" charset="-122"/>
                <a:ea typeface="幼圆" panose="02010509060101010101" pitchFamily="49" charset="-122"/>
              </a:rPr>
              <a:t>）为</a:t>
            </a:r>
            <a:r>
              <a:rPr kumimoji="1" lang="en-US" altLang="zh-CN" sz="2400">
                <a:latin typeface="幼圆" panose="02010509060101010101" pitchFamily="49" charset="-122"/>
                <a:ea typeface="幼圆" panose="02010509060101010101" pitchFamily="49" charset="-122"/>
              </a:rPr>
              <a:t>T</a:t>
            </a:r>
            <a:r>
              <a:rPr kumimoji="1" lang="zh-CN" altLang="en-US" sz="2400">
                <a:latin typeface="幼圆" panose="02010509060101010101" pitchFamily="49" charset="-122"/>
                <a:ea typeface="幼圆" panose="02010509060101010101" pitchFamily="49" charset="-122"/>
              </a:rPr>
              <a:t>值，</a:t>
            </a:r>
            <a:r>
              <a:rPr kumimoji="1" lang="zh-CN" altLang="en-US" sz="2400">
                <a:latin typeface="幼圆" panose="02010509060101010101" pitchFamily="49" charset="-122"/>
                <a:ea typeface="幼圆" panose="02010509060101010101" pitchFamily="49" charset="-122"/>
                <a:sym typeface="Symbol" panose="05050102010706020507" pitchFamily="18" charset="2"/>
              </a:rPr>
              <a:t>则用（ </a:t>
            </a:r>
            <a:r>
              <a:rPr kumimoji="1" lang="zh-CN" altLang="en-US" sz="2400">
                <a:solidFill>
                  <a:schemeClr val="bg1"/>
                </a:solidFill>
                <a:latin typeface="幼圆" panose="02010509060101010101" pitchFamily="49" charset="-122"/>
                <a:ea typeface="幼圆" panose="02010509060101010101" pitchFamily="49" charset="-122"/>
                <a:sym typeface="Symbol" panose="05050102010706020507" pitchFamily="18" charset="2"/>
              </a:rPr>
              <a:t> </a:t>
            </a:r>
            <a:r>
              <a:rPr kumimoji="1" lang="en-US" altLang="zh-CN" sz="2400">
                <a:latin typeface="幼圆" panose="02010509060101010101" pitchFamily="49" charset="-122"/>
                <a:ea typeface="幼圆" panose="02010509060101010101" pitchFamily="49" charset="-122"/>
                <a:sym typeface="Symbol" panose="05050102010706020507" pitchFamily="18" charset="2"/>
              </a:rPr>
              <a:t>x</a:t>
            </a:r>
            <a:r>
              <a:rPr kumimoji="1" lang="zh-CN" altLang="en-US" sz="2400">
                <a:latin typeface="幼圆" panose="02010509060101010101" pitchFamily="49" charset="-122"/>
                <a:ea typeface="幼圆" panose="02010509060101010101" pitchFamily="49" charset="-122"/>
                <a:sym typeface="Symbol" panose="05050102010706020507" pitchFamily="18" charset="2"/>
              </a:rPr>
              <a:t>）</a:t>
            </a:r>
            <a:r>
              <a:rPr kumimoji="1" lang="en-US" altLang="zh-CN" sz="2400">
                <a:latin typeface="幼圆" panose="02010509060101010101" pitchFamily="49" charset="-122"/>
                <a:ea typeface="幼圆" panose="02010509060101010101" pitchFamily="49" charset="-122"/>
                <a:sym typeface="Symbol" panose="05050102010706020507" pitchFamily="18" charset="2"/>
              </a:rPr>
              <a:t>P</a:t>
            </a:r>
            <a:r>
              <a:rPr kumimoji="1" lang="zh-CN" altLang="en-US" sz="2400">
                <a:latin typeface="幼圆" panose="02010509060101010101" pitchFamily="49" charset="-122"/>
                <a:ea typeface="幼圆" panose="02010509060101010101" pitchFamily="49" charset="-122"/>
                <a:sym typeface="Symbol" panose="05050102010706020507" pitchFamily="18" charset="2"/>
              </a:rPr>
              <a:t>（</a:t>
            </a:r>
            <a:r>
              <a:rPr kumimoji="1" lang="en-US" altLang="zh-CN" sz="2400">
                <a:latin typeface="幼圆" panose="02010509060101010101" pitchFamily="49" charset="-122"/>
                <a:ea typeface="幼圆" panose="02010509060101010101" pitchFamily="49" charset="-122"/>
                <a:sym typeface="Symbol" panose="05050102010706020507" pitchFamily="18" charset="2"/>
              </a:rPr>
              <a:t>x</a:t>
            </a:r>
            <a:r>
              <a:rPr kumimoji="1" lang="zh-CN" altLang="en-US" sz="2400">
                <a:latin typeface="幼圆" panose="02010509060101010101" pitchFamily="49" charset="-122"/>
                <a:ea typeface="幼圆" panose="02010509060101010101" pitchFamily="49" charset="-122"/>
                <a:sym typeface="Symbol" panose="05050102010706020507" pitchFamily="18" charset="2"/>
              </a:rPr>
              <a:t>）表示。</a:t>
            </a:r>
          </a:p>
          <a:p>
            <a:pPr eaLnBrk="1" hangingPunct="1">
              <a:lnSpc>
                <a:spcPct val="130000"/>
              </a:lnSpc>
              <a:spcBef>
                <a:spcPct val="50000"/>
              </a:spcBef>
              <a:buClrTx/>
              <a:buFontTx/>
              <a:buNone/>
            </a:pPr>
            <a:r>
              <a:rPr kumimoji="1" lang="zh-CN" altLang="en-US" sz="2400">
                <a:latin typeface="幼圆" panose="02010509060101010101" pitchFamily="49" charset="-122"/>
                <a:ea typeface="幼圆" panose="02010509060101010101" pitchFamily="49" charset="-122"/>
                <a:sym typeface="Symbol" panose="05050102010706020507" pitchFamily="18" charset="2"/>
              </a:rPr>
              <a:t>      例：</a:t>
            </a:r>
            <a:r>
              <a:rPr kumimoji="1" lang="en-US" altLang="zh-CN" sz="2400">
                <a:latin typeface="幼圆" panose="02010509060101010101" pitchFamily="49" charset="-122"/>
                <a:ea typeface="幼圆" panose="02010509060101010101" pitchFamily="49" charset="-122"/>
                <a:sym typeface="Symbol" panose="05050102010706020507" pitchFamily="18" charset="2"/>
              </a:rPr>
              <a:t>(x)INROOM(x,r1)</a:t>
            </a:r>
            <a:r>
              <a:rPr kumimoji="1" lang="zh-CN" altLang="en-US" sz="2400">
                <a:latin typeface="幼圆" panose="02010509060101010101" pitchFamily="49" charset="-122"/>
                <a:ea typeface="幼圆" panose="02010509060101010101" pitchFamily="49" charset="-122"/>
                <a:sym typeface="Symbol" panose="05050102010706020507" pitchFamily="18" charset="2"/>
              </a:rPr>
              <a:t>（</a:t>
            </a:r>
            <a:r>
              <a:rPr kumimoji="1" lang="en-US" altLang="zh-CN" sz="2400">
                <a:latin typeface="幼圆" panose="02010509060101010101" pitchFamily="49" charset="-122"/>
                <a:ea typeface="幼圆" panose="02010509060101010101" pitchFamily="49" charset="-122"/>
                <a:sym typeface="Symbol" panose="05050102010706020507" pitchFamily="18" charset="2"/>
              </a:rPr>
              <a:t>1</a:t>
            </a:r>
            <a:r>
              <a:rPr kumimoji="1" lang="zh-CN" altLang="en-US" sz="2400">
                <a:latin typeface="幼圆" panose="02010509060101010101" pitchFamily="49" charset="-122"/>
                <a:ea typeface="幼圆" panose="02010509060101010101" pitchFamily="49" charset="-122"/>
                <a:sym typeface="Symbol" panose="05050102010706020507" pitchFamily="18" charset="2"/>
              </a:rPr>
              <a:t>号房间内有个物体）</a:t>
            </a:r>
          </a:p>
        </p:txBody>
      </p:sp>
      <p:sp>
        <p:nvSpPr>
          <p:cNvPr id="48137" name="Rectangle 1041">
            <a:extLst>
              <a:ext uri="{FF2B5EF4-FFF2-40B4-BE49-F238E27FC236}">
                <a16:creationId xmlns:a16="http://schemas.microsoft.com/office/drawing/2014/main" id="{5FC65D04-DF37-44A4-AA4B-644B0234B6E4}"/>
              </a:ext>
            </a:extLst>
          </p:cNvPr>
          <p:cNvSpPr>
            <a:spLocks noChangeArrowheads="1"/>
          </p:cNvSpPr>
          <p:nvPr/>
        </p:nvSpPr>
        <p:spPr bwMode="auto">
          <a:xfrm>
            <a:off x="511175" y="1700213"/>
            <a:ext cx="5454650"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80000"/>
              </a:lnSpc>
              <a:spcBef>
                <a:spcPct val="50000"/>
              </a:spcBef>
              <a:buClrTx/>
              <a:buFont typeface="Wingdings" panose="05000000000000000000" pitchFamily="2" charset="2"/>
              <a:buChar char="n"/>
            </a:pPr>
            <a:r>
              <a:rPr lang="zh-CN" altLang="en-US" sz="2400">
                <a:solidFill>
                  <a:schemeClr val="accent2"/>
                </a:solidFill>
                <a:latin typeface="幼圆" panose="02010509060101010101" pitchFamily="49" charset="-122"/>
                <a:ea typeface="幼圆" panose="02010509060101010101" pitchFamily="49" charset="-122"/>
              </a:rPr>
              <a:t>全称量词</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Universal Quantifier</a:t>
            </a:r>
            <a:r>
              <a:rPr lang="zh-CN" altLang="en-US" sz="2400">
                <a:latin typeface="幼圆" panose="02010509060101010101" pitchFamily="49" charset="-122"/>
                <a:ea typeface="幼圆" panose="02010509060101010101" pitchFamily="49" charset="-122"/>
              </a:rPr>
              <a:t>）</a:t>
            </a:r>
            <a:endParaRPr kumimoji="1" lang="zh-CN" altLang="en-US" sz="2400">
              <a:solidFill>
                <a:srgbClr val="333300"/>
              </a:solidFill>
              <a:latin typeface="幼圆" panose="02010509060101010101" pitchFamily="49" charset="-122"/>
              <a:ea typeface="幼圆" panose="02010509060101010101" pitchFamily="49" charset="-122"/>
            </a:endParaRP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B3B7C85-2725-400D-9A1D-42871BF790A6}"/>
              </a:ext>
            </a:extLst>
          </p:cNvPr>
          <p:cNvSpPr>
            <a:spLocks noGrp="1" noChangeArrowheads="1"/>
          </p:cNvSpPr>
          <p:nvPr>
            <p:ph type="title"/>
          </p:nvPr>
        </p:nvSpPr>
        <p:spPr>
          <a:xfrm>
            <a:off x="395288" y="188913"/>
            <a:ext cx="7926387" cy="650875"/>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谓词演算</a:t>
            </a:r>
            <a:endParaRPr lang="en-US" altLang="zh-CN" b="1" dirty="0">
              <a:solidFill>
                <a:schemeClr val="accent6"/>
              </a:solidFill>
              <a:latin typeface="黑体" panose="02010609060101010101" pitchFamily="49" charset="-122"/>
              <a:ea typeface="黑体" panose="02010609060101010101" pitchFamily="49" charset="-122"/>
            </a:endParaRPr>
          </a:p>
        </p:txBody>
      </p:sp>
      <p:sp>
        <p:nvSpPr>
          <p:cNvPr id="100355" name="Rectangle 2">
            <a:extLst>
              <a:ext uri="{FF2B5EF4-FFF2-40B4-BE49-F238E27FC236}">
                <a16:creationId xmlns:a16="http://schemas.microsoft.com/office/drawing/2014/main" id="{B3127AA6-61A9-4986-A4E4-97333D688BFB}"/>
              </a:ext>
            </a:extLst>
          </p:cNvPr>
          <p:cNvSpPr>
            <a:spLocks noGrp="1" noChangeArrowheads="1"/>
          </p:cNvSpPr>
          <p:nvPr>
            <p:ph sz="half" idx="1"/>
          </p:nvPr>
        </p:nvSpPr>
        <p:spPr>
          <a:xfrm>
            <a:off x="395288" y="1235075"/>
            <a:ext cx="7620000" cy="5638800"/>
          </a:xfrm>
        </p:spPr>
        <p:txBody>
          <a:bodyPr/>
          <a:lstStyle/>
          <a:p>
            <a:pPr fontAlgn="auto">
              <a:spcAft>
                <a:spcPts val="0"/>
              </a:spcAft>
              <a:buFont typeface="Wingdings" pitchFamily="2" charset="2"/>
              <a:buNone/>
              <a:defRPr/>
            </a:pPr>
            <a:r>
              <a:rPr lang="zh-CN" altLang="en-US" b="1" dirty="0">
                <a:solidFill>
                  <a:srgbClr val="FF0000"/>
                </a:solidFill>
                <a:latin typeface="幼圆" panose="02010509060101010101" pitchFamily="49" charset="-122"/>
                <a:ea typeface="幼圆" panose="02010509060101010101" pitchFamily="49" charset="-122"/>
              </a:rPr>
              <a:t>谓词公式</a:t>
            </a:r>
          </a:p>
          <a:p>
            <a:pPr marL="430213" lvl="1" indent="-342900" fontAlgn="auto">
              <a:lnSpc>
                <a:spcPts val="3800"/>
              </a:lnSpc>
              <a:spcAft>
                <a:spcPts val="0"/>
              </a:spcAft>
              <a:buClr>
                <a:schemeClr val="accent6"/>
              </a:buClr>
              <a:buFont typeface="Wingdings" panose="05000000000000000000" pitchFamily="2" charset="2"/>
              <a:buChar char="n"/>
              <a:defRPr/>
            </a:pPr>
            <a:r>
              <a:rPr lang="zh-CN" altLang="en-US" dirty="0">
                <a:latin typeface="幼圆" panose="02010509060101010101" pitchFamily="49" charset="-122"/>
                <a:ea typeface="幼圆" panose="02010509060101010101" pitchFamily="49" charset="-122"/>
              </a:rPr>
              <a:t>原子公式的的定义：</a:t>
            </a:r>
          </a:p>
          <a:p>
            <a:pPr marL="87313" lvl="2" indent="0" fontAlgn="auto">
              <a:lnSpc>
                <a:spcPts val="3800"/>
              </a:lnSpc>
              <a:spcAft>
                <a:spcPts val="0"/>
              </a:spcAft>
              <a:buFontTx/>
              <a:buNone/>
              <a:defRPr/>
            </a:pPr>
            <a:r>
              <a:rPr lang="zh-CN" altLang="en-US" sz="2400" dirty="0">
                <a:latin typeface="幼圆" panose="02010509060101010101" pitchFamily="49" charset="-122"/>
                <a:ea typeface="幼圆" panose="02010509060101010101" pitchFamily="49" charset="-122"/>
              </a:rPr>
              <a:t>  </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用</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P(x</a:t>
            </a:r>
            <a:r>
              <a:rPr lang="en-US" altLang="zh-CN" sz="2400" i="1" baseline="-25000" dirty="0">
                <a:latin typeface="Times New Roman" panose="02020603050405020304" pitchFamily="18" charset="0"/>
                <a:ea typeface="幼圆" panose="02010509060101010101" pitchFamily="49" charset="-122"/>
                <a:cs typeface="Times New Roman" panose="02020603050405020304" pitchFamily="18" charset="0"/>
              </a:rPr>
              <a:t>1</a:t>
            </a:r>
            <a:r>
              <a:rPr lang="zh-CN" altLang="en-US" sz="2400" i="1"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x</a:t>
            </a:r>
            <a:r>
              <a:rPr lang="en-US" altLang="zh-CN" sz="2400" i="1" baseline="-25000" dirty="0">
                <a:latin typeface="Times New Roman" panose="02020603050405020304" pitchFamily="18" charset="0"/>
                <a:ea typeface="幼圆" panose="02010509060101010101" pitchFamily="49" charset="-122"/>
                <a:cs typeface="Times New Roman" panose="02020603050405020304" pitchFamily="18" charset="0"/>
              </a:rPr>
              <a:t>2</a:t>
            </a:r>
            <a:r>
              <a:rPr lang="zh-CN" altLang="en-US" sz="2400" i="1"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a:t>
            </a:r>
            <a:r>
              <a:rPr lang="zh-CN" altLang="en-US" sz="2400" i="1"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dirty="0" err="1">
                <a:latin typeface="Times New Roman" panose="02020603050405020304" pitchFamily="18" charset="0"/>
                <a:ea typeface="幼圆" panose="02010509060101010101" pitchFamily="49" charset="-122"/>
                <a:cs typeface="Times New Roman" panose="02020603050405020304" pitchFamily="18" charset="0"/>
              </a:rPr>
              <a:t>x</a:t>
            </a:r>
            <a:r>
              <a:rPr lang="en-US" altLang="zh-CN" sz="2400" i="1" baseline="-25000" dirty="0" err="1">
                <a:latin typeface="Times New Roman" panose="02020603050405020304" pitchFamily="18" charset="0"/>
                <a:ea typeface="幼圆" panose="02010509060101010101" pitchFamily="49" charset="-122"/>
                <a:cs typeface="Times New Roman" panose="02020603050405020304" pitchFamily="18" charset="0"/>
              </a:rPr>
              <a:t>n</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表示一个</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n</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元谓词公式，其中</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P</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为</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n</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元谓词，</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x</a:t>
            </a:r>
            <a:r>
              <a:rPr lang="en-US" altLang="zh-CN" sz="2400" i="1" baseline="-25000" dirty="0">
                <a:latin typeface="Times New Roman" panose="02020603050405020304" pitchFamily="18" charset="0"/>
                <a:ea typeface="幼圆" panose="02010509060101010101" pitchFamily="49" charset="-122"/>
                <a:cs typeface="Times New Roman" panose="02020603050405020304" pitchFamily="18" charset="0"/>
              </a:rPr>
              <a:t>1</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,x</a:t>
            </a:r>
            <a:r>
              <a:rPr lang="en-US" altLang="zh-CN" sz="2400" i="1" baseline="-25000" dirty="0">
                <a:latin typeface="Times New Roman" panose="02020603050405020304" pitchFamily="18" charset="0"/>
                <a:ea typeface="幼圆" panose="02010509060101010101" pitchFamily="49" charset="-122"/>
                <a:cs typeface="Times New Roman" panose="02020603050405020304" pitchFamily="18" charset="0"/>
              </a:rPr>
              <a:t>2</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a:t>
            </a:r>
            <a:r>
              <a:rPr lang="zh-CN" altLang="en-US" sz="2400" i="1"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dirty="0" err="1">
                <a:latin typeface="Times New Roman" panose="02020603050405020304" pitchFamily="18" charset="0"/>
                <a:ea typeface="幼圆" panose="02010509060101010101" pitchFamily="49" charset="-122"/>
                <a:cs typeface="Times New Roman" panose="02020603050405020304" pitchFamily="18" charset="0"/>
              </a:rPr>
              <a:t>x</a:t>
            </a:r>
            <a:r>
              <a:rPr lang="en-US" altLang="zh-CN" sz="2400" i="1" baseline="-25000" dirty="0" err="1">
                <a:latin typeface="Times New Roman" panose="02020603050405020304" pitchFamily="18" charset="0"/>
                <a:ea typeface="幼圆" panose="02010509060101010101" pitchFamily="49" charset="-122"/>
                <a:cs typeface="Times New Roman" panose="02020603050405020304" pitchFamily="18" charset="0"/>
              </a:rPr>
              <a:t>n</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为客体变量或变元。通常把</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P(x</a:t>
            </a:r>
            <a:r>
              <a:rPr lang="en-US" altLang="zh-CN" sz="2400" i="1" baseline="-25000" dirty="0">
                <a:latin typeface="Times New Roman" panose="02020603050405020304" pitchFamily="18" charset="0"/>
                <a:ea typeface="幼圆" panose="02010509060101010101" pitchFamily="49" charset="-122"/>
                <a:cs typeface="Times New Roman" panose="02020603050405020304" pitchFamily="18" charset="0"/>
              </a:rPr>
              <a:t>1</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,x</a:t>
            </a:r>
            <a:r>
              <a:rPr lang="en-US" altLang="zh-CN" sz="2400" i="1" baseline="-25000" dirty="0">
                <a:latin typeface="Times New Roman" panose="02020603050405020304" pitchFamily="18" charset="0"/>
                <a:ea typeface="幼圆" panose="02010509060101010101" pitchFamily="49" charset="-122"/>
                <a:cs typeface="Times New Roman" panose="02020603050405020304" pitchFamily="18" charset="0"/>
              </a:rPr>
              <a:t>2</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dirty="0" err="1">
                <a:latin typeface="Times New Roman" panose="02020603050405020304" pitchFamily="18" charset="0"/>
                <a:ea typeface="幼圆" panose="02010509060101010101" pitchFamily="49" charset="-122"/>
                <a:cs typeface="Times New Roman" panose="02020603050405020304" pitchFamily="18" charset="0"/>
              </a:rPr>
              <a:t>x</a:t>
            </a:r>
            <a:r>
              <a:rPr lang="en-US" altLang="zh-CN" sz="2400" i="1" baseline="-25000" dirty="0" err="1">
                <a:latin typeface="Times New Roman" panose="02020603050405020304" pitchFamily="18" charset="0"/>
                <a:ea typeface="幼圆" panose="02010509060101010101" pitchFamily="49" charset="-122"/>
                <a:cs typeface="Times New Roman" panose="02020603050405020304" pitchFamily="18" charset="0"/>
              </a:rPr>
              <a:t>n</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叫做谓词演算的</a:t>
            </a:r>
            <a:r>
              <a:rPr lang="zh-CN" altLang="en-US" sz="2400" b="1" i="1" dirty="0">
                <a:latin typeface="Times New Roman" panose="02020603050405020304" pitchFamily="18" charset="0"/>
                <a:ea typeface="幼圆" panose="02010509060101010101" pitchFamily="49" charset="-122"/>
                <a:cs typeface="Times New Roman" panose="02020603050405020304" pitchFamily="18" charset="0"/>
              </a:rPr>
              <a:t>原子公式</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，或</a:t>
            </a:r>
            <a:r>
              <a:rPr lang="zh-CN" altLang="en-US" sz="2400" b="1" i="1" dirty="0">
                <a:latin typeface="Times New Roman" panose="02020603050405020304" pitchFamily="18" charset="0"/>
                <a:ea typeface="幼圆" panose="02010509060101010101" pitchFamily="49" charset="-122"/>
                <a:cs typeface="Times New Roman" panose="02020603050405020304" pitchFamily="18" charset="0"/>
              </a:rPr>
              <a:t>原子谓词公式</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a:t>
            </a:r>
          </a:p>
          <a:p>
            <a:pPr marL="430213" lvl="1" indent="-342900" fontAlgn="auto">
              <a:lnSpc>
                <a:spcPts val="3800"/>
              </a:lnSpc>
              <a:spcAft>
                <a:spcPts val="0"/>
              </a:spcAft>
              <a:buClr>
                <a:schemeClr val="accent6"/>
              </a:buClr>
              <a:buFont typeface="Wingdings" panose="05000000000000000000" pitchFamily="2" charset="2"/>
              <a:buChar char="n"/>
              <a:defRPr/>
            </a:pPr>
            <a:r>
              <a:rPr lang="zh-CN" altLang="en-US" dirty="0">
                <a:latin typeface="Times New Roman" panose="02020603050405020304" pitchFamily="18" charset="0"/>
                <a:ea typeface="幼圆" panose="02010509060101010101" pitchFamily="49" charset="-122"/>
                <a:cs typeface="Times New Roman" panose="02020603050405020304" pitchFamily="18" charset="0"/>
              </a:rPr>
              <a:t>谓词公式</a:t>
            </a:r>
          </a:p>
          <a:p>
            <a:pPr marL="87313" lvl="2" indent="0" fontAlgn="auto">
              <a:lnSpc>
                <a:spcPts val="3800"/>
              </a:lnSpc>
              <a:spcAft>
                <a:spcPts val="0"/>
              </a:spcAft>
              <a:buFontTx/>
              <a:buNone/>
              <a:defRPr/>
            </a:pP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  可以用连词把原子谓词公式组成复合谓词公式，并把它叫做</a:t>
            </a:r>
            <a:r>
              <a:rPr lang="zh-CN" altLang="en-US" sz="2400" b="1" i="1" dirty="0">
                <a:latin typeface="Times New Roman" panose="02020603050405020304" pitchFamily="18" charset="0"/>
                <a:ea typeface="幼圆" panose="02010509060101010101" pitchFamily="49" charset="-122"/>
                <a:cs typeface="Times New Roman" panose="02020603050405020304" pitchFamily="18" charset="0"/>
              </a:rPr>
              <a:t>谓词公式</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a:t>
            </a:r>
          </a:p>
        </p:txBody>
      </p:sp>
      <p:sp>
        <p:nvSpPr>
          <p:cNvPr id="49156" name="日期占位符 1">
            <a:extLst>
              <a:ext uri="{FF2B5EF4-FFF2-40B4-BE49-F238E27FC236}">
                <a16:creationId xmlns:a16="http://schemas.microsoft.com/office/drawing/2014/main" id="{F6534724-0AF8-4DDC-B398-0B751DA5B27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87221DFC-12CD-419D-85E1-9954B192F273}"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49157" name="页脚占位符 2">
            <a:extLst>
              <a:ext uri="{FF2B5EF4-FFF2-40B4-BE49-F238E27FC236}">
                <a16:creationId xmlns:a16="http://schemas.microsoft.com/office/drawing/2014/main" id="{ECB885A8-2C4C-47E1-B138-3FF09352626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49158" name="灯片编号占位符 6">
            <a:extLst>
              <a:ext uri="{FF2B5EF4-FFF2-40B4-BE49-F238E27FC236}">
                <a16:creationId xmlns:a16="http://schemas.microsoft.com/office/drawing/2014/main" id="{A6AEE25F-1878-4B47-ADBB-C4DBEA5FBC9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25C66E01-5665-4632-9511-5AC55C4E6CC6}" type="slidenum">
              <a:rPr lang="en-US" altLang="zh-CN" sz="1400" smtClean="0">
                <a:latin typeface="Times New Roman" panose="02020603050405020304" pitchFamily="18" charset="0"/>
              </a:rPr>
              <a:pPr eaLnBrk="1" hangingPunct="1">
                <a:lnSpc>
                  <a:spcPct val="100000"/>
                </a:lnSpc>
                <a:spcBef>
                  <a:spcPct val="0"/>
                </a:spcBef>
                <a:buClrTx/>
                <a:buFontTx/>
                <a:buNone/>
              </a:pPr>
              <a:t>15</a:t>
            </a:fld>
            <a:endParaRPr lang="en-US" altLang="zh-CN" sz="1400">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75AA769-7ECC-4D8C-BFD5-2CA0376CD303}"/>
              </a:ext>
            </a:extLst>
          </p:cNvPr>
          <p:cNvSpPr>
            <a:spLocks noGrp="1" noChangeArrowheads="1"/>
          </p:cNvSpPr>
          <p:nvPr>
            <p:ph type="title"/>
          </p:nvPr>
        </p:nvSpPr>
        <p:spPr>
          <a:xfrm>
            <a:off x="395288" y="188913"/>
            <a:ext cx="7926387" cy="650875"/>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谓词演算</a:t>
            </a:r>
            <a:endParaRPr lang="en-US" altLang="zh-CN" b="1" dirty="0">
              <a:solidFill>
                <a:schemeClr val="accent6"/>
              </a:solidFill>
              <a:latin typeface="黑体" panose="02010609060101010101" pitchFamily="49" charset="-122"/>
              <a:ea typeface="黑体" panose="02010609060101010101" pitchFamily="49" charset="-122"/>
            </a:endParaRPr>
          </a:p>
        </p:txBody>
      </p:sp>
      <p:sp>
        <p:nvSpPr>
          <p:cNvPr id="30723" name="Rectangle 2">
            <a:extLst>
              <a:ext uri="{FF2B5EF4-FFF2-40B4-BE49-F238E27FC236}">
                <a16:creationId xmlns:a16="http://schemas.microsoft.com/office/drawing/2014/main" id="{C73DCBAA-B7B7-4A05-ADBB-E144BDA3E636}"/>
              </a:ext>
            </a:extLst>
          </p:cNvPr>
          <p:cNvSpPr>
            <a:spLocks noGrp="1" noChangeArrowheads="1"/>
          </p:cNvSpPr>
          <p:nvPr>
            <p:ph sz="half" idx="1"/>
          </p:nvPr>
        </p:nvSpPr>
        <p:spPr>
          <a:xfrm>
            <a:off x="539750" y="1268413"/>
            <a:ext cx="7391400" cy="5867400"/>
          </a:xfrm>
        </p:spPr>
        <p:txBody>
          <a:bodyPr/>
          <a:lstStyle/>
          <a:p>
            <a:pPr fontAlgn="auto">
              <a:spcAft>
                <a:spcPts val="0"/>
              </a:spcAft>
              <a:defRPr/>
            </a:pPr>
            <a:r>
              <a:rPr lang="zh-CN" altLang="en-US">
                <a:latin typeface="幼圆" panose="02010509060101010101" pitchFamily="49" charset="-122"/>
                <a:ea typeface="幼圆" panose="02010509060101010101" pitchFamily="49" charset="-122"/>
              </a:rPr>
              <a:t>合式公式（</a:t>
            </a:r>
            <a:r>
              <a:rPr lang="en-US" altLang="zh-CN">
                <a:latin typeface="幼圆" panose="02010509060101010101" pitchFamily="49" charset="-122"/>
                <a:ea typeface="幼圆" panose="02010509060101010101" pitchFamily="49" charset="-122"/>
              </a:rPr>
              <a:t>WFF</a:t>
            </a:r>
            <a:r>
              <a:rPr lang="zh-CN" altLang="en-US">
                <a:latin typeface="幼圆" panose="02010509060101010101" pitchFamily="49" charset="-122"/>
                <a:ea typeface="幼圆" panose="02010509060101010101" pitchFamily="49" charset="-122"/>
              </a:rPr>
              <a:t>，</a:t>
            </a:r>
            <a:r>
              <a:rPr lang="en-US" altLang="zh-CN">
                <a:latin typeface="幼圆" panose="02010509060101010101" pitchFamily="49" charset="-122"/>
                <a:ea typeface="幼圆" panose="02010509060101010101" pitchFamily="49" charset="-122"/>
              </a:rPr>
              <a:t>well-formed formulas</a:t>
            </a:r>
            <a:r>
              <a:rPr lang="zh-CN" altLang="en-US">
                <a:latin typeface="幼圆" panose="02010509060101010101" pitchFamily="49" charset="-122"/>
                <a:ea typeface="幼圆" panose="02010509060101010101" pitchFamily="49" charset="-122"/>
              </a:rPr>
              <a:t>）</a:t>
            </a:r>
          </a:p>
          <a:p>
            <a:pPr lvl="1" fontAlgn="auto">
              <a:spcAft>
                <a:spcPts val="0"/>
              </a:spcAft>
              <a:defRPr/>
            </a:pPr>
            <a:r>
              <a:rPr lang="zh-CN" altLang="en-US">
                <a:latin typeface="幼圆" panose="02010509060101010101" pitchFamily="49" charset="-122"/>
                <a:ea typeface="幼圆" panose="02010509060101010101" pitchFamily="49" charset="-122"/>
              </a:rPr>
              <a:t>合式公式的递归定义</a:t>
            </a:r>
          </a:p>
          <a:p>
            <a:pPr lvl="1" fontAlgn="auto">
              <a:spcAft>
                <a:spcPts val="0"/>
              </a:spcAft>
              <a:buFontTx/>
              <a:buNone/>
              <a:defRPr/>
            </a:pPr>
            <a:r>
              <a:rPr lang="en-US" altLang="zh-CN">
                <a:latin typeface="幼圆" panose="02010509060101010101" pitchFamily="49" charset="-122"/>
                <a:ea typeface="幼圆" panose="02010509060101010101" pitchFamily="49" charset="-122"/>
              </a:rPr>
              <a:t>(1)</a:t>
            </a:r>
            <a:r>
              <a:rPr lang="zh-CN" altLang="en-US">
                <a:latin typeface="幼圆" panose="02010509060101010101" pitchFamily="49" charset="-122"/>
                <a:ea typeface="幼圆" panose="02010509060101010101" pitchFamily="49" charset="-122"/>
              </a:rPr>
              <a:t>原子谓词公式是合式公式。</a:t>
            </a:r>
          </a:p>
          <a:p>
            <a:pPr lvl="1" fontAlgn="auto">
              <a:spcAft>
                <a:spcPts val="0"/>
              </a:spcAft>
              <a:buFontTx/>
              <a:buNone/>
              <a:defRPr/>
            </a:pPr>
            <a:r>
              <a:rPr lang="en-US" altLang="zh-CN">
                <a:latin typeface="幼圆" panose="02010509060101010101" pitchFamily="49" charset="-122"/>
                <a:ea typeface="幼圆" panose="02010509060101010101" pitchFamily="49" charset="-122"/>
              </a:rPr>
              <a:t>(2)</a:t>
            </a:r>
            <a:r>
              <a:rPr lang="zh-CN" altLang="en-US">
                <a:latin typeface="幼圆" panose="02010509060101010101" pitchFamily="49" charset="-122"/>
                <a:ea typeface="幼圆" panose="02010509060101010101" pitchFamily="49" charset="-122"/>
              </a:rPr>
              <a:t>若</a:t>
            </a:r>
            <a:r>
              <a:rPr lang="en-US" altLang="zh-CN">
                <a:latin typeface="幼圆" panose="02010509060101010101" pitchFamily="49" charset="-122"/>
                <a:ea typeface="幼圆" panose="02010509060101010101" pitchFamily="49" charset="-122"/>
              </a:rPr>
              <a:t>A</a:t>
            </a:r>
            <a:r>
              <a:rPr lang="zh-CN" altLang="en-US">
                <a:latin typeface="幼圆" panose="02010509060101010101" pitchFamily="49" charset="-122"/>
                <a:ea typeface="幼圆" panose="02010509060101010101" pitchFamily="49" charset="-122"/>
              </a:rPr>
              <a:t>为合适公式，则～</a:t>
            </a:r>
            <a:r>
              <a:rPr lang="en-US" altLang="zh-CN">
                <a:latin typeface="幼圆" panose="02010509060101010101" pitchFamily="49" charset="-122"/>
                <a:ea typeface="幼圆" panose="02010509060101010101" pitchFamily="49" charset="-122"/>
              </a:rPr>
              <a:t>A</a:t>
            </a:r>
            <a:r>
              <a:rPr lang="zh-CN" altLang="en-US">
                <a:latin typeface="幼圆" panose="02010509060101010101" pitchFamily="49" charset="-122"/>
                <a:ea typeface="幼圆" panose="02010509060101010101" pitchFamily="49" charset="-122"/>
              </a:rPr>
              <a:t>也是一个合式公式。</a:t>
            </a:r>
          </a:p>
          <a:p>
            <a:pPr lvl="1" fontAlgn="auto">
              <a:spcAft>
                <a:spcPts val="0"/>
              </a:spcAft>
              <a:buFontTx/>
              <a:buNone/>
              <a:defRPr/>
            </a:pPr>
            <a:r>
              <a:rPr lang="en-US" altLang="zh-CN">
                <a:latin typeface="幼圆" panose="02010509060101010101" pitchFamily="49" charset="-122"/>
                <a:ea typeface="幼圆" panose="02010509060101010101" pitchFamily="49" charset="-122"/>
              </a:rPr>
              <a:t>(3)</a:t>
            </a:r>
            <a:r>
              <a:rPr lang="zh-CN" altLang="en-US">
                <a:latin typeface="幼圆" panose="02010509060101010101" pitchFamily="49" charset="-122"/>
                <a:ea typeface="幼圆" panose="02010509060101010101" pitchFamily="49" charset="-122"/>
              </a:rPr>
              <a:t>若</a:t>
            </a:r>
            <a:r>
              <a:rPr lang="en-US" altLang="zh-CN">
                <a:latin typeface="幼圆" panose="02010509060101010101" pitchFamily="49" charset="-122"/>
                <a:ea typeface="幼圆" panose="02010509060101010101" pitchFamily="49" charset="-122"/>
              </a:rPr>
              <a:t>A</a:t>
            </a:r>
            <a:r>
              <a:rPr lang="zh-CN" altLang="en-US">
                <a:latin typeface="幼圆" panose="02010509060101010101" pitchFamily="49" charset="-122"/>
                <a:ea typeface="幼圆" panose="02010509060101010101" pitchFamily="49" charset="-122"/>
              </a:rPr>
              <a:t>和</a:t>
            </a:r>
            <a:r>
              <a:rPr lang="en-US" altLang="zh-CN">
                <a:latin typeface="幼圆" panose="02010509060101010101" pitchFamily="49" charset="-122"/>
                <a:ea typeface="幼圆" panose="02010509060101010101" pitchFamily="49" charset="-122"/>
              </a:rPr>
              <a:t>B</a:t>
            </a:r>
            <a:r>
              <a:rPr lang="zh-CN" altLang="en-US">
                <a:latin typeface="幼圆" panose="02010509060101010101" pitchFamily="49" charset="-122"/>
                <a:ea typeface="幼圆" panose="02010509060101010101" pitchFamily="49" charset="-122"/>
              </a:rPr>
              <a:t>都是合式公式，则</a:t>
            </a:r>
            <a:r>
              <a:rPr lang="en-US" altLang="zh-CN">
                <a:latin typeface="幼圆" panose="02010509060101010101" pitchFamily="49" charset="-122"/>
                <a:ea typeface="幼圆" panose="02010509060101010101" pitchFamily="49" charset="-122"/>
              </a:rPr>
              <a:t>(A∧B)</a:t>
            </a:r>
            <a:r>
              <a:rPr lang="zh-CN" altLang="en-US">
                <a:latin typeface="幼圆" panose="02010509060101010101" pitchFamily="49" charset="-122"/>
                <a:ea typeface="幼圆" panose="02010509060101010101" pitchFamily="49" charset="-122"/>
              </a:rPr>
              <a:t>，</a:t>
            </a:r>
            <a:r>
              <a:rPr lang="en-US" altLang="zh-CN">
                <a:latin typeface="幼圆" panose="02010509060101010101" pitchFamily="49" charset="-122"/>
                <a:ea typeface="幼圆" panose="02010509060101010101" pitchFamily="49" charset="-122"/>
              </a:rPr>
              <a:t>(A∨B)</a:t>
            </a:r>
            <a:r>
              <a:rPr lang="zh-CN" altLang="en-US">
                <a:latin typeface="幼圆" panose="02010509060101010101" pitchFamily="49" charset="-122"/>
                <a:ea typeface="幼圆" panose="02010509060101010101" pitchFamily="49" charset="-122"/>
              </a:rPr>
              <a:t>，</a:t>
            </a:r>
            <a:r>
              <a:rPr lang="en-US" altLang="zh-CN">
                <a:latin typeface="幼圆" panose="02010509060101010101" pitchFamily="49" charset="-122"/>
                <a:ea typeface="幼圆" panose="02010509060101010101" pitchFamily="49" charset="-122"/>
              </a:rPr>
              <a:t>(AB)</a:t>
            </a:r>
            <a:r>
              <a:rPr lang="zh-CN" altLang="en-US">
                <a:latin typeface="幼圆" panose="02010509060101010101" pitchFamily="49" charset="-122"/>
                <a:ea typeface="幼圆" panose="02010509060101010101" pitchFamily="49" charset="-122"/>
              </a:rPr>
              <a:t>和</a:t>
            </a:r>
            <a:r>
              <a:rPr lang="en-US" altLang="zh-CN">
                <a:latin typeface="幼圆" panose="02010509060101010101" pitchFamily="49" charset="-122"/>
                <a:ea typeface="幼圆" panose="02010509060101010101" pitchFamily="49" charset="-122"/>
              </a:rPr>
              <a:t>(A←→B)</a:t>
            </a:r>
            <a:r>
              <a:rPr lang="zh-CN" altLang="en-US">
                <a:latin typeface="幼圆" panose="02010509060101010101" pitchFamily="49" charset="-122"/>
                <a:ea typeface="幼圆" panose="02010509060101010101" pitchFamily="49" charset="-122"/>
              </a:rPr>
              <a:t>也都是合式公式。</a:t>
            </a:r>
          </a:p>
          <a:p>
            <a:pPr lvl="1" fontAlgn="auto">
              <a:spcAft>
                <a:spcPts val="0"/>
              </a:spcAft>
              <a:buFontTx/>
              <a:buNone/>
              <a:defRPr/>
            </a:pPr>
            <a:r>
              <a:rPr lang="en-US" altLang="zh-CN">
                <a:latin typeface="幼圆" panose="02010509060101010101" pitchFamily="49" charset="-122"/>
                <a:ea typeface="幼圆" panose="02010509060101010101" pitchFamily="49" charset="-122"/>
              </a:rPr>
              <a:t>(4)</a:t>
            </a:r>
            <a:r>
              <a:rPr lang="zh-CN" altLang="en-US">
                <a:latin typeface="幼圆" panose="02010509060101010101" pitchFamily="49" charset="-122"/>
                <a:ea typeface="幼圆" panose="02010509060101010101" pitchFamily="49" charset="-122"/>
              </a:rPr>
              <a:t>若</a:t>
            </a:r>
            <a:r>
              <a:rPr lang="en-US" altLang="zh-CN">
                <a:latin typeface="幼圆" panose="02010509060101010101" pitchFamily="49" charset="-122"/>
                <a:ea typeface="幼圆" panose="02010509060101010101" pitchFamily="49" charset="-122"/>
              </a:rPr>
              <a:t>A</a:t>
            </a:r>
            <a:r>
              <a:rPr lang="zh-CN" altLang="en-US">
                <a:latin typeface="幼圆" panose="02010509060101010101" pitchFamily="49" charset="-122"/>
                <a:ea typeface="幼圆" panose="02010509060101010101" pitchFamily="49" charset="-122"/>
              </a:rPr>
              <a:t>是合式公式，</a:t>
            </a:r>
            <a:r>
              <a:rPr lang="en-US" altLang="zh-CN">
                <a:latin typeface="幼圆" panose="02010509060101010101" pitchFamily="49" charset="-122"/>
                <a:ea typeface="幼圆" panose="02010509060101010101" pitchFamily="49" charset="-122"/>
              </a:rPr>
              <a:t>x</a:t>
            </a:r>
            <a:r>
              <a:rPr lang="zh-CN" altLang="en-US">
                <a:latin typeface="幼圆" panose="02010509060101010101" pitchFamily="49" charset="-122"/>
                <a:ea typeface="幼圆" panose="02010509060101010101" pitchFamily="49" charset="-122"/>
              </a:rPr>
              <a:t>为</a:t>
            </a:r>
            <a:r>
              <a:rPr lang="en-US" altLang="zh-CN">
                <a:latin typeface="幼圆" panose="02010509060101010101" pitchFamily="49" charset="-122"/>
                <a:ea typeface="幼圆" panose="02010509060101010101" pitchFamily="49" charset="-122"/>
              </a:rPr>
              <a:t>A</a:t>
            </a:r>
            <a:r>
              <a:rPr lang="zh-CN" altLang="en-US">
                <a:latin typeface="幼圆" panose="02010509060101010101" pitchFamily="49" charset="-122"/>
                <a:ea typeface="幼圆" panose="02010509060101010101" pitchFamily="49" charset="-122"/>
              </a:rPr>
              <a:t>中的自由变元，则</a:t>
            </a:r>
            <a:r>
              <a:rPr lang="en-US" altLang="zh-CN">
                <a:latin typeface="幼圆" panose="02010509060101010101" pitchFamily="49" charset="-122"/>
                <a:ea typeface="幼圆" panose="02010509060101010101" pitchFamily="49" charset="-122"/>
              </a:rPr>
              <a:t>(x)A</a:t>
            </a:r>
            <a:r>
              <a:rPr lang="zh-CN" altLang="en-US">
                <a:latin typeface="幼圆" panose="02010509060101010101" pitchFamily="49" charset="-122"/>
                <a:ea typeface="幼圆" panose="02010509060101010101" pitchFamily="49" charset="-122"/>
              </a:rPr>
              <a:t>和</a:t>
            </a:r>
            <a:r>
              <a:rPr lang="en-US" altLang="zh-CN">
                <a:latin typeface="幼圆" panose="02010509060101010101" pitchFamily="49" charset="-122"/>
                <a:ea typeface="幼圆" panose="02010509060101010101" pitchFamily="49" charset="-122"/>
              </a:rPr>
              <a:t>(x)A</a:t>
            </a:r>
            <a:r>
              <a:rPr lang="zh-CN" altLang="en-US">
                <a:latin typeface="幼圆" panose="02010509060101010101" pitchFamily="49" charset="-122"/>
                <a:ea typeface="幼圆" panose="02010509060101010101" pitchFamily="49" charset="-122"/>
              </a:rPr>
              <a:t>都是合式公式。</a:t>
            </a:r>
          </a:p>
          <a:p>
            <a:pPr lvl="1" fontAlgn="auto">
              <a:spcAft>
                <a:spcPts val="0"/>
              </a:spcAft>
              <a:buFontTx/>
              <a:buNone/>
              <a:defRPr/>
            </a:pPr>
            <a:r>
              <a:rPr lang="en-US" altLang="zh-CN">
                <a:latin typeface="幼圆" panose="02010509060101010101" pitchFamily="49" charset="-122"/>
                <a:ea typeface="幼圆" panose="02010509060101010101" pitchFamily="49" charset="-122"/>
              </a:rPr>
              <a:t>(5)</a:t>
            </a:r>
            <a:r>
              <a:rPr lang="zh-CN" altLang="en-US">
                <a:latin typeface="幼圆" panose="02010509060101010101" pitchFamily="49" charset="-122"/>
                <a:ea typeface="幼圆" panose="02010509060101010101" pitchFamily="49" charset="-122"/>
              </a:rPr>
              <a:t>只有按上述规则</a:t>
            </a:r>
            <a:r>
              <a:rPr lang="en-US" altLang="zh-CN">
                <a:latin typeface="幼圆" panose="02010509060101010101" pitchFamily="49" charset="-122"/>
                <a:ea typeface="幼圆" panose="02010509060101010101" pitchFamily="49" charset="-122"/>
              </a:rPr>
              <a:t>(1)</a:t>
            </a:r>
            <a:r>
              <a:rPr lang="zh-CN" altLang="en-US">
                <a:latin typeface="幼圆" panose="02010509060101010101" pitchFamily="49" charset="-122"/>
                <a:ea typeface="幼圆" panose="02010509060101010101" pitchFamily="49" charset="-122"/>
              </a:rPr>
              <a:t>至</a:t>
            </a:r>
            <a:r>
              <a:rPr lang="en-US" altLang="zh-CN">
                <a:latin typeface="幼圆" panose="02010509060101010101" pitchFamily="49" charset="-122"/>
                <a:ea typeface="幼圆" panose="02010509060101010101" pitchFamily="49" charset="-122"/>
              </a:rPr>
              <a:t>(4)</a:t>
            </a:r>
            <a:r>
              <a:rPr lang="zh-CN" altLang="en-US">
                <a:latin typeface="幼圆" panose="02010509060101010101" pitchFamily="49" charset="-122"/>
                <a:ea typeface="幼圆" panose="02010509060101010101" pitchFamily="49" charset="-122"/>
              </a:rPr>
              <a:t>求得的那些公式，才是合式公式。</a:t>
            </a:r>
          </a:p>
          <a:p>
            <a:pPr lvl="1" fontAlgn="auto">
              <a:spcAft>
                <a:spcPts val="0"/>
              </a:spcAft>
              <a:buFontTx/>
              <a:buNone/>
              <a:defRPr/>
            </a:pPr>
            <a:r>
              <a:rPr lang="zh-CN" altLang="en-US">
                <a:solidFill>
                  <a:schemeClr val="accent2"/>
                </a:solidFill>
                <a:latin typeface="幼圆" panose="02010509060101010101" pitchFamily="49" charset="-122"/>
                <a:ea typeface="幼圆" panose="02010509060101010101" pitchFamily="49" charset="-122"/>
              </a:rPr>
              <a:t>例题：</a:t>
            </a:r>
            <a:r>
              <a:rPr lang="zh-CN" altLang="en-US">
                <a:latin typeface="幼圆" panose="02010509060101010101" pitchFamily="49" charset="-122"/>
                <a:ea typeface="幼圆" panose="02010509060101010101" pitchFamily="49" charset="-122"/>
              </a:rPr>
              <a:t>试把下列命题表示为谓词公式：任何整数，或者为整数或者为负数。</a:t>
            </a:r>
          </a:p>
        </p:txBody>
      </p:sp>
      <p:sp>
        <p:nvSpPr>
          <p:cNvPr id="50180" name="日期占位符 1">
            <a:extLst>
              <a:ext uri="{FF2B5EF4-FFF2-40B4-BE49-F238E27FC236}">
                <a16:creationId xmlns:a16="http://schemas.microsoft.com/office/drawing/2014/main" id="{B4D30731-2187-445D-8AE1-D93D532BF73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F1ACB1E0-536F-4E0F-B585-2245292BFF18}"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50181" name="页脚占位符 2">
            <a:extLst>
              <a:ext uri="{FF2B5EF4-FFF2-40B4-BE49-F238E27FC236}">
                <a16:creationId xmlns:a16="http://schemas.microsoft.com/office/drawing/2014/main" id="{DFB8DEB6-78C6-4155-B34B-FBA8C92142B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50182" name="灯片编号占位符 6">
            <a:extLst>
              <a:ext uri="{FF2B5EF4-FFF2-40B4-BE49-F238E27FC236}">
                <a16:creationId xmlns:a16="http://schemas.microsoft.com/office/drawing/2014/main" id="{0256ACB2-F91D-4C3F-91FB-2EB20D28EB0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C3E801F5-7739-4916-AF77-70CDDE4CE0AE}" type="slidenum">
              <a:rPr lang="en-US" altLang="zh-CN" sz="1400" smtClean="0">
                <a:latin typeface="Times New Roman" panose="02020603050405020304" pitchFamily="18" charset="0"/>
              </a:rPr>
              <a:pPr eaLnBrk="1" hangingPunct="1">
                <a:lnSpc>
                  <a:spcPct val="100000"/>
                </a:lnSpc>
                <a:spcBef>
                  <a:spcPct val="0"/>
                </a:spcBef>
                <a:buClrTx/>
                <a:buFontTx/>
                <a:buNone/>
              </a:pPr>
              <a:t>16</a:t>
            </a:fld>
            <a:endParaRPr lang="en-US" altLang="zh-CN" sz="1400">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a:extLst>
              <a:ext uri="{FF2B5EF4-FFF2-40B4-BE49-F238E27FC236}">
                <a16:creationId xmlns:a16="http://schemas.microsoft.com/office/drawing/2014/main" id="{7D75680F-C100-41B9-8458-43393139E33E}"/>
              </a:ext>
            </a:extLst>
          </p:cNvPr>
          <p:cNvSpPr>
            <a:spLocks noGrp="1" noChangeArrowheads="1"/>
          </p:cNvSpPr>
          <p:nvPr>
            <p:ph type="title"/>
          </p:nvPr>
        </p:nvSpPr>
        <p:spPr>
          <a:xfrm>
            <a:off x="395288" y="188913"/>
            <a:ext cx="7926387" cy="650875"/>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谓词演算</a:t>
            </a:r>
            <a:endParaRPr lang="en-US" altLang="zh-CN" b="1" dirty="0">
              <a:solidFill>
                <a:schemeClr val="accent6"/>
              </a:solidFill>
              <a:latin typeface="黑体" panose="02010609060101010101" pitchFamily="49" charset="-122"/>
              <a:ea typeface="黑体" panose="02010609060101010101" pitchFamily="49" charset="-122"/>
            </a:endParaRPr>
          </a:p>
        </p:txBody>
      </p:sp>
      <p:sp>
        <p:nvSpPr>
          <p:cNvPr id="102403" name="Rectangle 1027">
            <a:extLst>
              <a:ext uri="{FF2B5EF4-FFF2-40B4-BE49-F238E27FC236}">
                <a16:creationId xmlns:a16="http://schemas.microsoft.com/office/drawing/2014/main" id="{E9ACB9F5-3790-4A7E-97E9-6A7C094BC739}"/>
              </a:ext>
            </a:extLst>
          </p:cNvPr>
          <p:cNvSpPr>
            <a:spLocks noGrp="1" noChangeArrowheads="1"/>
          </p:cNvSpPr>
          <p:nvPr>
            <p:ph idx="1"/>
          </p:nvPr>
        </p:nvSpPr>
        <p:spPr>
          <a:xfrm>
            <a:off x="533400" y="1254125"/>
            <a:ext cx="8305800" cy="5181600"/>
          </a:xfrm>
        </p:spPr>
        <p:txBody>
          <a:bodyPr/>
          <a:lstStyle/>
          <a:p>
            <a:pPr marL="0" indent="0" fontAlgn="auto">
              <a:lnSpc>
                <a:spcPts val="3800"/>
              </a:lnSpc>
              <a:spcAft>
                <a:spcPts val="0"/>
              </a:spcAft>
              <a:buFontTx/>
              <a:buNone/>
              <a:defRPr/>
            </a:pPr>
            <a:r>
              <a:rPr lang="zh-CN" altLang="en-US" sz="2800" dirty="0">
                <a:latin typeface="幼圆" panose="02010509060101010101" pitchFamily="49" charset="-122"/>
                <a:ea typeface="幼圆" panose="02010509060101010101" pitchFamily="49" charset="-122"/>
              </a:rPr>
              <a:t>合式公式的性质</a:t>
            </a:r>
            <a:endParaRPr lang="en-US" altLang="zh-CN" sz="2800" dirty="0">
              <a:latin typeface="幼圆" panose="02010509060101010101" pitchFamily="49" charset="-122"/>
              <a:ea typeface="幼圆" panose="02010509060101010101" pitchFamily="49" charset="-122"/>
            </a:endParaRPr>
          </a:p>
          <a:p>
            <a:pPr fontAlgn="auto">
              <a:lnSpc>
                <a:spcPts val="3800"/>
              </a:lnSpc>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合式公式的真值表</a:t>
            </a:r>
          </a:p>
          <a:p>
            <a:pPr lvl="1" fontAlgn="auto">
              <a:lnSpc>
                <a:spcPct val="90000"/>
              </a:lnSpc>
              <a:spcAft>
                <a:spcPts val="0"/>
              </a:spcAft>
              <a:defRPr/>
            </a:pPr>
            <a:endParaRPr lang="zh-CN" altLang="en-US" dirty="0">
              <a:latin typeface="华文新魏" pitchFamily="2" charset="-122"/>
              <a:ea typeface="华文新魏" pitchFamily="2" charset="-122"/>
            </a:endParaRPr>
          </a:p>
          <a:p>
            <a:pPr lvl="1" fontAlgn="auto">
              <a:lnSpc>
                <a:spcPct val="90000"/>
              </a:lnSpc>
              <a:spcAft>
                <a:spcPts val="0"/>
              </a:spcAft>
              <a:defRPr/>
            </a:pPr>
            <a:endParaRPr lang="zh-CN" altLang="en-US" dirty="0">
              <a:latin typeface="华文新魏" pitchFamily="2" charset="-122"/>
              <a:ea typeface="华文新魏" pitchFamily="2" charset="-122"/>
            </a:endParaRPr>
          </a:p>
          <a:p>
            <a:pPr lvl="1" fontAlgn="auto">
              <a:lnSpc>
                <a:spcPct val="90000"/>
              </a:lnSpc>
              <a:spcAft>
                <a:spcPts val="0"/>
              </a:spcAft>
              <a:buFontTx/>
              <a:buNone/>
              <a:defRPr/>
            </a:pPr>
            <a:endParaRPr lang="zh-CN" altLang="en-US" dirty="0">
              <a:latin typeface="华文新魏" pitchFamily="2" charset="-122"/>
              <a:ea typeface="华文新魏" pitchFamily="2" charset="-122"/>
            </a:endParaRPr>
          </a:p>
          <a:p>
            <a:pPr lvl="1" fontAlgn="auto">
              <a:lnSpc>
                <a:spcPct val="90000"/>
              </a:lnSpc>
              <a:spcAft>
                <a:spcPts val="0"/>
              </a:spcAft>
              <a:buFontTx/>
              <a:buNone/>
              <a:defRPr/>
            </a:pPr>
            <a:endParaRPr lang="zh-CN" altLang="en-US" dirty="0">
              <a:latin typeface="华文新魏" pitchFamily="2" charset="-122"/>
              <a:ea typeface="华文新魏" pitchFamily="2" charset="-122"/>
            </a:endParaRPr>
          </a:p>
          <a:p>
            <a:pPr marL="457200" lvl="1" indent="0" fontAlgn="auto">
              <a:lnSpc>
                <a:spcPct val="90000"/>
              </a:lnSpc>
              <a:spcAft>
                <a:spcPts val="0"/>
              </a:spcAft>
              <a:buFontTx/>
              <a:buNone/>
              <a:defRPr/>
            </a:pPr>
            <a:endParaRPr lang="en-US" altLang="zh-CN" dirty="0">
              <a:latin typeface="华文新魏" pitchFamily="2" charset="-122"/>
              <a:ea typeface="华文新魏" pitchFamily="2" charset="-122"/>
            </a:endParaRPr>
          </a:p>
          <a:p>
            <a:pPr marL="342900" lvl="1" indent="-342900" fontAlgn="auto">
              <a:lnSpc>
                <a:spcPts val="3500"/>
              </a:lnSpc>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等价（</a:t>
            </a:r>
            <a:r>
              <a:rPr lang="en-US" altLang="zh-CN" sz="2400" dirty="0">
                <a:latin typeface="幼圆" panose="02010509060101010101" pitchFamily="49" charset="-122"/>
                <a:ea typeface="幼圆" panose="02010509060101010101" pitchFamily="49" charset="-122"/>
              </a:rPr>
              <a:t>Equivalence)</a:t>
            </a:r>
          </a:p>
          <a:p>
            <a:pPr marL="0" lvl="1" indent="0" fontAlgn="auto">
              <a:lnSpc>
                <a:spcPts val="3500"/>
              </a:lnSpc>
              <a:spcAft>
                <a:spcPts val="0"/>
              </a:spcAft>
              <a:buClr>
                <a:schemeClr val="accent6"/>
              </a:buClr>
              <a:buFontTx/>
              <a:buNone/>
              <a:defRPr/>
            </a:pPr>
            <a:r>
              <a:rPr lang="en-US" altLang="zh-CN" sz="2400" dirty="0">
                <a:latin typeface="幼圆" panose="02010509060101010101" pitchFamily="49" charset="-122"/>
                <a:ea typeface="幼圆" panose="02010509060101010101" pitchFamily="49" charset="-122"/>
              </a:rPr>
              <a:t>  </a:t>
            </a:r>
            <a:r>
              <a:rPr lang="zh-CN" altLang="en-US" sz="2400" dirty="0">
                <a:latin typeface="幼圆" panose="02010509060101010101" pitchFamily="49" charset="-122"/>
                <a:ea typeface="幼圆" panose="02010509060101010101" pitchFamily="49" charset="-122"/>
              </a:rPr>
              <a:t>如果两个合式公式，无论如何解释，其真值表都是相同的，那么我们就称此两合式公式是等价的。</a:t>
            </a:r>
          </a:p>
        </p:txBody>
      </p:sp>
      <p:sp>
        <p:nvSpPr>
          <p:cNvPr id="51204" name="日期占位符 1">
            <a:extLst>
              <a:ext uri="{FF2B5EF4-FFF2-40B4-BE49-F238E27FC236}">
                <a16:creationId xmlns:a16="http://schemas.microsoft.com/office/drawing/2014/main" id="{E8B2CACF-8D36-4981-B9C1-32C845671F3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D0A8DE3-4F09-4083-A5EA-A28675FD32DE}"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51205" name="页脚占位符 2">
            <a:extLst>
              <a:ext uri="{FF2B5EF4-FFF2-40B4-BE49-F238E27FC236}">
                <a16:creationId xmlns:a16="http://schemas.microsoft.com/office/drawing/2014/main" id="{121CC8FE-023A-4D9B-A6E5-16E764B340D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51206" name="灯片编号占位符 5">
            <a:extLst>
              <a:ext uri="{FF2B5EF4-FFF2-40B4-BE49-F238E27FC236}">
                <a16:creationId xmlns:a16="http://schemas.microsoft.com/office/drawing/2014/main" id="{335CDDC9-C04C-41C1-8CFF-64DF3FDA75F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5EC3E67C-C5F4-43B4-913F-98E73EE539F1}" type="slidenum">
              <a:rPr lang="en-US" altLang="zh-CN" sz="1400" smtClean="0">
                <a:latin typeface="Times New Roman" panose="02020603050405020304" pitchFamily="18" charset="0"/>
              </a:rPr>
              <a:pPr eaLnBrk="1" hangingPunct="1">
                <a:lnSpc>
                  <a:spcPct val="100000"/>
                </a:lnSpc>
                <a:spcBef>
                  <a:spcPct val="0"/>
                </a:spcBef>
                <a:buClrTx/>
                <a:buFontTx/>
                <a:buNone/>
              </a:pPr>
              <a:t>17</a:t>
            </a:fld>
            <a:endParaRPr lang="en-US" altLang="zh-CN" sz="1400">
              <a:latin typeface="Times New Roman" panose="02020603050405020304" pitchFamily="18" charset="0"/>
            </a:endParaRPr>
          </a:p>
        </p:txBody>
      </p:sp>
      <p:sp>
        <p:nvSpPr>
          <p:cNvPr id="51207" name="Text Box 1035">
            <a:extLst>
              <a:ext uri="{FF2B5EF4-FFF2-40B4-BE49-F238E27FC236}">
                <a16:creationId xmlns:a16="http://schemas.microsoft.com/office/drawing/2014/main" id="{F884A80B-265F-45EF-B512-C5C6C8D91C76}"/>
              </a:ext>
            </a:extLst>
          </p:cNvPr>
          <p:cNvSpPr txBox="1">
            <a:spLocks noChangeArrowheads="1"/>
          </p:cNvSpPr>
          <p:nvPr/>
        </p:nvSpPr>
        <p:spPr bwMode="auto">
          <a:xfrm>
            <a:off x="795338" y="3740150"/>
            <a:ext cx="8023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latin typeface="Times New Roman" panose="02020603050405020304" pitchFamily="18" charset="0"/>
              </a:rPr>
              <a:t>T	    F	          T	          F	         F                 F</a:t>
            </a:r>
            <a:endParaRPr kumimoji="1" lang="en-US" altLang="zh-CN" sz="2400">
              <a:latin typeface="Times New Roman" panose="02020603050405020304" pitchFamily="18" charset="0"/>
            </a:endParaRPr>
          </a:p>
        </p:txBody>
      </p:sp>
      <p:grpSp>
        <p:nvGrpSpPr>
          <p:cNvPr id="51208" name="Group 1037">
            <a:extLst>
              <a:ext uri="{FF2B5EF4-FFF2-40B4-BE49-F238E27FC236}">
                <a16:creationId xmlns:a16="http://schemas.microsoft.com/office/drawing/2014/main" id="{11606796-6575-4D88-AF23-971572A54987}"/>
              </a:ext>
            </a:extLst>
          </p:cNvPr>
          <p:cNvGrpSpPr>
            <a:grpSpLocks/>
          </p:cNvGrpSpPr>
          <p:nvPr/>
        </p:nvGrpSpPr>
        <p:grpSpPr bwMode="auto">
          <a:xfrm>
            <a:off x="468313" y="2438400"/>
            <a:ext cx="8443912" cy="2133600"/>
            <a:chOff x="96" y="1152"/>
            <a:chExt cx="5616" cy="1344"/>
          </a:xfrm>
        </p:grpSpPr>
        <p:sp>
          <p:nvSpPr>
            <p:cNvPr id="51209" name="Line 1029">
              <a:extLst>
                <a:ext uri="{FF2B5EF4-FFF2-40B4-BE49-F238E27FC236}">
                  <a16:creationId xmlns:a16="http://schemas.microsoft.com/office/drawing/2014/main" id="{13C2111D-80CD-4E9F-8A8B-6299F351C1EA}"/>
                </a:ext>
              </a:extLst>
            </p:cNvPr>
            <p:cNvSpPr>
              <a:spLocks noChangeShapeType="1"/>
            </p:cNvSpPr>
            <p:nvPr/>
          </p:nvSpPr>
          <p:spPr bwMode="auto">
            <a:xfrm>
              <a:off x="96" y="1152"/>
              <a:ext cx="5616" cy="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0" name="Line 1030">
              <a:extLst>
                <a:ext uri="{FF2B5EF4-FFF2-40B4-BE49-F238E27FC236}">
                  <a16:creationId xmlns:a16="http://schemas.microsoft.com/office/drawing/2014/main" id="{37630605-AECF-4412-95DC-9BE96E23F7F3}"/>
                </a:ext>
              </a:extLst>
            </p:cNvPr>
            <p:cNvSpPr>
              <a:spLocks noChangeShapeType="1"/>
            </p:cNvSpPr>
            <p:nvPr/>
          </p:nvSpPr>
          <p:spPr bwMode="auto">
            <a:xfrm>
              <a:off x="96" y="1440"/>
              <a:ext cx="5616" cy="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1" name="Line 1031">
              <a:extLst>
                <a:ext uri="{FF2B5EF4-FFF2-40B4-BE49-F238E27FC236}">
                  <a16:creationId xmlns:a16="http://schemas.microsoft.com/office/drawing/2014/main" id="{560A36DA-CBE7-45B8-8E22-24547EF19398}"/>
                </a:ext>
              </a:extLst>
            </p:cNvPr>
            <p:cNvSpPr>
              <a:spLocks noChangeShapeType="1"/>
            </p:cNvSpPr>
            <p:nvPr/>
          </p:nvSpPr>
          <p:spPr bwMode="auto">
            <a:xfrm>
              <a:off x="96" y="2496"/>
              <a:ext cx="5616" cy="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2" name="Text Box 1032">
              <a:extLst>
                <a:ext uri="{FF2B5EF4-FFF2-40B4-BE49-F238E27FC236}">
                  <a16:creationId xmlns:a16="http://schemas.microsoft.com/office/drawing/2014/main" id="{5FBA9735-2D61-49E9-A113-5E360D394EF3}"/>
                </a:ext>
              </a:extLst>
            </p:cNvPr>
            <p:cNvSpPr txBox="1">
              <a:spLocks noChangeArrowheads="1"/>
            </p:cNvSpPr>
            <p:nvPr/>
          </p:nvSpPr>
          <p:spPr bwMode="auto">
            <a:xfrm>
              <a:off x="334" y="1174"/>
              <a:ext cx="52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latin typeface="Times New Roman" panose="02020603050405020304" pitchFamily="18" charset="0"/>
                </a:rPr>
                <a:t>P             Q             P∨Q             P ∧ Q            P</a:t>
              </a:r>
              <a:r>
                <a:rPr kumimoji="1" lang="en-US" altLang="zh-CN" sz="2400">
                  <a:latin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rPr>
                <a:t>Q            </a:t>
              </a:r>
              <a:r>
                <a:rPr kumimoji="1" lang="zh-CN" altLang="en-US" sz="2400">
                  <a:latin typeface="Times New Roman" panose="02020603050405020304" pitchFamily="18" charset="0"/>
                </a:rPr>
                <a:t>～</a:t>
              </a:r>
              <a:r>
                <a:rPr kumimoji="1" lang="zh-CN" altLang="en-US" sz="2400" b="1">
                  <a:latin typeface="Times New Roman" panose="02020603050405020304" pitchFamily="18" charset="0"/>
                </a:rPr>
                <a:t> </a:t>
              </a:r>
              <a:r>
                <a:rPr kumimoji="1" lang="en-US" altLang="zh-CN" sz="2400" b="1">
                  <a:latin typeface="Times New Roman" panose="02020603050405020304" pitchFamily="18" charset="0"/>
                </a:rPr>
                <a:t>P</a:t>
              </a:r>
            </a:p>
          </p:txBody>
        </p:sp>
        <p:sp>
          <p:nvSpPr>
            <p:cNvPr id="51213" name="Text Box 1033">
              <a:extLst>
                <a:ext uri="{FF2B5EF4-FFF2-40B4-BE49-F238E27FC236}">
                  <a16:creationId xmlns:a16="http://schemas.microsoft.com/office/drawing/2014/main" id="{148CBC3F-8A6D-4FFC-A6A8-BF45E4BBFCFE}"/>
                </a:ext>
              </a:extLst>
            </p:cNvPr>
            <p:cNvSpPr txBox="1">
              <a:spLocks noChangeArrowheads="1"/>
            </p:cNvSpPr>
            <p:nvPr/>
          </p:nvSpPr>
          <p:spPr bwMode="auto">
            <a:xfrm>
              <a:off x="343" y="1466"/>
              <a:ext cx="50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latin typeface="Times New Roman" panose="02020603050405020304" pitchFamily="18" charset="0"/>
                </a:rPr>
                <a:t>T	    T	          T	          T	         T                 F</a:t>
              </a:r>
              <a:endParaRPr kumimoji="1" lang="en-US" altLang="zh-CN" sz="2400">
                <a:latin typeface="Times New Roman" panose="02020603050405020304" pitchFamily="18" charset="0"/>
              </a:endParaRPr>
            </a:p>
          </p:txBody>
        </p:sp>
        <p:sp>
          <p:nvSpPr>
            <p:cNvPr id="51214" name="Text Box 1034">
              <a:extLst>
                <a:ext uri="{FF2B5EF4-FFF2-40B4-BE49-F238E27FC236}">
                  <a16:creationId xmlns:a16="http://schemas.microsoft.com/office/drawing/2014/main" id="{8E30C433-A26B-47D2-94E1-8B0A8AA2CA39}"/>
                </a:ext>
              </a:extLst>
            </p:cNvPr>
            <p:cNvSpPr txBox="1">
              <a:spLocks noChangeArrowheads="1"/>
            </p:cNvSpPr>
            <p:nvPr/>
          </p:nvSpPr>
          <p:spPr bwMode="auto">
            <a:xfrm>
              <a:off x="336" y="1680"/>
              <a:ext cx="5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latin typeface="Times New Roman" panose="02020603050405020304" pitchFamily="18" charset="0"/>
                </a:rPr>
                <a:t>F	    T	          T	          F	         T                 T</a:t>
              </a:r>
              <a:endParaRPr kumimoji="1" lang="en-US" altLang="zh-CN" sz="2400">
                <a:latin typeface="Times New Roman" panose="02020603050405020304" pitchFamily="18" charset="0"/>
              </a:endParaRPr>
            </a:p>
          </p:txBody>
        </p:sp>
        <p:sp>
          <p:nvSpPr>
            <p:cNvPr id="51215" name="Text Box 1036">
              <a:extLst>
                <a:ext uri="{FF2B5EF4-FFF2-40B4-BE49-F238E27FC236}">
                  <a16:creationId xmlns:a16="http://schemas.microsoft.com/office/drawing/2014/main" id="{822713E6-EEE3-4BE5-AE6C-E047B25EE465}"/>
                </a:ext>
              </a:extLst>
            </p:cNvPr>
            <p:cNvSpPr txBox="1">
              <a:spLocks noChangeArrowheads="1"/>
            </p:cNvSpPr>
            <p:nvPr/>
          </p:nvSpPr>
          <p:spPr bwMode="auto">
            <a:xfrm>
              <a:off x="336" y="2160"/>
              <a:ext cx="5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latin typeface="Times New Roman" panose="02020603050405020304" pitchFamily="18" charset="0"/>
                </a:rPr>
                <a:t>F	    F	          F	          F	         T                 T</a:t>
              </a:r>
              <a:endParaRPr kumimoji="1" lang="en-US" altLang="zh-CN" sz="2400">
                <a:latin typeface="Times New Roman" panose="02020603050405020304" pitchFamily="18" charset="0"/>
              </a:endParaRPr>
            </a:p>
          </p:txBody>
        </p:sp>
      </p:gr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662BDFCE-BA24-435F-9050-8CFEC66B2373}"/>
              </a:ext>
            </a:extLst>
          </p:cNvPr>
          <p:cNvSpPr>
            <a:spLocks noGrp="1" noChangeArrowheads="1"/>
          </p:cNvSpPr>
          <p:nvPr>
            <p:ph type="title"/>
          </p:nvPr>
        </p:nvSpPr>
        <p:spPr/>
        <p:txBody>
          <a:bodyPr/>
          <a:lstStyle/>
          <a:p>
            <a:pPr fontAlgn="auto">
              <a:spcAft>
                <a:spcPts val="0"/>
              </a:spcAft>
              <a:defRPr/>
            </a:pPr>
            <a:r>
              <a:rPr lang="zh-CN" altLang="en-US"/>
              <a:t>三段论</a:t>
            </a:r>
          </a:p>
        </p:txBody>
      </p:sp>
      <p:sp>
        <p:nvSpPr>
          <p:cNvPr id="32771" name="Content Placeholder 2">
            <a:extLst>
              <a:ext uri="{FF2B5EF4-FFF2-40B4-BE49-F238E27FC236}">
                <a16:creationId xmlns:a16="http://schemas.microsoft.com/office/drawing/2014/main" id="{6DB91917-90E0-4F86-A69D-852EFC874B92}"/>
              </a:ext>
            </a:extLst>
          </p:cNvPr>
          <p:cNvSpPr>
            <a:spLocks noGrp="1" noChangeArrowheads="1"/>
          </p:cNvSpPr>
          <p:nvPr>
            <p:ph idx="1"/>
          </p:nvPr>
        </p:nvSpPr>
        <p:spPr/>
        <p:txBody>
          <a:bodyPr/>
          <a:lstStyle/>
          <a:p>
            <a:pPr fontAlgn="auto">
              <a:spcAft>
                <a:spcPts val="0"/>
              </a:spcAft>
              <a:defRPr/>
            </a:pPr>
            <a:r>
              <a:rPr lang="en-US" altLang="zh-CN"/>
              <a:t>1 </a:t>
            </a:r>
            <a:r>
              <a:rPr lang="zh-CN" altLang="en-US"/>
              <a:t>人都会死</a:t>
            </a:r>
            <a:endParaRPr lang="en-US" altLang="zh-CN"/>
          </a:p>
          <a:p>
            <a:pPr fontAlgn="auto">
              <a:spcAft>
                <a:spcPts val="0"/>
              </a:spcAft>
              <a:defRPr/>
            </a:pPr>
            <a:r>
              <a:rPr lang="en-US" altLang="zh-CN"/>
              <a:t>2,</a:t>
            </a:r>
            <a:r>
              <a:rPr lang="zh-CN" altLang="en-US"/>
              <a:t>崔振超是人</a:t>
            </a:r>
            <a:endParaRPr lang="en-US" altLang="zh-CN"/>
          </a:p>
          <a:p>
            <a:pPr fontAlgn="auto">
              <a:spcAft>
                <a:spcPts val="0"/>
              </a:spcAft>
              <a:defRPr/>
            </a:pPr>
            <a:r>
              <a:rPr lang="en-US" altLang="zh-CN"/>
              <a:t>3 </a:t>
            </a:r>
            <a:r>
              <a:rPr lang="zh-CN" altLang="en-US"/>
              <a:t>崔振超会死</a:t>
            </a:r>
            <a:endParaRPr lang="en-US" altLang="zh-CN"/>
          </a:p>
          <a:p>
            <a:pPr fontAlgn="auto">
              <a:spcAft>
                <a:spcPts val="0"/>
              </a:spcAft>
              <a:defRPr/>
            </a:pPr>
            <a:endParaRPr lang="en-US" altLang="zh-CN"/>
          </a:p>
          <a:p>
            <a:pPr fontAlgn="auto">
              <a:spcAft>
                <a:spcPts val="0"/>
              </a:spcAft>
              <a:defRPr/>
            </a:pPr>
            <a:r>
              <a:rPr lang="en-US" altLang="zh-CN"/>
              <a:t>P:</a:t>
            </a:r>
            <a:r>
              <a:rPr lang="zh-CN" altLang="en-US"/>
              <a:t>人都会死</a:t>
            </a:r>
            <a:r>
              <a:rPr lang="en-US" altLang="zh-CN"/>
              <a:t>,Q:</a:t>
            </a:r>
            <a:r>
              <a:rPr lang="zh-CN" altLang="en-US"/>
              <a:t>崔振超是人</a:t>
            </a:r>
            <a:r>
              <a:rPr lang="en-US" altLang="zh-CN"/>
              <a:t>,S:</a:t>
            </a:r>
            <a:r>
              <a:rPr lang="zh-CN" altLang="en-US"/>
              <a:t>崔振超会死</a:t>
            </a:r>
            <a:endParaRPr lang="en-US" altLang="zh-CN"/>
          </a:p>
          <a:p>
            <a:pPr fontAlgn="auto">
              <a:spcAft>
                <a:spcPts val="0"/>
              </a:spcAft>
              <a:defRPr/>
            </a:pPr>
            <a:endParaRPr lang="en-US" altLang="zh-CN"/>
          </a:p>
          <a:p>
            <a:pPr fontAlgn="auto">
              <a:spcAft>
                <a:spcPts val="0"/>
              </a:spcAft>
              <a:defRPr/>
            </a:pPr>
            <a:r>
              <a:rPr lang="en-US" altLang="zh-CN"/>
              <a:t>P,Q</a:t>
            </a:r>
            <a:r>
              <a:rPr lang="zh-CN" altLang="en-US"/>
              <a:t>推出</a:t>
            </a:r>
            <a:r>
              <a:rPr lang="en-US" altLang="zh-CN"/>
              <a:t>S</a:t>
            </a:r>
            <a:endParaRPr lang="zh-CN" altLang="en-US"/>
          </a:p>
        </p:txBody>
      </p:sp>
      <p:sp>
        <p:nvSpPr>
          <p:cNvPr id="52228" name="Date Placeholder 3">
            <a:extLst>
              <a:ext uri="{FF2B5EF4-FFF2-40B4-BE49-F238E27FC236}">
                <a16:creationId xmlns:a16="http://schemas.microsoft.com/office/drawing/2014/main" id="{13C3813C-9D0D-45AF-8AE0-9DF57028B7F6}"/>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4792C75-9F23-4620-BD56-FC928C03BFCE}"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52229" name="Footer Placeholder 4">
            <a:extLst>
              <a:ext uri="{FF2B5EF4-FFF2-40B4-BE49-F238E27FC236}">
                <a16:creationId xmlns:a16="http://schemas.microsoft.com/office/drawing/2014/main" id="{E2D5802C-D836-413D-89AF-FE7912862F6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人工智能导论：知识表示 </a:t>
            </a:r>
            <a:endParaRPr lang="en-US" altLang="zh-CN" sz="1400">
              <a:latin typeface="Arial" panose="020B0604020202020204" pitchFamily="34" charset="0"/>
            </a:endParaRPr>
          </a:p>
        </p:txBody>
      </p:sp>
      <p:sp>
        <p:nvSpPr>
          <p:cNvPr id="52230" name="Slide Number Placeholder 5">
            <a:extLst>
              <a:ext uri="{FF2B5EF4-FFF2-40B4-BE49-F238E27FC236}">
                <a16:creationId xmlns:a16="http://schemas.microsoft.com/office/drawing/2014/main" id="{8BD46354-0076-4AA6-BB06-F3F1CB1188E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E12E32D-D204-467B-9A1D-299C8C2CE2A5}" type="slidenum">
              <a:rPr lang="zh-CN" altLang="en-US" sz="1400" smtClean="0">
                <a:latin typeface="Arial" panose="020B0604020202020204" pitchFamily="34" charset="0"/>
              </a:rPr>
              <a:pPr>
                <a:lnSpc>
                  <a:spcPct val="100000"/>
                </a:lnSpc>
                <a:spcBef>
                  <a:spcPct val="0"/>
                </a:spcBef>
                <a:buClrTx/>
                <a:buFontTx/>
                <a:buNone/>
              </a:pPr>
              <a:t>18</a:t>
            </a:fld>
            <a:endParaRPr lang="en-US" altLang="zh-CN" sz="1400">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72378782-F16B-4721-8762-327BD83DB5E6}"/>
              </a:ext>
            </a:extLst>
          </p:cNvPr>
          <p:cNvSpPr>
            <a:spLocks noGrp="1" noChangeArrowheads="1"/>
          </p:cNvSpPr>
          <p:nvPr>
            <p:ph type="title"/>
          </p:nvPr>
        </p:nvSpPr>
        <p:spPr/>
        <p:txBody>
          <a:bodyPr/>
          <a:lstStyle/>
          <a:p>
            <a:pPr fontAlgn="auto">
              <a:spcAft>
                <a:spcPts val="0"/>
              </a:spcAft>
              <a:defRPr/>
            </a:pPr>
            <a:endParaRPr lang="zh-CN" altLang="en-US"/>
          </a:p>
        </p:txBody>
      </p:sp>
      <p:sp>
        <p:nvSpPr>
          <p:cNvPr id="33795" name="Content Placeholder 2">
            <a:extLst>
              <a:ext uri="{FF2B5EF4-FFF2-40B4-BE49-F238E27FC236}">
                <a16:creationId xmlns:a16="http://schemas.microsoft.com/office/drawing/2014/main" id="{A1D98C40-FCF2-4867-90FA-AD092AAE18F4}"/>
              </a:ext>
            </a:extLst>
          </p:cNvPr>
          <p:cNvSpPr>
            <a:spLocks noGrp="1" noChangeArrowheads="1"/>
          </p:cNvSpPr>
          <p:nvPr>
            <p:ph idx="1"/>
          </p:nvPr>
        </p:nvSpPr>
        <p:spPr/>
        <p:txBody>
          <a:bodyPr/>
          <a:lstStyle/>
          <a:p>
            <a:pPr fontAlgn="auto">
              <a:spcAft>
                <a:spcPts val="0"/>
              </a:spcAft>
              <a:defRPr/>
            </a:pPr>
            <a:r>
              <a:rPr lang="en-US" altLang="zh-CN"/>
              <a:t>P,Q</a:t>
            </a:r>
          </a:p>
          <a:p>
            <a:pPr fontAlgn="auto">
              <a:spcAft>
                <a:spcPts val="0"/>
              </a:spcAft>
              <a:defRPr/>
            </a:pPr>
            <a:r>
              <a:rPr lang="zh-CN" altLang="en-US"/>
              <a:t>推出</a:t>
            </a:r>
            <a:r>
              <a:rPr lang="en-US" altLang="zh-CN"/>
              <a:t>S</a:t>
            </a:r>
          </a:p>
          <a:p>
            <a:pPr fontAlgn="auto">
              <a:spcAft>
                <a:spcPts val="0"/>
              </a:spcAft>
              <a:defRPr/>
            </a:pPr>
            <a:endParaRPr lang="en-US" altLang="zh-CN"/>
          </a:p>
          <a:p>
            <a:pPr fontAlgn="auto">
              <a:spcAft>
                <a:spcPts val="0"/>
              </a:spcAft>
              <a:defRPr/>
            </a:pPr>
            <a:r>
              <a:rPr lang="en-US" altLang="zh-CN"/>
              <a:t>P-&gt;Q,P</a:t>
            </a:r>
          </a:p>
          <a:p>
            <a:pPr fontAlgn="auto">
              <a:spcAft>
                <a:spcPts val="0"/>
              </a:spcAft>
              <a:defRPr/>
            </a:pPr>
            <a:r>
              <a:rPr lang="en-US" altLang="zh-CN"/>
              <a:t>Q</a:t>
            </a:r>
          </a:p>
          <a:p>
            <a:pPr fontAlgn="auto">
              <a:spcAft>
                <a:spcPts val="0"/>
              </a:spcAft>
              <a:defRPr/>
            </a:pPr>
            <a:endParaRPr lang="en-US" altLang="zh-CN"/>
          </a:p>
          <a:p>
            <a:pPr fontAlgn="auto">
              <a:spcAft>
                <a:spcPts val="0"/>
              </a:spcAft>
              <a:defRPr/>
            </a:pPr>
            <a:endParaRPr lang="en-US" altLang="zh-CN"/>
          </a:p>
          <a:p>
            <a:pPr fontAlgn="auto">
              <a:spcAft>
                <a:spcPts val="0"/>
              </a:spcAft>
              <a:defRPr/>
            </a:pPr>
            <a:endParaRPr lang="zh-CN" altLang="en-US"/>
          </a:p>
        </p:txBody>
      </p:sp>
      <p:sp>
        <p:nvSpPr>
          <p:cNvPr id="53252" name="Date Placeholder 3">
            <a:extLst>
              <a:ext uri="{FF2B5EF4-FFF2-40B4-BE49-F238E27FC236}">
                <a16:creationId xmlns:a16="http://schemas.microsoft.com/office/drawing/2014/main" id="{414F966E-C678-470A-8776-4853A44D4A6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B981D34-2CF7-45E4-9648-0AB51724AABB}"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53253" name="Footer Placeholder 4">
            <a:extLst>
              <a:ext uri="{FF2B5EF4-FFF2-40B4-BE49-F238E27FC236}">
                <a16:creationId xmlns:a16="http://schemas.microsoft.com/office/drawing/2014/main" id="{6B83F027-A93B-43F2-BA7A-29357A01C82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人工智能导论：知识表示 </a:t>
            </a:r>
            <a:endParaRPr lang="en-US" altLang="zh-CN" sz="1400">
              <a:latin typeface="Arial" panose="020B0604020202020204" pitchFamily="34" charset="0"/>
            </a:endParaRPr>
          </a:p>
        </p:txBody>
      </p:sp>
      <p:sp>
        <p:nvSpPr>
          <p:cNvPr id="53254" name="Slide Number Placeholder 5">
            <a:extLst>
              <a:ext uri="{FF2B5EF4-FFF2-40B4-BE49-F238E27FC236}">
                <a16:creationId xmlns:a16="http://schemas.microsoft.com/office/drawing/2014/main" id="{2BE80C7C-76DD-4766-BE5E-2A7F02CD654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7A89AC8-72F6-40A7-A426-320B0CA40D3E}" type="slidenum">
              <a:rPr lang="zh-CN" altLang="en-US" sz="1400" smtClean="0">
                <a:latin typeface="Arial" panose="020B0604020202020204" pitchFamily="34" charset="0"/>
              </a:rPr>
              <a:pPr>
                <a:lnSpc>
                  <a:spcPct val="100000"/>
                </a:lnSpc>
                <a:spcBef>
                  <a:spcPct val="0"/>
                </a:spcBef>
                <a:buClrTx/>
                <a:buFontTx/>
                <a:buNone/>
              </a:pPr>
              <a:t>19</a:t>
            </a:fld>
            <a:endParaRPr lang="en-US" altLang="zh-CN" sz="140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F1D0A29-DCA6-4699-8BC8-C9397F536B64}"/>
              </a:ext>
            </a:extLst>
          </p:cNvPr>
          <p:cNvSpPr>
            <a:spLocks noGrp="1" noChangeArrowheads="1"/>
          </p:cNvSpPr>
          <p:nvPr>
            <p:ph type="title"/>
          </p:nvPr>
        </p:nvSpPr>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8195" name="内容占位符 1">
            <a:extLst>
              <a:ext uri="{FF2B5EF4-FFF2-40B4-BE49-F238E27FC236}">
                <a16:creationId xmlns:a16="http://schemas.microsoft.com/office/drawing/2014/main" id="{4CE9DE08-9ACE-4B26-AC90-DAAADA9DC1EC}"/>
              </a:ext>
            </a:extLst>
          </p:cNvPr>
          <p:cNvSpPr>
            <a:spLocks noGrp="1" noChangeArrowheads="1"/>
          </p:cNvSpPr>
          <p:nvPr>
            <p:ph sz="half" idx="1"/>
          </p:nvPr>
        </p:nvSpPr>
        <p:spPr>
          <a:xfrm>
            <a:off x="4643438" y="1700213"/>
            <a:ext cx="3600450" cy="4114800"/>
          </a:xfrm>
        </p:spPr>
        <p:txBody>
          <a:bodyPr/>
          <a:lstStyle/>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2.6  </a:t>
            </a:r>
            <a:r>
              <a:rPr lang="zh-CN" altLang="zh-CN" sz="2400" b="1">
                <a:latin typeface="华文细黑" panose="02010600040101010101" pitchFamily="2" charset="-122"/>
                <a:ea typeface="华文细黑" panose="02010600040101010101" pitchFamily="2" charset="-122"/>
              </a:rPr>
              <a:t>状态空间</a:t>
            </a:r>
            <a:r>
              <a:rPr lang="en-US" altLang="zh-CN" sz="2400" b="1">
                <a:latin typeface="华文细黑" panose="02010600040101010101" pitchFamily="2" charset="-122"/>
                <a:ea typeface="华文细黑" panose="02010600040101010101" pitchFamily="2" charset="-122"/>
              </a:rPr>
              <a:t>	</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2.7  </a:t>
            </a:r>
            <a:r>
              <a:rPr lang="zh-CN" altLang="zh-CN" sz="2400" b="1">
                <a:latin typeface="华文细黑" panose="02010600040101010101" pitchFamily="2" charset="-122"/>
                <a:ea typeface="华文细黑" panose="02010600040101010101" pitchFamily="2" charset="-122"/>
              </a:rPr>
              <a:t>面向对象的知识表示</a:t>
            </a: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2.8  </a:t>
            </a:r>
            <a:r>
              <a:rPr lang="zh-CN" altLang="en-US" sz="2400" b="1">
                <a:latin typeface="华文细黑" panose="02010600040101010101" pitchFamily="2" charset="-122"/>
                <a:ea typeface="华文细黑" panose="02010600040101010101" pitchFamily="2" charset="-122"/>
              </a:rPr>
              <a:t>剧</a:t>
            </a:r>
            <a:r>
              <a:rPr lang="zh-CN" altLang="zh-CN" sz="2400" b="1">
                <a:latin typeface="华文细黑" panose="02010600040101010101" pitchFamily="2" charset="-122"/>
                <a:ea typeface="华文细黑" panose="02010600040101010101" pitchFamily="2" charset="-122"/>
              </a:rPr>
              <a:t>本</a:t>
            </a: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2.9  </a:t>
            </a:r>
            <a:r>
              <a:rPr lang="zh-CN" altLang="zh-CN" sz="2400" b="1">
                <a:latin typeface="华文细黑" panose="02010600040101010101" pitchFamily="2" charset="-122"/>
                <a:ea typeface="华文细黑" panose="02010600040101010101" pitchFamily="2" charset="-122"/>
              </a:rPr>
              <a:t>本体</a:t>
            </a: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2.10  </a:t>
            </a:r>
            <a:r>
              <a:rPr lang="zh-CN" altLang="zh-CN" sz="2400" b="1">
                <a:latin typeface="华文细黑" panose="02010600040101010101" pitchFamily="2" charset="-122"/>
                <a:ea typeface="华文细黑" panose="02010600040101010101" pitchFamily="2" charset="-122"/>
              </a:rPr>
              <a:t>小结</a:t>
            </a:r>
          </a:p>
          <a:p>
            <a:pPr marL="0" indent="0" fontAlgn="auto">
              <a:spcAft>
                <a:spcPts val="0"/>
              </a:spcAft>
              <a:defRPr/>
            </a:pPr>
            <a:endParaRPr lang="zh-CN" altLang="en-US"/>
          </a:p>
        </p:txBody>
      </p:sp>
      <p:sp>
        <p:nvSpPr>
          <p:cNvPr id="27652" name="日期占位符 3">
            <a:extLst>
              <a:ext uri="{FF2B5EF4-FFF2-40B4-BE49-F238E27FC236}">
                <a16:creationId xmlns:a16="http://schemas.microsoft.com/office/drawing/2014/main" id="{E8A11DDB-5681-4F0C-8D37-6E12158565B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ABDBD48-217E-42B2-8D38-5BE55F75353A}"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27653" name="页脚占位符 2">
            <a:extLst>
              <a:ext uri="{FF2B5EF4-FFF2-40B4-BE49-F238E27FC236}">
                <a16:creationId xmlns:a16="http://schemas.microsoft.com/office/drawing/2014/main" id="{4B15BECA-8861-447B-AA82-E8D096DCC62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27654" name="灯片编号占位符 5">
            <a:extLst>
              <a:ext uri="{FF2B5EF4-FFF2-40B4-BE49-F238E27FC236}">
                <a16:creationId xmlns:a16="http://schemas.microsoft.com/office/drawing/2014/main" id="{5D227CC1-0617-412C-AA0B-1E3098DF29C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8043242-E3B1-455E-BB66-53F651EC91AB}" type="slidenum">
              <a:rPr lang="zh-CN" altLang="en-US" sz="1400" smtClean="0">
                <a:latin typeface="Arial" panose="020B0604020202020204" pitchFamily="34" charset="0"/>
              </a:rPr>
              <a:pPr>
                <a:lnSpc>
                  <a:spcPct val="100000"/>
                </a:lnSpc>
                <a:spcBef>
                  <a:spcPct val="0"/>
                </a:spcBef>
                <a:buClrTx/>
                <a:buFontTx/>
                <a:buNone/>
              </a:pPr>
              <a:t>2</a:t>
            </a:fld>
            <a:endParaRPr lang="en-US" altLang="zh-CN" sz="1400">
              <a:latin typeface="Arial" panose="020B0604020202020204" pitchFamily="34" charset="0"/>
            </a:endParaRPr>
          </a:p>
        </p:txBody>
      </p:sp>
      <p:sp>
        <p:nvSpPr>
          <p:cNvPr id="8" name="内容占位符 1">
            <a:extLst>
              <a:ext uri="{FF2B5EF4-FFF2-40B4-BE49-F238E27FC236}">
                <a16:creationId xmlns:a16="http://schemas.microsoft.com/office/drawing/2014/main" id="{DD03694D-EAF0-4844-8FF2-8D7A502D516D}"/>
              </a:ext>
            </a:extLst>
          </p:cNvPr>
          <p:cNvSpPr txBox="1">
            <a:spLocks/>
          </p:cNvSpPr>
          <p:nvPr/>
        </p:nvSpPr>
        <p:spPr bwMode="auto">
          <a:xfrm>
            <a:off x="1042988" y="1700213"/>
            <a:ext cx="3151187" cy="41148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2.1  </a:t>
            </a:r>
            <a:r>
              <a:rPr lang="zh-CN" altLang="zh-CN" sz="2400" b="1" dirty="0">
                <a:solidFill>
                  <a:srgbClr val="FF0000"/>
                </a:solidFill>
                <a:latin typeface="华文细黑" panose="02010600040101010101" pitchFamily="2" charset="-122"/>
                <a:ea typeface="华文细黑" panose="02010600040101010101" pitchFamily="2" charset="-122"/>
              </a:rPr>
              <a:t>概述</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2.2  </a:t>
            </a:r>
            <a:r>
              <a:rPr lang="zh-CN" altLang="zh-CN" sz="2400" b="1" dirty="0">
                <a:latin typeface="华文细黑" panose="02010600040101010101" pitchFamily="2" charset="-122"/>
                <a:ea typeface="华文细黑" panose="02010600040101010101" pitchFamily="2" charset="-122"/>
              </a:rPr>
              <a:t>谓词逻辑</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2.3  </a:t>
            </a:r>
            <a:r>
              <a:rPr lang="zh-CN" altLang="zh-CN" sz="2400" b="1" dirty="0">
                <a:latin typeface="华文细黑" panose="02010600040101010101" pitchFamily="2" charset="-122"/>
                <a:ea typeface="华文细黑" panose="02010600040101010101" pitchFamily="2" charset="-122"/>
              </a:rPr>
              <a:t>产生式系统</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2.4  </a:t>
            </a:r>
            <a:r>
              <a:rPr lang="zh-CN" altLang="zh-CN" sz="2400" b="1" dirty="0">
                <a:latin typeface="华文细黑" panose="02010600040101010101" pitchFamily="2" charset="-122"/>
                <a:ea typeface="华文细黑" panose="02010600040101010101" pitchFamily="2" charset="-122"/>
              </a:rPr>
              <a:t>语义网络</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2.5  </a:t>
            </a:r>
            <a:r>
              <a:rPr lang="zh-CN" altLang="zh-CN" sz="2400" b="1" dirty="0">
                <a:latin typeface="华文细黑" panose="02010600040101010101" pitchFamily="2" charset="-122"/>
                <a:ea typeface="华文细黑" panose="02010600040101010101" pitchFamily="2" charset="-122"/>
              </a:rPr>
              <a:t>框架</a:t>
            </a:r>
            <a:endParaRPr lang="zh-CN" altLang="en-US" kern="0" dirty="0">
              <a:latin typeface="华文细黑" panose="02010600040101010101" pitchFamily="2" charset="-122"/>
              <a:ea typeface="华文细黑" panose="020106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a:extLst>
              <a:ext uri="{FF2B5EF4-FFF2-40B4-BE49-F238E27FC236}">
                <a16:creationId xmlns:a16="http://schemas.microsoft.com/office/drawing/2014/main" id="{F2701991-B7B9-4C65-B6DD-023FBE8B8C6F}"/>
              </a:ext>
            </a:extLst>
          </p:cNvPr>
          <p:cNvSpPr>
            <a:spLocks noGrp="1" noChangeArrowheads="1"/>
          </p:cNvSpPr>
          <p:nvPr>
            <p:ph type="title"/>
          </p:nvPr>
        </p:nvSpPr>
        <p:spPr>
          <a:xfrm>
            <a:off x="571500" y="188913"/>
            <a:ext cx="7248525" cy="866775"/>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谓词逻辑的推理</a:t>
            </a:r>
            <a:endParaRPr lang="zh-CN" altLang="en-US" dirty="0">
              <a:solidFill>
                <a:schemeClr val="accent6"/>
              </a:solidFill>
              <a:latin typeface="黑体" panose="02010609060101010101" pitchFamily="49" charset="-122"/>
              <a:ea typeface="黑体" panose="02010609060101010101" pitchFamily="49" charset="-122"/>
            </a:endParaRPr>
          </a:p>
        </p:txBody>
      </p:sp>
      <p:sp>
        <p:nvSpPr>
          <p:cNvPr id="34820" name="Rectangle 3">
            <a:extLst>
              <a:ext uri="{FF2B5EF4-FFF2-40B4-BE49-F238E27FC236}">
                <a16:creationId xmlns:a16="http://schemas.microsoft.com/office/drawing/2014/main" id="{D57E61AA-D003-4133-86F3-C5B02C0D4069}"/>
              </a:ext>
            </a:extLst>
          </p:cNvPr>
          <p:cNvSpPr>
            <a:spLocks noGrp="1" noChangeArrowheads="1"/>
          </p:cNvSpPr>
          <p:nvPr>
            <p:ph sz="half" idx="1"/>
          </p:nvPr>
        </p:nvSpPr>
        <p:spPr>
          <a:xfrm>
            <a:off x="539750" y="1196975"/>
            <a:ext cx="8451850" cy="863600"/>
          </a:xfrm>
        </p:spPr>
        <p:txBody>
          <a:bodyPr>
            <a:normAutofit fontScale="92500"/>
          </a:bodyPr>
          <a:lstStyle/>
          <a:p>
            <a:pPr marL="0" lvl="1" indent="0" fontAlgn="auto">
              <a:lnSpc>
                <a:spcPct val="150000"/>
              </a:lnSpc>
              <a:spcAft>
                <a:spcPts val="0"/>
              </a:spcAft>
              <a:buFontTx/>
              <a:buNone/>
              <a:defRPr/>
            </a:pPr>
            <a:r>
              <a:rPr lang="zh-CN" altLang="en-US">
                <a:latin typeface="幼圆" panose="02010509060101010101" pitchFamily="49" charset="-122"/>
                <a:ea typeface="幼圆" panose="02010509060101010101" pitchFamily="49" charset="-122"/>
              </a:rPr>
              <a:t>将推理规则应用于一定的合式公式（集），以产生新的合式公式。</a:t>
            </a:r>
          </a:p>
        </p:txBody>
      </p:sp>
      <p:sp>
        <p:nvSpPr>
          <p:cNvPr id="54276" name="日期占位符 1">
            <a:extLst>
              <a:ext uri="{FF2B5EF4-FFF2-40B4-BE49-F238E27FC236}">
                <a16:creationId xmlns:a16="http://schemas.microsoft.com/office/drawing/2014/main" id="{C080903C-D68C-4B3E-88B2-2FD7FDAD3E9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CAFE83C-30E5-4E78-BFD8-2E775952CF15}"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54277" name="页脚占位符 2">
            <a:extLst>
              <a:ext uri="{FF2B5EF4-FFF2-40B4-BE49-F238E27FC236}">
                <a16:creationId xmlns:a16="http://schemas.microsoft.com/office/drawing/2014/main" id="{366335E4-69E5-4562-B726-65647C499A8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54278" name="灯片编号占位符 6">
            <a:extLst>
              <a:ext uri="{FF2B5EF4-FFF2-40B4-BE49-F238E27FC236}">
                <a16:creationId xmlns:a16="http://schemas.microsoft.com/office/drawing/2014/main" id="{48AB1E3D-FF88-4EC9-B413-7C4384FE16E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D3D29CA4-80FA-4783-BF68-6C1798614CAB}" type="slidenum">
              <a:rPr lang="en-US" altLang="zh-CN" sz="1400" smtClean="0">
                <a:latin typeface="Times New Roman" panose="02020603050405020304" pitchFamily="18" charset="0"/>
              </a:rPr>
              <a:pPr eaLnBrk="1" hangingPunct="1">
                <a:lnSpc>
                  <a:spcPct val="100000"/>
                </a:lnSpc>
                <a:spcBef>
                  <a:spcPct val="0"/>
                </a:spcBef>
                <a:buClrTx/>
                <a:buFontTx/>
                <a:buNone/>
              </a:pPr>
              <a:t>20</a:t>
            </a:fld>
            <a:endParaRPr lang="en-US" altLang="zh-CN" sz="1400">
              <a:latin typeface="Times New Roman" panose="02020603050405020304" pitchFamily="18" charset="0"/>
            </a:endParaRPr>
          </a:p>
        </p:txBody>
      </p:sp>
      <p:sp>
        <p:nvSpPr>
          <p:cNvPr id="22" name="Rectangle 3">
            <a:extLst>
              <a:ext uri="{FF2B5EF4-FFF2-40B4-BE49-F238E27FC236}">
                <a16:creationId xmlns:a16="http://schemas.microsoft.com/office/drawing/2014/main" id="{0C92D745-0752-47EC-8029-F2B726F070F0}"/>
              </a:ext>
            </a:extLst>
          </p:cNvPr>
          <p:cNvSpPr txBox="1">
            <a:spLocks noChangeArrowheads="1"/>
          </p:cNvSpPr>
          <p:nvPr/>
        </p:nvSpPr>
        <p:spPr bwMode="auto">
          <a:xfrm>
            <a:off x="649288" y="2276475"/>
            <a:ext cx="7920037" cy="4105275"/>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eaLnBrk="1" hangingPunct="1">
              <a:lnSpc>
                <a:spcPct val="90000"/>
              </a:lnSpc>
              <a:defRPr/>
            </a:pPr>
            <a:r>
              <a:rPr lang="zh-CN" altLang="en-US" sz="2000" kern="0" dirty="0">
                <a:solidFill>
                  <a:schemeClr val="accent2"/>
                </a:solidFill>
                <a:latin typeface="幼圆" panose="02010509060101010101" pitchFamily="49" charset="-122"/>
                <a:ea typeface="幼圆" panose="02010509060101010101" pitchFamily="49" charset="-122"/>
              </a:rPr>
              <a:t>置换</a:t>
            </a:r>
            <a:r>
              <a:rPr lang="en-US" altLang="zh-CN" sz="2000" kern="0" dirty="0">
                <a:solidFill>
                  <a:schemeClr val="accent2"/>
                </a:solidFill>
                <a:latin typeface="幼圆" panose="02010509060101010101" pitchFamily="49" charset="-122"/>
                <a:ea typeface="幼圆" panose="02010509060101010101" pitchFamily="49" charset="-122"/>
              </a:rPr>
              <a:t>(Substitution) </a:t>
            </a:r>
            <a:r>
              <a:rPr lang="zh-CN" altLang="en-US" sz="2000" kern="0" dirty="0">
                <a:solidFill>
                  <a:schemeClr val="accent2"/>
                </a:solidFill>
                <a:latin typeface="幼圆" panose="02010509060101010101" pitchFamily="49" charset="-122"/>
                <a:ea typeface="幼圆" panose="02010509060101010101" pitchFamily="49" charset="-122"/>
              </a:rPr>
              <a:t>：</a:t>
            </a:r>
          </a:p>
          <a:p>
            <a:pPr lvl="1" eaLnBrk="1" hangingPunct="1">
              <a:lnSpc>
                <a:spcPts val="3500"/>
              </a:lnSpc>
              <a:defRPr/>
            </a:pPr>
            <a:r>
              <a:rPr lang="zh-CN" altLang="en-US" sz="2000" kern="0" dirty="0">
                <a:latin typeface="幼圆" panose="02010509060101010101" pitchFamily="49" charset="-122"/>
                <a:ea typeface="幼圆" panose="02010509060101010101" pitchFamily="49" charset="-122"/>
              </a:rPr>
              <a:t>在表达式中用置换项置换变量，例如用项（</a:t>
            </a:r>
            <a:r>
              <a:rPr lang="en-US" altLang="zh-CN" sz="2000" kern="0" dirty="0">
                <a:latin typeface="幼圆" panose="02010509060101010101" pitchFamily="49" charset="-122"/>
                <a:ea typeface="幼圆" panose="02010509060101010101" pitchFamily="49" charset="-122"/>
              </a:rPr>
              <a:t>A</a:t>
            </a:r>
            <a:r>
              <a:rPr lang="zh-CN" altLang="en-US" sz="2000" kern="0" dirty="0">
                <a:latin typeface="幼圆" panose="02010509060101010101" pitchFamily="49" charset="-122"/>
                <a:ea typeface="幼圆" panose="02010509060101010101" pitchFamily="49" charset="-122"/>
              </a:rPr>
              <a:t>）替换函数表达</a:t>
            </a:r>
            <a:r>
              <a:rPr lang="zh-CN" altLang="en-US" sz="2000" kern="0" dirty="0">
                <a:latin typeface="Times New Roman" panose="02020603050405020304" pitchFamily="18" charset="0"/>
                <a:ea typeface="幼圆" panose="02010509060101010101" pitchFamily="49" charset="-122"/>
                <a:cs typeface="Times New Roman" panose="02020603050405020304" pitchFamily="18" charset="0"/>
              </a:rPr>
              <a:t>式中的变量（</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x</a:t>
            </a:r>
            <a:r>
              <a:rPr lang="zh-CN" altLang="en-US" sz="2000" kern="0" dirty="0">
                <a:latin typeface="Times New Roman" panose="02020603050405020304" pitchFamily="18" charset="0"/>
                <a:ea typeface="幼圆" panose="02010509060101010101" pitchFamily="49" charset="-122"/>
                <a:cs typeface="Times New Roman" panose="02020603050405020304" pitchFamily="18" charset="0"/>
              </a:rPr>
              <a:t>）。一个表达式</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E</a:t>
            </a:r>
            <a:r>
              <a:rPr lang="zh-CN" altLang="en-US" sz="2000" kern="0"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Expression</a:t>
            </a:r>
            <a:r>
              <a:rPr lang="zh-CN" altLang="en-US" sz="2000" kern="0" dirty="0">
                <a:latin typeface="Times New Roman" panose="02020603050405020304" pitchFamily="18" charset="0"/>
                <a:ea typeface="幼圆" panose="02010509060101010101" pitchFamily="49" charset="-122"/>
                <a:cs typeface="Times New Roman" panose="02020603050405020304" pitchFamily="18" charset="0"/>
              </a:rPr>
              <a:t>）用一个置换</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S</a:t>
            </a:r>
            <a:r>
              <a:rPr lang="zh-CN" altLang="en-US" sz="2000" kern="0"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Substitution</a:t>
            </a:r>
            <a:r>
              <a:rPr lang="zh-CN" altLang="en-US" sz="2000" kern="0" dirty="0">
                <a:latin typeface="Times New Roman" panose="02020603050405020304" pitchFamily="18" charset="0"/>
                <a:ea typeface="幼圆" panose="02010509060101010101" pitchFamily="49" charset="-122"/>
                <a:cs typeface="Times New Roman" panose="02020603050405020304" pitchFamily="18" charset="0"/>
              </a:rPr>
              <a:t>）而得到的表达式的置换，记为</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ES</a:t>
            </a:r>
            <a:r>
              <a:rPr lang="zh-CN" altLang="en-US" sz="2000" kern="0" dirty="0">
                <a:latin typeface="Times New Roman" panose="02020603050405020304" pitchFamily="18" charset="0"/>
                <a:ea typeface="幼圆" panose="02010509060101010101" pitchFamily="49" charset="-122"/>
                <a:cs typeface="Times New Roman" panose="02020603050405020304" pitchFamily="18" charset="0"/>
              </a:rPr>
              <a:t>。</a:t>
            </a:r>
          </a:p>
          <a:p>
            <a:pPr marL="0" indent="0" eaLnBrk="1" hangingPunct="1">
              <a:lnSpc>
                <a:spcPct val="90000"/>
              </a:lnSpc>
              <a:buFontTx/>
              <a:buNone/>
              <a:defRPr/>
            </a:pPr>
            <a:r>
              <a:rPr lang="zh-CN" altLang="en-US" sz="2000" kern="0" dirty="0">
                <a:latin typeface="Times New Roman" panose="02020603050405020304" pitchFamily="18" charset="0"/>
                <a:ea typeface="幼圆" panose="02010509060101010101" pitchFamily="49" charset="-122"/>
                <a:cs typeface="Times New Roman" panose="02020603050405020304" pitchFamily="18" charset="0"/>
              </a:rPr>
              <a:t>     例题：表达式</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E</a:t>
            </a:r>
            <a:r>
              <a:rPr lang="zh-CN" altLang="en-US" sz="2000" kern="0"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P[</a:t>
            </a:r>
            <a:r>
              <a:rPr lang="en-US" altLang="zh-CN" sz="2000" i="1" kern="0" dirty="0" err="1">
                <a:latin typeface="Times New Roman" panose="02020603050405020304" pitchFamily="18" charset="0"/>
                <a:ea typeface="幼圆" panose="02010509060101010101" pitchFamily="49" charset="-122"/>
                <a:cs typeface="Times New Roman" panose="02020603050405020304" pitchFamily="18" charset="0"/>
              </a:rPr>
              <a:t>x,f</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(y),B</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a:t>
            </a:r>
            <a:r>
              <a:rPr lang="zh-CN" altLang="en-US" sz="2000" kern="0" dirty="0">
                <a:latin typeface="Times New Roman" panose="02020603050405020304" pitchFamily="18" charset="0"/>
                <a:ea typeface="幼圆" panose="02010509060101010101" pitchFamily="49" charset="-122"/>
                <a:cs typeface="Times New Roman" panose="02020603050405020304" pitchFamily="18" charset="0"/>
              </a:rPr>
              <a:t>；置换：</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s</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1={</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z/</a:t>
            </a:r>
            <a:r>
              <a:rPr lang="en-US" altLang="zh-CN" sz="2000" i="1" kern="0" dirty="0" err="1">
                <a:latin typeface="Times New Roman" panose="02020603050405020304" pitchFamily="18" charset="0"/>
                <a:ea typeface="幼圆" panose="02010509060101010101" pitchFamily="49" charset="-122"/>
                <a:cs typeface="Times New Roman" panose="02020603050405020304" pitchFamily="18" charset="0"/>
              </a:rPr>
              <a:t>x,w</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/y</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s</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2={</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A/y</a:t>
            </a: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               </a:t>
            </a:r>
          </a:p>
          <a:p>
            <a:pPr marL="0" indent="0" eaLnBrk="1" hangingPunct="1">
              <a:lnSpc>
                <a:spcPct val="90000"/>
              </a:lnSpc>
              <a:buFontTx/>
              <a:buNone/>
              <a:defRPr/>
            </a:pP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s3={q(z)/</a:t>
            </a:r>
            <a:r>
              <a:rPr lang="en-US" altLang="zh-CN" sz="2000" i="1" kern="0" dirty="0" err="1">
                <a:latin typeface="Times New Roman" panose="02020603050405020304" pitchFamily="18" charset="0"/>
                <a:ea typeface="幼圆" panose="02010509060101010101" pitchFamily="49" charset="-122"/>
                <a:cs typeface="Times New Roman" panose="02020603050405020304" pitchFamily="18" charset="0"/>
              </a:rPr>
              <a:t>x,A</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/y},s4={c/</a:t>
            </a:r>
            <a:r>
              <a:rPr lang="en-US" altLang="zh-CN" sz="2000" i="1" kern="0" dirty="0" err="1">
                <a:latin typeface="Times New Roman" panose="02020603050405020304" pitchFamily="18" charset="0"/>
                <a:ea typeface="幼圆" panose="02010509060101010101" pitchFamily="49" charset="-122"/>
                <a:cs typeface="Times New Roman" panose="02020603050405020304" pitchFamily="18" charset="0"/>
              </a:rPr>
              <a:t>x,A</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/y}</a:t>
            </a:r>
          </a:p>
          <a:p>
            <a:pPr marL="457200" lvl="1" indent="0" eaLnBrk="1" hangingPunct="1">
              <a:lnSpc>
                <a:spcPct val="90000"/>
              </a:lnSpc>
              <a:buFontTx/>
              <a:buNone/>
              <a:defRPr/>
            </a:pPr>
            <a:r>
              <a:rPr lang="en-US" altLang="zh-CN" sz="2000" kern="0" dirty="0">
                <a:solidFill>
                  <a:schemeClr val="accent2"/>
                </a:solidFill>
                <a:latin typeface="Times New Roman" panose="02020603050405020304" pitchFamily="18" charset="0"/>
                <a:ea typeface="幼圆" panose="02010509060101010101" pitchFamily="49" charset="-122"/>
                <a:cs typeface="Times New Roman" panose="02020603050405020304" pitchFamily="18" charset="0"/>
              </a:rPr>
              <a:t>    Solution:</a:t>
            </a:r>
          </a:p>
          <a:p>
            <a:pPr lvl="1" eaLnBrk="1" hangingPunct="1">
              <a:lnSpc>
                <a:spcPct val="90000"/>
              </a:lnSpc>
              <a:buFontTx/>
              <a:buNone/>
              <a:defRPr/>
            </a:pPr>
            <a:r>
              <a:rPr lang="en-US" altLang="zh-CN" sz="2000" kern="0"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ES1 = P[</a:t>
            </a:r>
            <a:r>
              <a:rPr lang="en-US" altLang="zh-CN" sz="2000" i="1" kern="0" dirty="0" err="1">
                <a:latin typeface="Times New Roman" panose="02020603050405020304" pitchFamily="18" charset="0"/>
                <a:ea typeface="幼圆" panose="02010509060101010101" pitchFamily="49" charset="-122"/>
                <a:cs typeface="Times New Roman" panose="02020603050405020304" pitchFamily="18" charset="0"/>
              </a:rPr>
              <a:t>z,f</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(w),B];               ES2 = P[</a:t>
            </a:r>
            <a:r>
              <a:rPr lang="en-US" altLang="zh-CN" sz="2000" i="1" kern="0" dirty="0" err="1">
                <a:latin typeface="Times New Roman" panose="02020603050405020304" pitchFamily="18" charset="0"/>
                <a:ea typeface="幼圆" panose="02010509060101010101" pitchFamily="49" charset="-122"/>
                <a:cs typeface="Times New Roman" panose="02020603050405020304" pitchFamily="18" charset="0"/>
              </a:rPr>
              <a:t>x,f</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(A),B];</a:t>
            </a:r>
          </a:p>
          <a:p>
            <a:pPr lvl="1" eaLnBrk="1" hangingPunct="1">
              <a:lnSpc>
                <a:spcPct val="90000"/>
              </a:lnSpc>
              <a:buFontTx/>
              <a:buNone/>
              <a:defRPr/>
            </a:pP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	ES3 = P[q(z),f(A),B];  	ES4 = P[</a:t>
            </a:r>
            <a:r>
              <a:rPr lang="en-US" altLang="zh-CN" sz="2000" i="1" kern="0" dirty="0" err="1">
                <a:latin typeface="Times New Roman" panose="02020603050405020304" pitchFamily="18" charset="0"/>
                <a:ea typeface="幼圆" panose="02010509060101010101" pitchFamily="49" charset="-122"/>
                <a:cs typeface="Times New Roman" panose="02020603050405020304" pitchFamily="18" charset="0"/>
              </a:rPr>
              <a:t>c,f</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(A),B]; </a:t>
            </a:r>
          </a:p>
          <a:p>
            <a:pPr lvl="1" eaLnBrk="1" hangingPunct="1">
              <a:lnSpc>
                <a:spcPct val="90000"/>
              </a:lnSpc>
              <a:buFontTx/>
              <a:buNone/>
              <a:defRPr/>
            </a:pP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	ES1S2 = P[</a:t>
            </a:r>
            <a:r>
              <a:rPr lang="en-US" altLang="zh-CN" sz="2000" i="1" kern="0" dirty="0" err="1">
                <a:latin typeface="Times New Roman" panose="02020603050405020304" pitchFamily="18" charset="0"/>
                <a:ea typeface="幼圆" panose="02010509060101010101" pitchFamily="49" charset="-122"/>
                <a:cs typeface="Times New Roman" panose="02020603050405020304" pitchFamily="18" charset="0"/>
              </a:rPr>
              <a:t>z,f</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(w),B];           ES2S1 = P[</a:t>
            </a:r>
            <a:r>
              <a:rPr lang="en-US" altLang="zh-CN" sz="2000" i="1" kern="0" dirty="0" err="1">
                <a:latin typeface="Times New Roman" panose="02020603050405020304" pitchFamily="18" charset="0"/>
                <a:ea typeface="幼圆" panose="02010509060101010101" pitchFamily="49" charset="-122"/>
                <a:cs typeface="Times New Roman" panose="02020603050405020304" pitchFamily="18" charset="0"/>
              </a:rPr>
              <a:t>z,f</a:t>
            </a:r>
            <a:r>
              <a:rPr lang="en-US" altLang="zh-CN" sz="2000" i="1" kern="0" dirty="0">
                <a:latin typeface="Times New Roman" panose="02020603050405020304" pitchFamily="18" charset="0"/>
                <a:ea typeface="幼圆" panose="02010509060101010101" pitchFamily="49" charset="-122"/>
                <a:cs typeface="Times New Roman" panose="02020603050405020304" pitchFamily="18" charset="0"/>
              </a:rPr>
              <a:t>(A),B]</a:t>
            </a:r>
            <a:r>
              <a:rPr lang="zh-CN" altLang="en-US" sz="2000" i="1" kern="0" dirty="0">
                <a:latin typeface="Times New Roman" panose="02020603050405020304" pitchFamily="18" charset="0"/>
                <a:ea typeface="幼圆" panose="02010509060101010101" pitchFamily="49" charset="-122"/>
                <a:cs typeface="Times New Roman" panose="02020603050405020304" pitchFamily="18" charset="0"/>
              </a:rPr>
              <a:t>   </a:t>
            </a:r>
            <a:endParaRPr lang="zh-CN" altLang="en-US" sz="2000" i="1" kern="0" dirty="0">
              <a:solidFill>
                <a:schemeClr val="accent2"/>
              </a:solidFill>
              <a:latin typeface="Times New Roman" panose="02020603050405020304" pitchFamily="18" charset="0"/>
              <a:ea typeface="幼圆" panose="02010509060101010101" pitchFamily="49" charset="-122"/>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1190C36B-37BC-4968-A076-F116124CA291}"/>
              </a:ext>
            </a:extLst>
          </p:cNvPr>
          <p:cNvSpPr>
            <a:spLocks noGrp="1" noChangeArrowheads="1"/>
          </p:cNvSpPr>
          <p:nvPr>
            <p:ph type="title"/>
          </p:nvPr>
        </p:nvSpPr>
        <p:spPr>
          <a:xfrm>
            <a:off x="539750" y="115888"/>
            <a:ext cx="7248525" cy="866775"/>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谓词逻辑的推理</a:t>
            </a:r>
            <a:endParaRPr lang="zh-CN" altLang="en-US" dirty="0">
              <a:solidFill>
                <a:schemeClr val="accent6"/>
              </a:solidFill>
              <a:latin typeface="黑体" panose="02010609060101010101" pitchFamily="49" charset="-122"/>
              <a:ea typeface="黑体" panose="02010609060101010101" pitchFamily="49" charset="-122"/>
            </a:endParaRPr>
          </a:p>
        </p:txBody>
      </p:sp>
      <p:sp>
        <p:nvSpPr>
          <p:cNvPr id="108547" name="Rectangle 2">
            <a:extLst>
              <a:ext uri="{FF2B5EF4-FFF2-40B4-BE49-F238E27FC236}">
                <a16:creationId xmlns:a16="http://schemas.microsoft.com/office/drawing/2014/main" id="{F59E09D3-456C-4EB6-93DE-D9D87DA4E689}"/>
              </a:ext>
            </a:extLst>
          </p:cNvPr>
          <p:cNvSpPr>
            <a:spLocks noGrp="1" noChangeArrowheads="1"/>
          </p:cNvSpPr>
          <p:nvPr>
            <p:ph sz="half" idx="1"/>
          </p:nvPr>
        </p:nvSpPr>
        <p:spPr>
          <a:xfrm>
            <a:off x="539750" y="1268413"/>
            <a:ext cx="8135938" cy="4752975"/>
          </a:xfrm>
        </p:spPr>
        <p:txBody>
          <a:bodyPr/>
          <a:lstStyle/>
          <a:p>
            <a:pPr fontAlgn="auto">
              <a:lnSpc>
                <a:spcPct val="90000"/>
              </a:lnSpc>
              <a:spcAft>
                <a:spcPts val="0"/>
              </a:spcAft>
              <a:defRPr/>
            </a:pPr>
            <a:r>
              <a:rPr lang="zh-CN" altLang="en-US" b="1" dirty="0">
                <a:solidFill>
                  <a:schemeClr val="accent2"/>
                </a:solidFill>
              </a:rPr>
              <a:t>合一（</a:t>
            </a:r>
            <a:r>
              <a:rPr lang="en-US" altLang="zh-CN" b="1" dirty="0">
                <a:solidFill>
                  <a:schemeClr val="accent2"/>
                </a:solidFill>
              </a:rPr>
              <a:t>Unification)</a:t>
            </a:r>
            <a:r>
              <a:rPr lang="zh-CN" altLang="en-US" b="1" dirty="0">
                <a:solidFill>
                  <a:schemeClr val="accent2"/>
                </a:solidFill>
              </a:rPr>
              <a:t>：</a:t>
            </a:r>
          </a:p>
          <a:p>
            <a:pPr lvl="1" fontAlgn="auto">
              <a:lnSpc>
                <a:spcPts val="3500"/>
              </a:lnSpc>
              <a:spcAft>
                <a:spcPts val="0"/>
              </a:spcAft>
              <a:defRPr/>
            </a:pPr>
            <a:r>
              <a:rPr lang="zh-CN" altLang="en-US" dirty="0">
                <a:solidFill>
                  <a:schemeClr val="hlink"/>
                </a:solidFill>
                <a:latin typeface="幼圆" panose="02010509060101010101" pitchFamily="49" charset="-122"/>
                <a:ea typeface="幼圆" panose="02010509060101010101" pitchFamily="49" charset="-122"/>
              </a:rPr>
              <a:t>合一：</a:t>
            </a:r>
            <a:r>
              <a:rPr lang="zh-CN" altLang="en-US" dirty="0">
                <a:latin typeface="幼圆" panose="02010509060101010101" pitchFamily="49" charset="-122"/>
                <a:ea typeface="幼圆" panose="02010509060101010101" pitchFamily="49" charset="-122"/>
              </a:rPr>
              <a:t>寻找项对变量的置换，以使多个表达式一致的操作称为</a:t>
            </a:r>
            <a:r>
              <a:rPr lang="zh-CN" altLang="en-US" dirty="0">
                <a:solidFill>
                  <a:schemeClr val="accent2"/>
                </a:solidFill>
                <a:latin typeface="幼圆" panose="02010509060101010101" pitchFamily="49" charset="-122"/>
                <a:ea typeface="幼圆" panose="02010509060101010101" pitchFamily="49" charset="-122"/>
              </a:rPr>
              <a:t>合一</a:t>
            </a:r>
            <a:r>
              <a:rPr lang="zh-CN" altLang="en-US" dirty="0">
                <a:latin typeface="幼圆" panose="02010509060101010101" pitchFamily="49" charset="-122"/>
                <a:ea typeface="幼圆" panose="02010509060101010101" pitchFamily="49" charset="-122"/>
              </a:rPr>
              <a:t>。如果一个置换</a:t>
            </a:r>
            <a:r>
              <a:rPr lang="en-US" altLang="zh-CN" dirty="0">
                <a:latin typeface="幼圆" panose="02010509060101010101" pitchFamily="49" charset="-122"/>
                <a:ea typeface="幼圆" panose="02010509060101010101" pitchFamily="49" charset="-122"/>
              </a:rPr>
              <a:t>s</a:t>
            </a:r>
            <a:r>
              <a:rPr lang="zh-CN" altLang="en-US" dirty="0">
                <a:latin typeface="幼圆" panose="02010509060101010101" pitchFamily="49" charset="-122"/>
                <a:ea typeface="幼圆" panose="02010509060101010101" pitchFamily="49" charset="-122"/>
              </a:rPr>
              <a:t>作用于表达式集</a:t>
            </a:r>
            <a:r>
              <a:rPr lang="en-US" altLang="zh-CN" dirty="0">
                <a:latin typeface="幼圆" panose="02010509060101010101" pitchFamily="49" charset="-122"/>
                <a:ea typeface="幼圆" panose="02010509060101010101" pitchFamily="49" charset="-122"/>
              </a:rPr>
              <a:t>{</a:t>
            </a:r>
            <a:r>
              <a:rPr lang="en-US" altLang="zh-CN" dirty="0" err="1">
                <a:latin typeface="幼圆" panose="02010509060101010101" pitchFamily="49" charset="-122"/>
                <a:ea typeface="幼圆" panose="02010509060101010101" pitchFamily="49" charset="-122"/>
              </a:rPr>
              <a:t>E</a:t>
            </a:r>
            <a:r>
              <a:rPr lang="en-US" altLang="zh-CN" baseline="-25000" dirty="0" err="1">
                <a:latin typeface="幼圆" panose="02010509060101010101" pitchFamily="49" charset="-122"/>
                <a:ea typeface="幼圆" panose="02010509060101010101" pitchFamily="49" charset="-122"/>
              </a:rPr>
              <a:t>i</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的每个元素，则我们用</a:t>
            </a:r>
            <a:r>
              <a:rPr lang="en-US" altLang="zh-CN" dirty="0">
                <a:latin typeface="幼圆" panose="02010509060101010101" pitchFamily="49" charset="-122"/>
                <a:ea typeface="幼圆" panose="02010509060101010101" pitchFamily="49" charset="-122"/>
              </a:rPr>
              <a:t>{</a:t>
            </a:r>
            <a:r>
              <a:rPr lang="en-US" altLang="zh-CN" dirty="0" err="1">
                <a:latin typeface="幼圆" panose="02010509060101010101" pitchFamily="49" charset="-122"/>
                <a:ea typeface="幼圆" panose="02010509060101010101" pitchFamily="49" charset="-122"/>
              </a:rPr>
              <a:t>E</a:t>
            </a:r>
            <a:r>
              <a:rPr lang="en-US" altLang="zh-CN" baseline="-25000" dirty="0" err="1">
                <a:latin typeface="幼圆" panose="02010509060101010101" pitchFamily="49" charset="-122"/>
                <a:ea typeface="幼圆" panose="02010509060101010101" pitchFamily="49" charset="-122"/>
              </a:rPr>
              <a:t>i</a:t>
            </a:r>
            <a:r>
              <a:rPr lang="en-US" altLang="zh-CN" dirty="0">
                <a:latin typeface="幼圆" panose="02010509060101010101" pitchFamily="49" charset="-122"/>
                <a:ea typeface="幼圆" panose="02010509060101010101" pitchFamily="49" charset="-122"/>
              </a:rPr>
              <a:t>} s</a:t>
            </a:r>
            <a:r>
              <a:rPr lang="zh-CN" altLang="en-US" dirty="0">
                <a:latin typeface="幼圆" panose="02010509060101010101" pitchFamily="49" charset="-122"/>
                <a:ea typeface="幼圆" panose="02010509060101010101" pitchFamily="49" charset="-122"/>
              </a:rPr>
              <a:t>来表示置换例的集。</a:t>
            </a:r>
          </a:p>
          <a:p>
            <a:pPr lvl="1" fontAlgn="auto">
              <a:lnSpc>
                <a:spcPts val="3500"/>
              </a:lnSpc>
              <a:spcAft>
                <a:spcPts val="0"/>
              </a:spcAft>
              <a:defRPr/>
            </a:pPr>
            <a:r>
              <a:rPr lang="zh-CN" altLang="en-US" dirty="0">
                <a:solidFill>
                  <a:schemeClr val="hlink"/>
                </a:solidFill>
                <a:latin typeface="幼圆" panose="02010509060101010101" pitchFamily="49" charset="-122"/>
                <a:ea typeface="幼圆" panose="02010509060101010101" pitchFamily="49" charset="-122"/>
              </a:rPr>
              <a:t>可合一：</a:t>
            </a:r>
            <a:r>
              <a:rPr lang="zh-CN" altLang="en-US" dirty="0">
                <a:latin typeface="Times New Roman" panose="02020603050405020304" pitchFamily="18" charset="0"/>
                <a:ea typeface="幼圆" panose="02010509060101010101" pitchFamily="49" charset="-122"/>
                <a:cs typeface="Times New Roman" panose="02020603050405020304" pitchFamily="18" charset="0"/>
              </a:rPr>
              <a:t>如果存在置换</a:t>
            </a:r>
            <a:r>
              <a:rPr lang="en-US" altLang="zh-CN" dirty="0">
                <a:latin typeface="Times New Roman" panose="02020603050405020304" pitchFamily="18" charset="0"/>
                <a:ea typeface="幼圆" panose="02010509060101010101" pitchFamily="49" charset="-122"/>
                <a:cs typeface="Times New Roman" panose="02020603050405020304" pitchFamily="18" charset="0"/>
              </a:rPr>
              <a:t>s</a:t>
            </a:r>
            <a:r>
              <a:rPr lang="zh-CN" altLang="en-US" dirty="0">
                <a:latin typeface="Times New Roman" panose="02020603050405020304" pitchFamily="18" charset="0"/>
                <a:ea typeface="幼圆" panose="02010509060101010101" pitchFamily="49" charset="-122"/>
                <a:cs typeface="Times New Roman" panose="02020603050405020304" pitchFamily="18" charset="0"/>
              </a:rPr>
              <a:t>使得表达式集</a:t>
            </a:r>
            <a:r>
              <a:rPr lang="en-US" altLang="zh-CN"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dirty="0" err="1">
                <a:latin typeface="Times New Roman" panose="02020603050405020304" pitchFamily="18" charset="0"/>
                <a:ea typeface="幼圆" panose="02010509060101010101" pitchFamily="49" charset="-122"/>
                <a:cs typeface="Times New Roman" panose="02020603050405020304" pitchFamily="18" charset="0"/>
              </a:rPr>
              <a:t>E</a:t>
            </a:r>
            <a:r>
              <a:rPr lang="en-US" altLang="zh-CN" baseline="-25000" dirty="0" err="1">
                <a:latin typeface="Times New Roman" panose="02020603050405020304" pitchFamily="18" charset="0"/>
                <a:ea typeface="幼圆" panose="02010509060101010101" pitchFamily="49" charset="-122"/>
                <a:cs typeface="Times New Roman" panose="02020603050405020304" pitchFamily="18" charset="0"/>
              </a:rPr>
              <a:t>i</a:t>
            </a:r>
            <a:r>
              <a:rPr lang="en-US" altLang="zh-CN" dirty="0">
                <a:latin typeface="Times New Roman" panose="02020603050405020304" pitchFamily="18" charset="0"/>
                <a:ea typeface="幼圆" panose="02010509060101010101" pitchFamily="49" charset="-122"/>
                <a:cs typeface="Times New Roman" panose="02020603050405020304" pitchFamily="18" charset="0"/>
              </a:rPr>
              <a:t>}</a:t>
            </a:r>
            <a:r>
              <a:rPr lang="zh-CN" altLang="en-US" dirty="0">
                <a:latin typeface="Times New Roman" panose="02020603050405020304" pitchFamily="18" charset="0"/>
                <a:ea typeface="幼圆" panose="02010509060101010101" pitchFamily="49" charset="-122"/>
                <a:cs typeface="Times New Roman" panose="02020603050405020304" pitchFamily="18" charset="0"/>
              </a:rPr>
              <a:t>置换后有：</a:t>
            </a:r>
            <a:r>
              <a:rPr lang="en-US" altLang="zh-CN" dirty="0">
                <a:latin typeface="Times New Roman" panose="02020603050405020304" pitchFamily="18" charset="0"/>
                <a:ea typeface="幼圆" panose="02010509060101010101" pitchFamily="49" charset="-122"/>
                <a:cs typeface="Times New Roman" panose="02020603050405020304" pitchFamily="18" charset="0"/>
              </a:rPr>
              <a:t>E</a:t>
            </a:r>
            <a:r>
              <a:rPr lang="en-US" altLang="zh-CN" baseline="-25000" dirty="0">
                <a:latin typeface="Times New Roman" panose="02020603050405020304" pitchFamily="18" charset="0"/>
                <a:ea typeface="幼圆" panose="02010509060101010101" pitchFamily="49" charset="-122"/>
                <a:cs typeface="Times New Roman" panose="02020603050405020304" pitchFamily="18" charset="0"/>
              </a:rPr>
              <a:t>1S</a:t>
            </a:r>
            <a:r>
              <a:rPr lang="zh-CN" altLang="en-US"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dirty="0">
                <a:latin typeface="Times New Roman" panose="02020603050405020304" pitchFamily="18" charset="0"/>
                <a:ea typeface="幼圆" panose="02010509060101010101" pitchFamily="49" charset="-122"/>
                <a:cs typeface="Times New Roman" panose="02020603050405020304" pitchFamily="18" charset="0"/>
              </a:rPr>
              <a:t>E</a:t>
            </a:r>
            <a:r>
              <a:rPr lang="en-US" altLang="zh-CN" baseline="-25000" dirty="0">
                <a:latin typeface="Times New Roman" panose="02020603050405020304" pitchFamily="18" charset="0"/>
                <a:ea typeface="幼圆" panose="02010509060101010101" pitchFamily="49" charset="-122"/>
                <a:cs typeface="Times New Roman" panose="02020603050405020304" pitchFamily="18" charset="0"/>
              </a:rPr>
              <a:t>2S</a:t>
            </a:r>
            <a:r>
              <a:rPr lang="zh-CN" altLang="en-US"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dirty="0">
                <a:latin typeface="Times New Roman" panose="02020603050405020304" pitchFamily="18" charset="0"/>
                <a:ea typeface="幼圆" panose="02010509060101010101" pitchFamily="49" charset="-122"/>
                <a:cs typeface="Times New Roman" panose="02020603050405020304" pitchFamily="18" charset="0"/>
              </a:rPr>
              <a:t>E</a:t>
            </a:r>
            <a:r>
              <a:rPr lang="en-US" altLang="zh-CN" baseline="-25000" dirty="0">
                <a:latin typeface="Times New Roman" panose="02020603050405020304" pitchFamily="18" charset="0"/>
                <a:ea typeface="幼圆" panose="02010509060101010101" pitchFamily="49" charset="-122"/>
                <a:cs typeface="Times New Roman" panose="02020603050405020304" pitchFamily="18" charset="0"/>
              </a:rPr>
              <a:t>3S</a:t>
            </a:r>
            <a:r>
              <a:rPr lang="zh-CN" altLang="en-US"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dirty="0">
                <a:latin typeface="Times New Roman" panose="02020603050405020304" pitchFamily="18" charset="0"/>
                <a:ea typeface="幼圆" panose="02010509060101010101" pitchFamily="49" charset="-122"/>
                <a:cs typeface="Times New Roman" panose="02020603050405020304" pitchFamily="18" charset="0"/>
              </a:rPr>
              <a:t>…,</a:t>
            </a:r>
            <a:r>
              <a:rPr lang="zh-CN" altLang="en-US" dirty="0">
                <a:latin typeface="Times New Roman" panose="02020603050405020304" pitchFamily="18" charset="0"/>
                <a:ea typeface="幼圆" panose="02010509060101010101" pitchFamily="49" charset="-122"/>
                <a:cs typeface="Times New Roman" panose="02020603050405020304" pitchFamily="18" charset="0"/>
              </a:rPr>
              <a:t>则我们称表达式集</a:t>
            </a:r>
            <a:r>
              <a:rPr lang="en-US" altLang="zh-CN"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dirty="0" err="1">
                <a:latin typeface="Times New Roman" panose="02020603050405020304" pitchFamily="18" charset="0"/>
                <a:ea typeface="幼圆" panose="02010509060101010101" pitchFamily="49" charset="-122"/>
                <a:cs typeface="Times New Roman" panose="02020603050405020304" pitchFamily="18" charset="0"/>
              </a:rPr>
              <a:t>E</a:t>
            </a:r>
            <a:r>
              <a:rPr lang="en-US" altLang="zh-CN" baseline="-25000" dirty="0" err="1">
                <a:latin typeface="Times New Roman" panose="02020603050405020304" pitchFamily="18" charset="0"/>
                <a:ea typeface="幼圆" panose="02010509060101010101" pitchFamily="49" charset="-122"/>
                <a:cs typeface="Times New Roman" panose="02020603050405020304" pitchFamily="18" charset="0"/>
              </a:rPr>
              <a:t>i</a:t>
            </a:r>
            <a:r>
              <a:rPr lang="en-US" altLang="zh-CN" dirty="0">
                <a:latin typeface="Times New Roman" panose="02020603050405020304" pitchFamily="18" charset="0"/>
                <a:ea typeface="幼圆" panose="02010509060101010101" pitchFamily="49" charset="-122"/>
                <a:cs typeface="Times New Roman" panose="02020603050405020304" pitchFamily="18" charset="0"/>
              </a:rPr>
              <a:t>}</a:t>
            </a:r>
            <a:r>
              <a:rPr lang="zh-CN" altLang="en-US" dirty="0">
                <a:latin typeface="Times New Roman" panose="02020603050405020304" pitchFamily="18" charset="0"/>
                <a:ea typeface="幼圆" panose="02010509060101010101" pitchFamily="49" charset="-122"/>
                <a:cs typeface="Times New Roman" panose="02020603050405020304" pitchFamily="18" charset="0"/>
              </a:rPr>
              <a:t>是</a:t>
            </a:r>
            <a:r>
              <a:rPr lang="zh-CN" altLang="en-US" dirty="0">
                <a:solidFill>
                  <a:schemeClr val="accent2"/>
                </a:solidFill>
                <a:latin typeface="Times New Roman" panose="02020603050405020304" pitchFamily="18" charset="0"/>
                <a:ea typeface="幼圆" panose="02010509060101010101" pitchFamily="49" charset="-122"/>
                <a:cs typeface="Times New Roman" panose="02020603050405020304" pitchFamily="18" charset="0"/>
              </a:rPr>
              <a:t>可合一的</a:t>
            </a:r>
            <a:r>
              <a:rPr lang="zh-CN" altLang="en-US"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dirty="0">
                <a:latin typeface="Times New Roman" panose="02020603050405020304" pitchFamily="18" charset="0"/>
                <a:ea typeface="幼圆" panose="02010509060101010101" pitchFamily="49" charset="-122"/>
                <a:cs typeface="Times New Roman" panose="02020603050405020304" pitchFamily="18" charset="0"/>
              </a:rPr>
              <a:t>s </a:t>
            </a:r>
            <a:r>
              <a:rPr lang="zh-CN" altLang="en-US" dirty="0">
                <a:latin typeface="Times New Roman" panose="02020603050405020304" pitchFamily="18" charset="0"/>
                <a:ea typeface="幼圆" panose="02010509060101010101" pitchFamily="49" charset="-122"/>
                <a:cs typeface="Times New Roman" panose="02020603050405020304" pitchFamily="18" charset="0"/>
              </a:rPr>
              <a:t>称为</a:t>
            </a:r>
            <a:r>
              <a:rPr lang="en-US" altLang="zh-CN"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dirty="0" err="1">
                <a:latin typeface="Times New Roman" panose="02020603050405020304" pitchFamily="18" charset="0"/>
                <a:ea typeface="幼圆" panose="02010509060101010101" pitchFamily="49" charset="-122"/>
                <a:cs typeface="Times New Roman" panose="02020603050405020304" pitchFamily="18" charset="0"/>
              </a:rPr>
              <a:t>E</a:t>
            </a:r>
            <a:r>
              <a:rPr lang="en-US" altLang="zh-CN" baseline="-25000" dirty="0" err="1">
                <a:latin typeface="Times New Roman" panose="02020603050405020304" pitchFamily="18" charset="0"/>
                <a:ea typeface="幼圆" panose="02010509060101010101" pitchFamily="49" charset="-122"/>
                <a:cs typeface="Times New Roman" panose="02020603050405020304" pitchFamily="18" charset="0"/>
              </a:rPr>
              <a:t>i</a:t>
            </a:r>
            <a:r>
              <a:rPr lang="en-US" altLang="zh-CN" dirty="0">
                <a:latin typeface="Times New Roman" panose="02020603050405020304" pitchFamily="18" charset="0"/>
                <a:ea typeface="幼圆" panose="02010509060101010101" pitchFamily="49" charset="-122"/>
                <a:cs typeface="Times New Roman" panose="02020603050405020304" pitchFamily="18" charset="0"/>
              </a:rPr>
              <a:t>} </a:t>
            </a:r>
            <a:r>
              <a:rPr lang="zh-CN" altLang="en-US" dirty="0">
                <a:latin typeface="Times New Roman" panose="02020603050405020304" pitchFamily="18" charset="0"/>
                <a:ea typeface="幼圆" panose="02010509060101010101" pitchFamily="49" charset="-122"/>
                <a:cs typeface="Times New Roman" panose="02020603050405020304" pitchFamily="18" charset="0"/>
              </a:rPr>
              <a:t>的</a:t>
            </a:r>
            <a:r>
              <a:rPr lang="zh-CN" altLang="en-US" dirty="0">
                <a:solidFill>
                  <a:schemeClr val="accent2"/>
                </a:solidFill>
                <a:latin typeface="Times New Roman" panose="02020603050405020304" pitchFamily="18" charset="0"/>
                <a:ea typeface="幼圆" panose="02010509060101010101" pitchFamily="49" charset="-122"/>
                <a:cs typeface="Times New Roman" panose="02020603050405020304" pitchFamily="18" charset="0"/>
              </a:rPr>
              <a:t>合一者</a:t>
            </a:r>
            <a:r>
              <a:rPr lang="zh-CN" altLang="en-US" dirty="0">
                <a:latin typeface="Times New Roman" panose="02020603050405020304" pitchFamily="18" charset="0"/>
                <a:ea typeface="幼圆" panose="02010509060101010101" pitchFamily="49" charset="-122"/>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0" indent="0" fontAlgn="auto">
              <a:lnSpc>
                <a:spcPct val="90000"/>
              </a:lnSpc>
              <a:spcAft>
                <a:spcPts val="0"/>
              </a:spcAft>
              <a:buFontTx/>
              <a:buNone/>
              <a:defRPr/>
            </a:pPr>
            <a:r>
              <a:rPr lang="zh-CN" altLang="en-US" sz="3200" dirty="0">
                <a:latin typeface="Times New Roman" panose="02020603050405020304" pitchFamily="18" charset="0"/>
                <a:ea typeface="幼圆" panose="02010509060101010101" pitchFamily="49" charset="-122"/>
                <a:cs typeface="Times New Roman" panose="02020603050405020304" pitchFamily="18" charset="0"/>
              </a:rPr>
              <a:t>  </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例题：表达式集</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P</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dirty="0" err="1">
                <a:latin typeface="Times New Roman" panose="02020603050405020304" pitchFamily="18" charset="0"/>
                <a:ea typeface="幼圆" panose="02010509060101010101" pitchFamily="49" charset="-122"/>
                <a:cs typeface="Times New Roman" panose="02020603050405020304" pitchFamily="18" charset="0"/>
              </a:rPr>
              <a:t>x,f</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(y),</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,P</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dirty="0" err="1">
                <a:latin typeface="Times New Roman" panose="02020603050405020304" pitchFamily="18" charset="0"/>
                <a:ea typeface="幼圆" panose="02010509060101010101" pitchFamily="49" charset="-122"/>
                <a:cs typeface="Times New Roman" panose="02020603050405020304" pitchFamily="18" charset="0"/>
              </a:rPr>
              <a:t>x,f</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B]} </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的合一者：</a:t>
            </a:r>
          </a:p>
          <a:p>
            <a:pPr fontAlgn="auto">
              <a:lnSpc>
                <a:spcPct val="90000"/>
              </a:lnSpc>
              <a:spcAft>
                <a:spcPts val="0"/>
              </a:spcAft>
              <a:buFont typeface="Wingdings" pitchFamily="2" charset="2"/>
              <a:buNone/>
              <a:defRPr/>
            </a:pP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s</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A/</a:t>
            </a:r>
            <a:r>
              <a:rPr lang="en-US" altLang="zh-CN" sz="2400" i="1" dirty="0" err="1">
                <a:latin typeface="Times New Roman" panose="02020603050405020304" pitchFamily="18" charset="0"/>
                <a:ea typeface="幼圆" panose="02010509060101010101" pitchFamily="49" charset="-122"/>
                <a:cs typeface="Times New Roman" panose="02020603050405020304" pitchFamily="18" charset="0"/>
              </a:rPr>
              <a:t>x</a:t>
            </a:r>
            <a:r>
              <a:rPr lang="en-US" altLang="zh-CN" sz="2400" dirty="0" err="1">
                <a:latin typeface="Times New Roman" panose="02020603050405020304" pitchFamily="18" charset="0"/>
                <a:ea typeface="幼圆" panose="02010509060101010101" pitchFamily="49" charset="-122"/>
                <a:cs typeface="Times New Roman" panose="02020603050405020304" pitchFamily="18" charset="0"/>
              </a:rPr>
              <a:t>,B</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y</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p>
          <a:p>
            <a:pPr marL="457200" lvl="1" indent="0" fontAlgn="auto">
              <a:lnSpc>
                <a:spcPct val="90000"/>
              </a:lnSpc>
              <a:spcAft>
                <a:spcPts val="0"/>
              </a:spcAft>
              <a:buFontTx/>
              <a:buNone/>
              <a:defRPr/>
            </a:pPr>
            <a:r>
              <a:rPr lang="zh-CN" altLang="en-US" dirty="0">
                <a:latin typeface="Times New Roman" panose="02020603050405020304" pitchFamily="18" charset="0"/>
                <a:ea typeface="幼圆" panose="02010509060101010101" pitchFamily="49" charset="-122"/>
                <a:cs typeface="Times New Roman" panose="02020603050405020304" pitchFamily="18" charset="0"/>
              </a:rPr>
              <a:t>说明：  </a:t>
            </a:r>
            <a:r>
              <a:rPr lang="en-US" altLang="zh-CN" i="1" dirty="0">
                <a:latin typeface="Times New Roman" panose="02020603050405020304" pitchFamily="18" charset="0"/>
                <a:ea typeface="幼圆" panose="02010509060101010101" pitchFamily="49" charset="-122"/>
                <a:cs typeface="Times New Roman" panose="02020603050405020304" pitchFamily="18" charset="0"/>
              </a:rPr>
              <a:t>P</a:t>
            </a:r>
            <a:r>
              <a:rPr lang="en-US" altLang="zh-CN"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i="1" dirty="0" err="1">
                <a:latin typeface="Times New Roman" panose="02020603050405020304" pitchFamily="18" charset="0"/>
                <a:ea typeface="幼圆" panose="02010509060101010101" pitchFamily="49" charset="-122"/>
                <a:cs typeface="Times New Roman" panose="02020603050405020304" pitchFamily="18" charset="0"/>
              </a:rPr>
              <a:t>x</a:t>
            </a:r>
            <a:r>
              <a:rPr lang="en-US" altLang="zh-CN" dirty="0" err="1">
                <a:latin typeface="Times New Roman" panose="02020603050405020304" pitchFamily="18" charset="0"/>
                <a:ea typeface="幼圆" panose="02010509060101010101" pitchFamily="49" charset="-122"/>
                <a:cs typeface="Times New Roman" panose="02020603050405020304" pitchFamily="18" charset="0"/>
              </a:rPr>
              <a:t>,</a:t>
            </a:r>
            <a:r>
              <a:rPr lang="en-US" altLang="zh-CN" i="1" dirty="0" err="1">
                <a:latin typeface="Times New Roman" panose="02020603050405020304" pitchFamily="18" charset="0"/>
                <a:ea typeface="幼圆" panose="02010509060101010101" pitchFamily="49" charset="-122"/>
                <a:cs typeface="Times New Roman" panose="02020603050405020304" pitchFamily="18" charset="0"/>
              </a:rPr>
              <a:t>f</a:t>
            </a:r>
            <a:r>
              <a:rPr lang="en-US" altLang="zh-CN"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i="1" dirty="0">
                <a:latin typeface="Times New Roman" panose="02020603050405020304" pitchFamily="18" charset="0"/>
                <a:ea typeface="幼圆" panose="02010509060101010101" pitchFamily="49" charset="-122"/>
                <a:cs typeface="Times New Roman" panose="02020603050405020304" pitchFamily="18" charset="0"/>
              </a:rPr>
              <a:t>y</a:t>
            </a:r>
            <a:r>
              <a:rPr lang="en-US" altLang="zh-CN" dirty="0">
                <a:latin typeface="Times New Roman" panose="02020603050405020304" pitchFamily="18" charset="0"/>
                <a:ea typeface="幼圆" panose="02010509060101010101" pitchFamily="49" charset="-122"/>
                <a:cs typeface="Times New Roman" panose="02020603050405020304" pitchFamily="18" charset="0"/>
              </a:rPr>
              <a:t>),B]</a:t>
            </a:r>
            <a:r>
              <a:rPr lang="en-US" altLang="zh-CN" i="1" dirty="0">
                <a:latin typeface="Times New Roman" panose="02020603050405020304" pitchFamily="18" charset="0"/>
                <a:ea typeface="幼圆" panose="02010509060101010101" pitchFamily="49" charset="-122"/>
                <a:cs typeface="Times New Roman" panose="02020603050405020304" pitchFamily="18" charset="0"/>
              </a:rPr>
              <a:t>s</a:t>
            </a:r>
            <a:r>
              <a:rPr lang="en-US" altLang="zh-CN" dirty="0">
                <a:latin typeface="Times New Roman" panose="02020603050405020304" pitchFamily="18" charset="0"/>
                <a:ea typeface="幼圆" panose="02010509060101010101" pitchFamily="49" charset="-122"/>
                <a:cs typeface="Times New Roman" panose="02020603050405020304" pitchFamily="18" charset="0"/>
              </a:rPr>
              <a:t> </a:t>
            </a:r>
            <a:r>
              <a:rPr lang="zh-CN" altLang="en-US"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i="1" dirty="0">
                <a:latin typeface="Times New Roman" panose="02020603050405020304" pitchFamily="18" charset="0"/>
                <a:ea typeface="幼圆" panose="02010509060101010101" pitchFamily="49" charset="-122"/>
                <a:cs typeface="Times New Roman" panose="02020603050405020304" pitchFamily="18" charset="0"/>
              </a:rPr>
              <a:t>P</a:t>
            </a:r>
            <a:r>
              <a:rPr lang="en-US" altLang="zh-CN"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i="1" dirty="0" err="1">
                <a:latin typeface="Times New Roman" panose="02020603050405020304" pitchFamily="18" charset="0"/>
                <a:ea typeface="幼圆" panose="02010509060101010101" pitchFamily="49" charset="-122"/>
                <a:cs typeface="Times New Roman" panose="02020603050405020304" pitchFamily="18" charset="0"/>
              </a:rPr>
              <a:t>x</a:t>
            </a:r>
            <a:r>
              <a:rPr lang="en-US" altLang="zh-CN" dirty="0" err="1">
                <a:latin typeface="Times New Roman" panose="02020603050405020304" pitchFamily="18" charset="0"/>
                <a:ea typeface="幼圆" panose="02010509060101010101" pitchFamily="49" charset="-122"/>
                <a:cs typeface="Times New Roman" panose="02020603050405020304" pitchFamily="18" charset="0"/>
              </a:rPr>
              <a:t>,</a:t>
            </a:r>
            <a:r>
              <a:rPr lang="en-US" altLang="zh-CN" i="1" dirty="0" err="1">
                <a:latin typeface="Times New Roman" panose="02020603050405020304" pitchFamily="18" charset="0"/>
                <a:ea typeface="幼圆" panose="02010509060101010101" pitchFamily="49" charset="-122"/>
                <a:cs typeface="Times New Roman" panose="02020603050405020304" pitchFamily="18" charset="0"/>
              </a:rPr>
              <a:t>f</a:t>
            </a:r>
            <a:r>
              <a:rPr lang="en-US" altLang="zh-CN" dirty="0">
                <a:latin typeface="Times New Roman" panose="02020603050405020304" pitchFamily="18" charset="0"/>
                <a:ea typeface="幼圆" panose="02010509060101010101" pitchFamily="49" charset="-122"/>
                <a:cs typeface="Times New Roman" panose="02020603050405020304" pitchFamily="18" charset="0"/>
              </a:rPr>
              <a:t>(B),B]</a:t>
            </a:r>
            <a:r>
              <a:rPr lang="en-US" altLang="zh-CN" i="1" dirty="0">
                <a:latin typeface="Times New Roman" panose="02020603050405020304" pitchFamily="18" charset="0"/>
                <a:ea typeface="幼圆" panose="02010509060101010101" pitchFamily="49" charset="-122"/>
                <a:cs typeface="Times New Roman" panose="02020603050405020304" pitchFamily="18" charset="0"/>
              </a:rPr>
              <a:t>s</a:t>
            </a:r>
            <a:r>
              <a:rPr lang="en-US" altLang="zh-CN" dirty="0">
                <a:latin typeface="Times New Roman" panose="02020603050405020304" pitchFamily="18" charset="0"/>
                <a:ea typeface="幼圆" panose="02010509060101010101" pitchFamily="49" charset="-122"/>
                <a:cs typeface="Times New Roman" panose="02020603050405020304" pitchFamily="18" charset="0"/>
              </a:rPr>
              <a:t> </a:t>
            </a:r>
            <a:r>
              <a:rPr lang="zh-CN" altLang="en-US"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i="1" dirty="0">
                <a:latin typeface="Times New Roman" panose="02020603050405020304" pitchFamily="18" charset="0"/>
                <a:ea typeface="幼圆" panose="02010509060101010101" pitchFamily="49" charset="-122"/>
                <a:cs typeface="Times New Roman" panose="02020603050405020304" pitchFamily="18" charset="0"/>
              </a:rPr>
              <a:t>P</a:t>
            </a:r>
            <a:r>
              <a:rPr lang="en-US" altLang="zh-CN"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dirty="0" err="1">
                <a:latin typeface="Times New Roman" panose="02020603050405020304" pitchFamily="18" charset="0"/>
                <a:ea typeface="幼圆" panose="02010509060101010101" pitchFamily="49" charset="-122"/>
                <a:cs typeface="Times New Roman" panose="02020603050405020304" pitchFamily="18" charset="0"/>
              </a:rPr>
              <a:t>A,</a:t>
            </a:r>
            <a:r>
              <a:rPr lang="en-US" altLang="zh-CN" i="1" dirty="0" err="1">
                <a:latin typeface="Times New Roman" panose="02020603050405020304" pitchFamily="18" charset="0"/>
                <a:ea typeface="幼圆" panose="02010509060101010101" pitchFamily="49" charset="-122"/>
                <a:cs typeface="Times New Roman" panose="02020603050405020304" pitchFamily="18" charset="0"/>
              </a:rPr>
              <a:t>f</a:t>
            </a:r>
            <a:r>
              <a:rPr lang="en-US" altLang="zh-CN" dirty="0">
                <a:latin typeface="Times New Roman" panose="02020603050405020304" pitchFamily="18" charset="0"/>
                <a:ea typeface="幼圆" panose="02010509060101010101" pitchFamily="49" charset="-122"/>
                <a:cs typeface="Times New Roman" panose="02020603050405020304" pitchFamily="18" charset="0"/>
              </a:rPr>
              <a:t>(B),B]</a:t>
            </a:r>
            <a:endParaRPr lang="zh-CN" altLang="en-US" sz="2800" dirty="0">
              <a:latin typeface="Times New Roman" panose="02020603050405020304" pitchFamily="18" charset="0"/>
              <a:ea typeface="幼圆" panose="02010509060101010101" pitchFamily="49" charset="-122"/>
              <a:cs typeface="Times New Roman" panose="02020603050405020304" pitchFamily="18" charset="0"/>
            </a:endParaRPr>
          </a:p>
        </p:txBody>
      </p:sp>
      <p:sp>
        <p:nvSpPr>
          <p:cNvPr id="55300" name="日期占位符 1">
            <a:extLst>
              <a:ext uri="{FF2B5EF4-FFF2-40B4-BE49-F238E27FC236}">
                <a16:creationId xmlns:a16="http://schemas.microsoft.com/office/drawing/2014/main" id="{95049841-D800-4C49-ADE3-A7F424F716F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9FAC300-F661-4FBE-9284-A3BA95C6FBA4}"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55301" name="页脚占位符 2">
            <a:extLst>
              <a:ext uri="{FF2B5EF4-FFF2-40B4-BE49-F238E27FC236}">
                <a16:creationId xmlns:a16="http://schemas.microsoft.com/office/drawing/2014/main" id="{4B2358C0-27A9-4DA0-9E90-99E225CC229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55302" name="灯片编号占位符 6">
            <a:extLst>
              <a:ext uri="{FF2B5EF4-FFF2-40B4-BE49-F238E27FC236}">
                <a16:creationId xmlns:a16="http://schemas.microsoft.com/office/drawing/2014/main" id="{DADE0726-F3A1-40D8-AD4C-E3DD92CB725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930B766C-1FE0-40A4-9BEE-2A5F880BF074}" type="slidenum">
              <a:rPr lang="en-US" altLang="zh-CN" sz="1400" smtClean="0">
                <a:latin typeface="Times New Roman" panose="02020603050405020304" pitchFamily="18" charset="0"/>
              </a:rPr>
              <a:pPr eaLnBrk="1" hangingPunct="1">
                <a:lnSpc>
                  <a:spcPct val="100000"/>
                </a:lnSpc>
                <a:spcBef>
                  <a:spcPct val="0"/>
                </a:spcBef>
                <a:buClrTx/>
                <a:buFontTx/>
                <a:buNone/>
              </a:pPr>
              <a:t>21</a:t>
            </a:fld>
            <a:endParaRPr lang="en-US" altLang="zh-CN" sz="1400">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57B4F30-2DAB-4E31-BE21-1929EDCEEC45}"/>
              </a:ext>
            </a:extLst>
          </p:cNvPr>
          <p:cNvSpPr>
            <a:spLocks noGrp="1" noChangeArrowheads="1"/>
          </p:cNvSpPr>
          <p:nvPr>
            <p:ph type="title"/>
          </p:nvPr>
        </p:nvSpPr>
        <p:spPr>
          <a:xfrm>
            <a:off x="539750" y="115888"/>
            <a:ext cx="7248525" cy="866775"/>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谓词逻辑的推理</a:t>
            </a:r>
            <a:endParaRPr lang="zh-CN" altLang="en-US" dirty="0">
              <a:solidFill>
                <a:schemeClr val="accent6"/>
              </a:solidFill>
              <a:latin typeface="黑体" panose="02010609060101010101" pitchFamily="49" charset="-122"/>
              <a:ea typeface="黑体" panose="02010609060101010101" pitchFamily="49" charset="-122"/>
            </a:endParaRPr>
          </a:p>
        </p:txBody>
      </p:sp>
      <p:sp>
        <p:nvSpPr>
          <p:cNvPr id="36867" name="Rectangle 3">
            <a:extLst>
              <a:ext uri="{FF2B5EF4-FFF2-40B4-BE49-F238E27FC236}">
                <a16:creationId xmlns:a16="http://schemas.microsoft.com/office/drawing/2014/main" id="{A186B9CD-3E38-4E64-AB99-8FFB76F985A9}"/>
              </a:ext>
            </a:extLst>
          </p:cNvPr>
          <p:cNvSpPr>
            <a:spLocks noGrp="1" noChangeArrowheads="1"/>
          </p:cNvSpPr>
          <p:nvPr>
            <p:ph idx="1"/>
          </p:nvPr>
        </p:nvSpPr>
        <p:spPr>
          <a:xfrm>
            <a:off x="468313" y="1341438"/>
            <a:ext cx="8207375" cy="4754562"/>
          </a:xfrm>
        </p:spPr>
        <p:txBody>
          <a:bodyPr/>
          <a:lstStyle/>
          <a:p>
            <a:pPr fontAlgn="auto">
              <a:lnSpc>
                <a:spcPct val="150000"/>
              </a:lnSpc>
              <a:spcBef>
                <a:spcPts val="1200"/>
              </a:spcBef>
              <a:spcAft>
                <a:spcPts val="0"/>
              </a:spcAft>
              <a:defRPr/>
            </a:pPr>
            <a:r>
              <a:rPr lang="zh-CN" altLang="en-US" sz="2400">
                <a:latin typeface="幼圆" panose="02010509060101010101" pitchFamily="49" charset="-122"/>
                <a:ea typeface="幼圆" panose="02010509060101010101" pitchFamily="49" charset="-122"/>
              </a:rPr>
              <a:t>最通用的合一者</a:t>
            </a:r>
            <a:r>
              <a:rPr lang="zh-CN" altLang="en-US" sz="2400">
                <a:latin typeface="Times New Roman" panose="02020603050405020304" pitchFamily="18" charset="0"/>
                <a:ea typeface="幼圆" panose="02010509060101010101" pitchFamily="49" charset="-122"/>
                <a:cs typeface="Times New Roman" panose="02020603050405020304" pitchFamily="18" charset="0"/>
              </a:rPr>
              <a:t>：如果对表达式集</a:t>
            </a:r>
            <a:r>
              <a:rPr lang="en-US" altLang="zh-CN" sz="240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a:latin typeface="Times New Roman" panose="02020603050405020304" pitchFamily="18" charset="0"/>
                <a:ea typeface="幼圆" panose="02010509060101010101" pitchFamily="49" charset="-122"/>
                <a:cs typeface="Times New Roman" panose="02020603050405020304" pitchFamily="18" charset="0"/>
              </a:rPr>
              <a:t>E</a:t>
            </a:r>
            <a:r>
              <a:rPr lang="en-US" altLang="zh-CN" sz="2400" i="1" baseline="-25000">
                <a:latin typeface="Times New Roman" panose="02020603050405020304" pitchFamily="18" charset="0"/>
                <a:ea typeface="幼圆" panose="02010509060101010101" pitchFamily="49" charset="-122"/>
                <a:cs typeface="Times New Roman" panose="02020603050405020304" pitchFamily="18" charset="0"/>
              </a:rPr>
              <a:t>i</a:t>
            </a:r>
            <a:r>
              <a:rPr lang="en-US" altLang="zh-CN" sz="2400">
                <a:latin typeface="Times New Roman" panose="02020603050405020304" pitchFamily="18" charset="0"/>
                <a:ea typeface="幼圆" panose="02010509060101010101" pitchFamily="49" charset="-122"/>
                <a:cs typeface="Times New Roman" panose="02020603050405020304" pitchFamily="18" charset="0"/>
              </a:rPr>
              <a:t>}</a:t>
            </a:r>
            <a:r>
              <a:rPr lang="zh-CN" altLang="en-US" sz="2400">
                <a:latin typeface="Times New Roman" panose="02020603050405020304" pitchFamily="18" charset="0"/>
                <a:ea typeface="幼圆" panose="02010509060101010101" pitchFamily="49" charset="-122"/>
                <a:cs typeface="Times New Roman" panose="02020603050405020304" pitchFamily="18" charset="0"/>
              </a:rPr>
              <a:t>的任一合一者</a:t>
            </a:r>
            <a:r>
              <a:rPr lang="en-US" altLang="zh-CN" sz="2400" i="1">
                <a:latin typeface="Times New Roman" panose="02020603050405020304" pitchFamily="18" charset="0"/>
                <a:ea typeface="幼圆" panose="02010509060101010101" pitchFamily="49" charset="-122"/>
                <a:cs typeface="Times New Roman" panose="02020603050405020304" pitchFamily="18" charset="0"/>
              </a:rPr>
              <a:t>s</a:t>
            </a:r>
            <a:r>
              <a:rPr lang="zh-CN" altLang="en-US" sz="2400">
                <a:latin typeface="Times New Roman" panose="02020603050405020304" pitchFamily="18" charset="0"/>
                <a:ea typeface="幼圆" panose="02010509060101010101" pitchFamily="49" charset="-122"/>
                <a:cs typeface="Times New Roman" panose="02020603050405020304" pitchFamily="18" charset="0"/>
              </a:rPr>
              <a:t>，都存在某一</a:t>
            </a:r>
            <a:r>
              <a:rPr lang="en-US" altLang="zh-CN" sz="2400" i="1">
                <a:latin typeface="Times New Roman" panose="02020603050405020304" pitchFamily="18" charset="0"/>
                <a:ea typeface="幼圆" panose="02010509060101010101" pitchFamily="49" charset="-122"/>
                <a:cs typeface="Times New Roman" panose="02020603050405020304" pitchFamily="18" charset="0"/>
              </a:rPr>
              <a:t>s’</a:t>
            </a:r>
            <a:r>
              <a:rPr lang="zh-CN" altLang="en-US" sz="2400">
                <a:latin typeface="Times New Roman" panose="02020603050405020304" pitchFamily="18" charset="0"/>
                <a:ea typeface="幼圆" panose="02010509060101010101" pitchFamily="49" charset="-122"/>
                <a:cs typeface="Times New Roman" panose="02020603050405020304" pitchFamily="18" charset="0"/>
              </a:rPr>
              <a:t>，使得</a:t>
            </a:r>
            <a:r>
              <a:rPr lang="en-US" altLang="zh-CN" sz="240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a:latin typeface="Times New Roman" panose="02020603050405020304" pitchFamily="18" charset="0"/>
                <a:ea typeface="幼圆" panose="02010509060101010101" pitchFamily="49" charset="-122"/>
                <a:cs typeface="Times New Roman" panose="02020603050405020304" pitchFamily="18" charset="0"/>
              </a:rPr>
              <a:t>E</a:t>
            </a:r>
            <a:r>
              <a:rPr lang="en-US" altLang="zh-CN" sz="2400" i="1" baseline="-25000">
                <a:latin typeface="Times New Roman" panose="02020603050405020304" pitchFamily="18" charset="0"/>
                <a:ea typeface="幼圆" panose="02010509060101010101" pitchFamily="49" charset="-122"/>
                <a:cs typeface="Times New Roman" panose="02020603050405020304" pitchFamily="18" charset="0"/>
              </a:rPr>
              <a:t>i</a:t>
            </a:r>
            <a:r>
              <a:rPr lang="en-US" altLang="zh-CN" sz="240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a:latin typeface="Times New Roman" panose="02020603050405020304" pitchFamily="18" charset="0"/>
                <a:ea typeface="幼圆" panose="02010509060101010101" pitchFamily="49" charset="-122"/>
                <a:cs typeface="Times New Roman" panose="02020603050405020304" pitchFamily="18" charset="0"/>
              </a:rPr>
              <a:t>s</a:t>
            </a:r>
            <a:r>
              <a:rPr lang="en-US" altLang="zh-CN" sz="2400">
                <a:latin typeface="Times New Roman" panose="02020603050405020304" pitchFamily="18" charset="0"/>
                <a:ea typeface="幼圆" panose="02010509060101010101" pitchFamily="49" charset="-122"/>
                <a:cs typeface="Times New Roman" panose="02020603050405020304" pitchFamily="18" charset="0"/>
              </a:rPr>
              <a:t> </a:t>
            </a:r>
            <a:r>
              <a:rPr lang="zh-CN" altLang="en-US" sz="2400">
                <a:latin typeface="Times New Roman" panose="02020603050405020304" pitchFamily="18" charset="0"/>
                <a:ea typeface="幼圆" panose="02010509060101010101" pitchFamily="49" charset="-122"/>
                <a:cs typeface="Times New Roman" panose="02020603050405020304" pitchFamily="18" charset="0"/>
              </a:rPr>
              <a:t>＝ </a:t>
            </a:r>
            <a:r>
              <a:rPr lang="en-US" altLang="zh-CN" sz="240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a:latin typeface="Times New Roman" panose="02020603050405020304" pitchFamily="18" charset="0"/>
                <a:ea typeface="幼圆" panose="02010509060101010101" pitchFamily="49" charset="-122"/>
                <a:cs typeface="Times New Roman" panose="02020603050405020304" pitchFamily="18" charset="0"/>
              </a:rPr>
              <a:t>E</a:t>
            </a:r>
            <a:r>
              <a:rPr lang="en-US" altLang="zh-CN" sz="2400" i="1" baseline="-25000">
                <a:latin typeface="Times New Roman" panose="02020603050405020304" pitchFamily="18" charset="0"/>
                <a:ea typeface="幼圆" panose="02010509060101010101" pitchFamily="49" charset="-122"/>
                <a:cs typeface="Times New Roman" panose="02020603050405020304" pitchFamily="18" charset="0"/>
              </a:rPr>
              <a:t>i</a:t>
            </a:r>
            <a:r>
              <a:rPr lang="en-US" altLang="zh-CN" sz="240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a:latin typeface="Times New Roman" panose="02020603050405020304" pitchFamily="18" charset="0"/>
                <a:ea typeface="幼圆" panose="02010509060101010101" pitchFamily="49" charset="-122"/>
                <a:cs typeface="Times New Roman" panose="02020603050405020304" pitchFamily="18" charset="0"/>
              </a:rPr>
              <a:t>gs’</a:t>
            </a:r>
            <a:r>
              <a:rPr lang="zh-CN" altLang="en-US" sz="2400">
                <a:latin typeface="Times New Roman" panose="02020603050405020304" pitchFamily="18" charset="0"/>
                <a:ea typeface="幼圆" panose="02010509060101010101" pitchFamily="49" charset="-122"/>
                <a:cs typeface="Times New Roman" panose="02020603050405020304" pitchFamily="18" charset="0"/>
              </a:rPr>
              <a:t>，则称</a:t>
            </a:r>
            <a:r>
              <a:rPr lang="en-US" altLang="zh-CN" sz="2400" i="1">
                <a:latin typeface="Times New Roman" panose="02020603050405020304" pitchFamily="18" charset="0"/>
                <a:ea typeface="幼圆" panose="02010509060101010101" pitchFamily="49" charset="-122"/>
                <a:cs typeface="Times New Roman" panose="02020603050405020304" pitchFamily="18" charset="0"/>
              </a:rPr>
              <a:t>g</a:t>
            </a:r>
            <a:r>
              <a:rPr lang="zh-CN" altLang="en-US" sz="2400">
                <a:latin typeface="Times New Roman" panose="02020603050405020304" pitchFamily="18" charset="0"/>
                <a:ea typeface="幼圆" panose="02010509060101010101" pitchFamily="49" charset="-122"/>
                <a:cs typeface="Times New Roman" panose="02020603050405020304" pitchFamily="18" charset="0"/>
              </a:rPr>
              <a:t>为</a:t>
            </a:r>
            <a:r>
              <a:rPr lang="en-US" altLang="zh-CN" sz="240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a:latin typeface="Times New Roman" panose="02020603050405020304" pitchFamily="18" charset="0"/>
                <a:ea typeface="幼圆" panose="02010509060101010101" pitchFamily="49" charset="-122"/>
                <a:cs typeface="Times New Roman" panose="02020603050405020304" pitchFamily="18" charset="0"/>
              </a:rPr>
              <a:t>E</a:t>
            </a:r>
            <a:r>
              <a:rPr lang="en-US" altLang="zh-CN" sz="2400" i="1" baseline="-25000">
                <a:latin typeface="Times New Roman" panose="02020603050405020304" pitchFamily="18" charset="0"/>
                <a:ea typeface="幼圆" panose="02010509060101010101" pitchFamily="49" charset="-122"/>
                <a:cs typeface="Times New Roman" panose="02020603050405020304" pitchFamily="18" charset="0"/>
              </a:rPr>
              <a:t>i</a:t>
            </a:r>
            <a:r>
              <a:rPr lang="en-US" altLang="zh-CN" sz="2400">
                <a:latin typeface="Times New Roman" panose="02020603050405020304" pitchFamily="18" charset="0"/>
                <a:ea typeface="幼圆" panose="02010509060101010101" pitchFamily="49" charset="-122"/>
                <a:cs typeface="Times New Roman" panose="02020603050405020304" pitchFamily="18" charset="0"/>
              </a:rPr>
              <a:t>}</a:t>
            </a:r>
            <a:r>
              <a:rPr lang="zh-CN" altLang="en-US" sz="2400">
                <a:latin typeface="Times New Roman" panose="02020603050405020304" pitchFamily="18" charset="0"/>
                <a:ea typeface="幼圆" panose="02010509060101010101" pitchFamily="49" charset="-122"/>
                <a:cs typeface="Times New Roman" panose="02020603050405020304" pitchFamily="18" charset="0"/>
              </a:rPr>
              <a:t>的最通用合一者。</a:t>
            </a:r>
            <a:endParaRPr lang="zh-CN" altLang="en-US" sz="2400">
              <a:solidFill>
                <a:schemeClr val="accent2"/>
              </a:solidFill>
              <a:latin typeface="Times New Roman" panose="02020603050405020304" pitchFamily="18" charset="0"/>
              <a:ea typeface="幼圆" panose="02010509060101010101" pitchFamily="49" charset="-122"/>
              <a:cs typeface="Times New Roman" panose="02020603050405020304" pitchFamily="18" charset="0"/>
            </a:endParaRPr>
          </a:p>
          <a:p>
            <a:pPr fontAlgn="auto">
              <a:lnSpc>
                <a:spcPct val="150000"/>
              </a:lnSpc>
              <a:spcBef>
                <a:spcPts val="1200"/>
              </a:spcBef>
              <a:spcAft>
                <a:spcPts val="0"/>
              </a:spcAft>
              <a:defRPr/>
            </a:pPr>
            <a:r>
              <a:rPr lang="zh-CN" altLang="en-US" sz="2400">
                <a:latin typeface="幼圆" panose="02010509060101010101" pitchFamily="49" charset="-122"/>
                <a:ea typeface="幼圆" panose="02010509060101010101" pitchFamily="49" charset="-122"/>
              </a:rPr>
              <a:t>置换与合一的作用：谓词逻辑推理的基本方法，就是寻找简单有效置换合一，采用消解原理利用消解反演方法求解问题。</a:t>
            </a:r>
          </a:p>
          <a:p>
            <a:pPr fontAlgn="auto">
              <a:lnSpc>
                <a:spcPct val="110000"/>
              </a:lnSpc>
              <a:spcBef>
                <a:spcPct val="0"/>
              </a:spcBef>
              <a:spcAft>
                <a:spcPts val="0"/>
              </a:spcAft>
              <a:buFontTx/>
              <a:buNone/>
              <a:defRPr/>
            </a:pPr>
            <a:endParaRPr lang="zh-CN" altLang="en-US" sz="2400" b="1">
              <a:solidFill>
                <a:schemeClr val="accent2"/>
              </a:solidFill>
            </a:endParaRPr>
          </a:p>
          <a:p>
            <a:pPr fontAlgn="auto">
              <a:spcAft>
                <a:spcPts val="0"/>
              </a:spcAft>
              <a:defRPr/>
            </a:pPr>
            <a:endParaRPr lang="en-US" altLang="zh-CN"/>
          </a:p>
        </p:txBody>
      </p:sp>
      <p:sp>
        <p:nvSpPr>
          <p:cNvPr id="56324" name="日期占位符 1">
            <a:extLst>
              <a:ext uri="{FF2B5EF4-FFF2-40B4-BE49-F238E27FC236}">
                <a16:creationId xmlns:a16="http://schemas.microsoft.com/office/drawing/2014/main" id="{E559F332-119E-4E91-B5AE-8782655F4B1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C7B4CDF-7B6A-4EA2-B43E-5A35E6669E54}"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56325" name="页脚占位符 2">
            <a:extLst>
              <a:ext uri="{FF2B5EF4-FFF2-40B4-BE49-F238E27FC236}">
                <a16:creationId xmlns:a16="http://schemas.microsoft.com/office/drawing/2014/main" id="{383B73B3-0C76-4ECD-9905-D1AA0C5B611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56326" name="灯片编号占位符 5">
            <a:extLst>
              <a:ext uri="{FF2B5EF4-FFF2-40B4-BE49-F238E27FC236}">
                <a16:creationId xmlns:a16="http://schemas.microsoft.com/office/drawing/2014/main" id="{A56041E3-439A-4E18-81C7-8BAA48CFFF5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A22954D5-EFA1-41E6-8DDB-4FEDEBC43A63}" type="slidenum">
              <a:rPr lang="en-US" altLang="zh-CN" sz="1400" smtClean="0">
                <a:latin typeface="Times New Roman" panose="02020603050405020304" pitchFamily="18" charset="0"/>
              </a:rPr>
              <a:pPr eaLnBrk="1" hangingPunct="1">
                <a:lnSpc>
                  <a:spcPct val="100000"/>
                </a:lnSpc>
                <a:spcBef>
                  <a:spcPct val="0"/>
                </a:spcBef>
                <a:buClrTx/>
                <a:buFontTx/>
                <a:buNone/>
              </a:pPr>
              <a:t>22</a:t>
            </a:fld>
            <a:endParaRPr lang="en-US" altLang="zh-CN" sz="140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4CDB4A8-117F-422B-A997-CE7524FD524D}"/>
              </a:ext>
            </a:extLst>
          </p:cNvPr>
          <p:cNvSpPr>
            <a:spLocks noGrp="1" noChangeArrowheads="1"/>
          </p:cNvSpPr>
          <p:nvPr>
            <p:ph type="title"/>
          </p:nvPr>
        </p:nvSpPr>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37891" name="内容占位符 1">
            <a:extLst>
              <a:ext uri="{FF2B5EF4-FFF2-40B4-BE49-F238E27FC236}">
                <a16:creationId xmlns:a16="http://schemas.microsoft.com/office/drawing/2014/main" id="{C7AF1618-E112-431E-A26D-B5C8E057F1C9}"/>
              </a:ext>
            </a:extLst>
          </p:cNvPr>
          <p:cNvSpPr>
            <a:spLocks noGrp="1" noChangeArrowheads="1"/>
          </p:cNvSpPr>
          <p:nvPr>
            <p:ph sz="half" idx="1"/>
          </p:nvPr>
        </p:nvSpPr>
        <p:spPr>
          <a:xfrm>
            <a:off x="4643438" y="1700213"/>
            <a:ext cx="3600450" cy="4114800"/>
          </a:xfrm>
        </p:spPr>
        <p:txBody>
          <a:bodyPr/>
          <a:lstStyle/>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2.6  </a:t>
            </a:r>
            <a:r>
              <a:rPr lang="zh-CN" altLang="zh-CN" sz="2400" b="1">
                <a:latin typeface="华文细黑" panose="02010600040101010101" pitchFamily="2" charset="-122"/>
                <a:ea typeface="华文细黑" panose="02010600040101010101" pitchFamily="2" charset="-122"/>
              </a:rPr>
              <a:t>状态空间</a:t>
            </a:r>
            <a:r>
              <a:rPr lang="en-US" altLang="zh-CN" sz="2400" b="1">
                <a:latin typeface="华文细黑" panose="02010600040101010101" pitchFamily="2" charset="-122"/>
                <a:ea typeface="华文细黑" panose="02010600040101010101" pitchFamily="2" charset="-122"/>
              </a:rPr>
              <a:t>	</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2.7  </a:t>
            </a:r>
            <a:r>
              <a:rPr lang="zh-CN" altLang="zh-CN" sz="2400" b="1">
                <a:latin typeface="华文细黑" panose="02010600040101010101" pitchFamily="2" charset="-122"/>
                <a:ea typeface="华文细黑" panose="02010600040101010101" pitchFamily="2" charset="-122"/>
              </a:rPr>
              <a:t>面向对象的知识表示</a:t>
            </a: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2.8  </a:t>
            </a:r>
            <a:r>
              <a:rPr lang="zh-CN" altLang="en-US" sz="2400" b="1">
                <a:latin typeface="华文细黑" panose="02010600040101010101" pitchFamily="2" charset="-122"/>
                <a:ea typeface="华文细黑" panose="02010600040101010101" pitchFamily="2" charset="-122"/>
              </a:rPr>
              <a:t>剧</a:t>
            </a:r>
            <a:r>
              <a:rPr lang="zh-CN" altLang="zh-CN" sz="2400" b="1">
                <a:latin typeface="华文细黑" panose="02010600040101010101" pitchFamily="2" charset="-122"/>
                <a:ea typeface="华文细黑" panose="02010600040101010101" pitchFamily="2" charset="-122"/>
              </a:rPr>
              <a:t>本</a:t>
            </a: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2.9  </a:t>
            </a:r>
            <a:r>
              <a:rPr lang="zh-CN" altLang="zh-CN" sz="2400" b="1">
                <a:latin typeface="华文细黑" panose="02010600040101010101" pitchFamily="2" charset="-122"/>
                <a:ea typeface="华文细黑" panose="02010600040101010101" pitchFamily="2" charset="-122"/>
              </a:rPr>
              <a:t>本体</a:t>
            </a: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2.10  </a:t>
            </a:r>
            <a:r>
              <a:rPr lang="zh-CN" altLang="zh-CN" sz="2400" b="1">
                <a:latin typeface="华文细黑" panose="02010600040101010101" pitchFamily="2" charset="-122"/>
                <a:ea typeface="华文细黑" panose="02010600040101010101" pitchFamily="2" charset="-122"/>
              </a:rPr>
              <a:t>小结</a:t>
            </a:r>
          </a:p>
          <a:p>
            <a:pPr marL="0" indent="0" fontAlgn="auto">
              <a:spcAft>
                <a:spcPts val="0"/>
              </a:spcAft>
              <a:defRPr/>
            </a:pPr>
            <a:endParaRPr lang="zh-CN" altLang="en-US"/>
          </a:p>
        </p:txBody>
      </p:sp>
      <p:sp>
        <p:nvSpPr>
          <p:cNvPr id="57348" name="日期占位符 3">
            <a:extLst>
              <a:ext uri="{FF2B5EF4-FFF2-40B4-BE49-F238E27FC236}">
                <a16:creationId xmlns:a16="http://schemas.microsoft.com/office/drawing/2014/main" id="{988D38C0-14A0-4981-8322-20A447A55A0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B429D5B-AD7A-4B2E-813E-7B365F8BC6C8}"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57349" name="页脚占位符 2">
            <a:extLst>
              <a:ext uri="{FF2B5EF4-FFF2-40B4-BE49-F238E27FC236}">
                <a16:creationId xmlns:a16="http://schemas.microsoft.com/office/drawing/2014/main" id="{CF8CA83F-B065-4C4F-A6CC-D60ECE87A46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57350" name="灯片编号占位符 5">
            <a:extLst>
              <a:ext uri="{FF2B5EF4-FFF2-40B4-BE49-F238E27FC236}">
                <a16:creationId xmlns:a16="http://schemas.microsoft.com/office/drawing/2014/main" id="{E6F4F09C-AB2F-47B5-98D6-FDF2030A18A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265A4B4-A74C-40EA-A70F-402D13BCFB61}" type="slidenum">
              <a:rPr lang="zh-CN" altLang="en-US" sz="1400" smtClean="0">
                <a:latin typeface="Arial" panose="020B0604020202020204" pitchFamily="34" charset="0"/>
              </a:rPr>
              <a:pPr>
                <a:lnSpc>
                  <a:spcPct val="100000"/>
                </a:lnSpc>
                <a:spcBef>
                  <a:spcPct val="0"/>
                </a:spcBef>
                <a:buClrTx/>
                <a:buFontTx/>
                <a:buNone/>
              </a:pPr>
              <a:t>23</a:t>
            </a:fld>
            <a:endParaRPr lang="en-US" altLang="zh-CN" sz="1400">
              <a:latin typeface="Arial" panose="020B0604020202020204" pitchFamily="34" charset="0"/>
            </a:endParaRPr>
          </a:p>
        </p:txBody>
      </p:sp>
      <p:sp>
        <p:nvSpPr>
          <p:cNvPr id="8" name="内容占位符 1">
            <a:extLst>
              <a:ext uri="{FF2B5EF4-FFF2-40B4-BE49-F238E27FC236}">
                <a16:creationId xmlns:a16="http://schemas.microsoft.com/office/drawing/2014/main" id="{1AE7823B-36DE-4E11-B7F8-3DE2337F7CAE}"/>
              </a:ext>
            </a:extLst>
          </p:cNvPr>
          <p:cNvSpPr txBox="1">
            <a:spLocks/>
          </p:cNvSpPr>
          <p:nvPr/>
        </p:nvSpPr>
        <p:spPr bwMode="auto">
          <a:xfrm>
            <a:off x="1042988" y="1700213"/>
            <a:ext cx="3151187" cy="41148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2.1  </a:t>
            </a:r>
            <a:r>
              <a:rPr lang="zh-CN" altLang="zh-CN" sz="2400" b="1" dirty="0">
                <a:latin typeface="华文细黑" panose="02010600040101010101" pitchFamily="2" charset="-122"/>
                <a:ea typeface="华文细黑" panose="02010600040101010101" pitchFamily="2" charset="-122"/>
              </a:rPr>
              <a:t>概述</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2.2  </a:t>
            </a:r>
            <a:r>
              <a:rPr lang="zh-CN" altLang="zh-CN" sz="2400" b="1" dirty="0">
                <a:latin typeface="华文细黑" panose="02010600040101010101" pitchFamily="2" charset="-122"/>
                <a:ea typeface="华文细黑" panose="02010600040101010101" pitchFamily="2" charset="-122"/>
              </a:rPr>
              <a:t>谓词逻辑</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2.3  </a:t>
            </a:r>
            <a:r>
              <a:rPr lang="zh-CN" altLang="zh-CN" sz="2400" b="1" dirty="0">
                <a:solidFill>
                  <a:srgbClr val="FF0000"/>
                </a:solidFill>
                <a:latin typeface="华文细黑" panose="02010600040101010101" pitchFamily="2" charset="-122"/>
                <a:ea typeface="华文细黑" panose="02010600040101010101" pitchFamily="2" charset="-122"/>
              </a:rPr>
              <a:t>产生式系统</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2.4  </a:t>
            </a:r>
            <a:r>
              <a:rPr lang="zh-CN" altLang="zh-CN" sz="2400" b="1" dirty="0">
                <a:latin typeface="华文细黑" panose="02010600040101010101" pitchFamily="2" charset="-122"/>
                <a:ea typeface="华文细黑" panose="02010600040101010101" pitchFamily="2" charset="-122"/>
              </a:rPr>
              <a:t>语义网络</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2.5  </a:t>
            </a:r>
            <a:r>
              <a:rPr lang="zh-CN" altLang="zh-CN" sz="2400" b="1" dirty="0">
                <a:latin typeface="华文细黑" panose="02010600040101010101" pitchFamily="2" charset="-122"/>
                <a:ea typeface="华文细黑" panose="02010600040101010101" pitchFamily="2" charset="-122"/>
              </a:rPr>
              <a:t>框架</a:t>
            </a:r>
            <a:endParaRPr lang="zh-CN" altLang="en-US" kern="0" dirty="0">
              <a:latin typeface="华文细黑" panose="02010600040101010101" pitchFamily="2" charset="-122"/>
              <a:ea typeface="华文细黑" panose="0201060004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76125B0-16B5-4D8A-9DB7-50000E51E6EA}"/>
              </a:ext>
            </a:extLst>
          </p:cNvPr>
          <p:cNvSpPr>
            <a:spLocks noGrp="1" noChangeArrowheads="1"/>
          </p:cNvSpPr>
          <p:nvPr>
            <p:ph type="title"/>
          </p:nvPr>
        </p:nvSpPr>
        <p:spPr/>
        <p:txBody>
          <a:bodyPr/>
          <a:lstStyle/>
          <a:p>
            <a:pPr fontAlgn="auto">
              <a:spcAft>
                <a:spcPts val="0"/>
              </a:spcAft>
              <a:defRPr/>
            </a:pPr>
            <a:r>
              <a:rPr lang="zh-CN" altLang="en-US" dirty="0">
                <a:solidFill>
                  <a:schemeClr val="accent6"/>
                </a:solidFill>
                <a:latin typeface="黑体" panose="02010609060101010101" pitchFamily="49" charset="-122"/>
                <a:ea typeface="黑体" panose="02010609060101010101" pitchFamily="49" charset="-122"/>
              </a:rPr>
              <a:t>产生式系统</a:t>
            </a:r>
            <a:endParaRPr lang="en-US" altLang="zh-CN" dirty="0">
              <a:solidFill>
                <a:schemeClr val="accent6"/>
              </a:solidFill>
              <a:latin typeface="黑体" panose="02010609060101010101" pitchFamily="49" charset="-122"/>
              <a:ea typeface="黑体" panose="02010609060101010101" pitchFamily="49" charset="-122"/>
            </a:endParaRPr>
          </a:p>
        </p:txBody>
      </p:sp>
      <p:sp>
        <p:nvSpPr>
          <p:cNvPr id="39939" name="Rectangle 3">
            <a:extLst>
              <a:ext uri="{FF2B5EF4-FFF2-40B4-BE49-F238E27FC236}">
                <a16:creationId xmlns:a16="http://schemas.microsoft.com/office/drawing/2014/main" id="{0040828C-CF09-412F-9801-92771B5B2B20}"/>
              </a:ext>
            </a:extLst>
          </p:cNvPr>
          <p:cNvSpPr>
            <a:spLocks noGrp="1" noChangeArrowheads="1"/>
          </p:cNvSpPr>
          <p:nvPr>
            <p:ph idx="1"/>
          </p:nvPr>
        </p:nvSpPr>
        <p:spPr>
          <a:xfrm>
            <a:off x="684213" y="1268413"/>
            <a:ext cx="7772400" cy="4114800"/>
          </a:xfrm>
        </p:spPr>
        <p:txBody>
          <a:bodyPr>
            <a:normAutofit fontScale="92500"/>
          </a:bodyPr>
          <a:lstStyle/>
          <a:p>
            <a:pPr marL="0" indent="0" fontAlgn="auto">
              <a:lnSpc>
                <a:spcPct val="150000"/>
              </a:lnSpc>
              <a:spcAft>
                <a:spcPts val="0"/>
              </a:spcAft>
              <a:buFontTx/>
              <a:buNone/>
              <a:defRPr/>
            </a:pPr>
            <a:r>
              <a:rPr lang="zh-CN" altLang="zh-CN" sz="2400">
                <a:latin typeface="幼圆" panose="02010509060101010101" pitchFamily="49" charset="-122"/>
                <a:ea typeface="幼圆" panose="02010509060101010101" pitchFamily="49" charset="-122"/>
              </a:rPr>
              <a:t>产生式系统</a:t>
            </a:r>
            <a:r>
              <a:rPr lang="en-US" altLang="zh-CN" sz="2400">
                <a:latin typeface="幼圆" panose="02010509060101010101" pitchFamily="49" charset="-122"/>
                <a:ea typeface="幼圆" panose="02010509060101010101" pitchFamily="49" charset="-122"/>
              </a:rPr>
              <a:t> (production system)</a:t>
            </a:r>
            <a:r>
              <a:rPr lang="zh-CN" altLang="zh-CN" sz="2400">
                <a:latin typeface="幼圆" panose="02010509060101010101" pitchFamily="49" charset="-122"/>
                <a:ea typeface="幼圆" panose="02010509060101010101" pitchFamily="49" charset="-122"/>
              </a:rPr>
              <a:t>的概念，最早是由帕斯特（</a:t>
            </a:r>
            <a:r>
              <a:rPr lang="en-US" altLang="zh-CN" sz="2400">
                <a:latin typeface="幼圆" panose="02010509060101010101" pitchFamily="49" charset="-122"/>
                <a:ea typeface="幼圆" panose="02010509060101010101" pitchFamily="49" charset="-122"/>
              </a:rPr>
              <a:t>Post E</a:t>
            </a:r>
            <a:r>
              <a:rPr lang="zh-CN" altLang="zh-CN" sz="2400">
                <a:latin typeface="幼圆" panose="02010509060101010101" pitchFamily="49" charset="-122"/>
                <a:ea typeface="幼圆" panose="02010509060101010101" pitchFamily="49" charset="-122"/>
              </a:rPr>
              <a:t>）于</a:t>
            </a:r>
            <a:r>
              <a:rPr lang="en-US" altLang="zh-CN" sz="2400">
                <a:latin typeface="幼圆" panose="02010509060101010101" pitchFamily="49" charset="-122"/>
                <a:ea typeface="幼圆" panose="02010509060101010101" pitchFamily="49" charset="-122"/>
              </a:rPr>
              <a:t>1943</a:t>
            </a:r>
            <a:r>
              <a:rPr lang="zh-CN" altLang="zh-CN" sz="2400">
                <a:latin typeface="幼圆" panose="02010509060101010101" pitchFamily="49" charset="-122"/>
                <a:ea typeface="幼圆" panose="02010509060101010101" pitchFamily="49" charset="-122"/>
              </a:rPr>
              <a:t>年提出的产生式规则得来的。他用这种规则对符号串作替换运算。</a:t>
            </a:r>
            <a:r>
              <a:rPr lang="en-US" altLang="zh-CN" sz="2400">
                <a:latin typeface="幼圆" panose="02010509060101010101" pitchFamily="49" charset="-122"/>
                <a:ea typeface="幼圆" panose="02010509060101010101" pitchFamily="49" charset="-122"/>
              </a:rPr>
              <a:t>1965</a:t>
            </a:r>
            <a:r>
              <a:rPr lang="zh-CN" altLang="zh-CN" sz="2400">
                <a:latin typeface="幼圆" panose="02010509060101010101" pitchFamily="49" charset="-122"/>
                <a:ea typeface="幼圆" panose="02010509060101010101" pitchFamily="49" charset="-122"/>
              </a:rPr>
              <a:t>年美国的纽厄尔和西蒙利用这种原理建立了人类的认知模型。同年，斯坦福大学设计第一个专家系统</a:t>
            </a:r>
            <a:r>
              <a:rPr lang="en-US" altLang="zh-CN" sz="2400">
                <a:latin typeface="幼圆" panose="02010509060101010101" pitchFamily="49" charset="-122"/>
                <a:ea typeface="幼圆" panose="02010509060101010101" pitchFamily="49" charset="-122"/>
              </a:rPr>
              <a:t> DENDRAL</a:t>
            </a:r>
            <a:r>
              <a:rPr lang="zh-CN" altLang="zh-CN" sz="2400">
                <a:latin typeface="幼圆" panose="02010509060101010101" pitchFamily="49" charset="-122"/>
                <a:ea typeface="幼圆" panose="02010509060101010101" pitchFamily="49" charset="-122"/>
              </a:rPr>
              <a:t>时，就采用产生式系统的结构。产生式系统是目前已建立的专家系统中知识表示的主要手段之一，如</a:t>
            </a:r>
            <a:r>
              <a:rPr lang="en-US" altLang="zh-CN" sz="2400">
                <a:latin typeface="幼圆" panose="02010509060101010101" pitchFamily="49" charset="-122"/>
                <a:ea typeface="幼圆" panose="02010509060101010101" pitchFamily="49" charset="-122"/>
              </a:rPr>
              <a:t> MYCIN</a:t>
            </a:r>
            <a:r>
              <a:rPr lang="zh-CN" altLang="zh-CN"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CLIPS/JESS</a:t>
            </a:r>
            <a:r>
              <a:rPr lang="zh-CN" altLang="zh-CN" sz="2400">
                <a:latin typeface="幼圆" panose="02010509060101010101" pitchFamily="49" charset="-122"/>
                <a:ea typeface="幼圆" panose="02010509060101010101" pitchFamily="49" charset="-122"/>
              </a:rPr>
              <a:t>系统等。在产生式系统中，把推理和行为的过程用产生式规则表示，所以又称基于规则的系统。</a:t>
            </a:r>
            <a:endParaRPr lang="en-US" altLang="zh-CN" sz="2400">
              <a:latin typeface="幼圆" panose="02010509060101010101" pitchFamily="49" charset="-122"/>
              <a:ea typeface="幼圆" panose="02010509060101010101" pitchFamily="49" charset="-122"/>
            </a:endParaRPr>
          </a:p>
        </p:txBody>
      </p:sp>
      <p:sp>
        <p:nvSpPr>
          <p:cNvPr id="59396" name="日期占位符 1">
            <a:extLst>
              <a:ext uri="{FF2B5EF4-FFF2-40B4-BE49-F238E27FC236}">
                <a16:creationId xmlns:a16="http://schemas.microsoft.com/office/drawing/2014/main" id="{AB79C03F-D05E-448B-9C85-43573ADA8CC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F4CAFD2-DDD4-40A5-B48F-6E9E36DD9042}"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59397" name="页脚占位符 2">
            <a:extLst>
              <a:ext uri="{FF2B5EF4-FFF2-40B4-BE49-F238E27FC236}">
                <a16:creationId xmlns:a16="http://schemas.microsoft.com/office/drawing/2014/main" id="{2E456F24-C8D2-4054-BDA5-7A2AC588686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59398" name="灯片编号占位符 3">
            <a:extLst>
              <a:ext uri="{FF2B5EF4-FFF2-40B4-BE49-F238E27FC236}">
                <a16:creationId xmlns:a16="http://schemas.microsoft.com/office/drawing/2014/main" id="{0A47E8A1-EEA4-43FA-88C2-28EF72793D0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12E2A93-0571-485F-B69E-39B6F27F92C0}" type="slidenum">
              <a:rPr lang="zh-CN" altLang="en-US" sz="1400" smtClean="0">
                <a:latin typeface="Arial" panose="020B0604020202020204" pitchFamily="34" charset="0"/>
              </a:rPr>
              <a:pPr>
                <a:lnSpc>
                  <a:spcPct val="100000"/>
                </a:lnSpc>
                <a:spcBef>
                  <a:spcPct val="0"/>
                </a:spcBef>
                <a:buClrTx/>
                <a:buFontTx/>
                <a:buNone/>
              </a:pPr>
              <a:t>24</a:t>
            </a:fld>
            <a:endParaRPr lang="en-US" altLang="zh-CN" sz="1400">
              <a:latin typeface="Arial" panose="020B0604020202020204" pitchFamily="34" charset="0"/>
            </a:endParaRPr>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368F645-B561-4628-B46A-6A52059B0F3E}"/>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产生式系统的基本结构</a:t>
            </a:r>
          </a:p>
        </p:txBody>
      </p:sp>
      <p:sp>
        <p:nvSpPr>
          <p:cNvPr id="23555" name="Rectangle 3">
            <a:extLst>
              <a:ext uri="{FF2B5EF4-FFF2-40B4-BE49-F238E27FC236}">
                <a16:creationId xmlns:a16="http://schemas.microsoft.com/office/drawing/2014/main" id="{DF6F5FEA-D471-475F-855E-E059796393DD}"/>
              </a:ext>
            </a:extLst>
          </p:cNvPr>
          <p:cNvSpPr>
            <a:spLocks noGrp="1" noChangeArrowheads="1"/>
          </p:cNvSpPr>
          <p:nvPr>
            <p:ph idx="1"/>
          </p:nvPr>
        </p:nvSpPr>
        <p:spPr>
          <a:xfrm>
            <a:off x="468313" y="1341438"/>
            <a:ext cx="7772400" cy="4114800"/>
          </a:xfrm>
        </p:spPr>
        <p:txBody>
          <a:bodyPr>
            <a:normAutofit fontScale="25000" lnSpcReduction="20000"/>
          </a:bodyPr>
          <a:lstStyle/>
          <a:p>
            <a:pPr fontAlgn="auto">
              <a:lnSpc>
                <a:spcPts val="3800"/>
              </a:lnSpc>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产生式规则 </a:t>
            </a:r>
          </a:p>
          <a:p>
            <a:pPr lvl="1" fontAlgn="auto">
              <a:lnSpc>
                <a:spcPts val="3800"/>
              </a:lnSpc>
              <a:spcAft>
                <a:spcPts val="0"/>
              </a:spcAft>
              <a:defRPr/>
            </a:pPr>
            <a:r>
              <a:rPr lang="zh-CN" altLang="en-US" sz="2400" dirty="0">
                <a:latin typeface="幼圆" panose="02010509060101010101" pitchFamily="49" charset="-122"/>
                <a:ea typeface="幼圆" panose="02010509060101010101" pitchFamily="49" charset="-122"/>
              </a:rPr>
              <a:t>条件 </a:t>
            </a:r>
            <a:r>
              <a:rPr lang="zh-CN" altLang="en-US" sz="2400" dirty="0">
                <a:latin typeface="幼圆" panose="02010509060101010101" pitchFamily="49" charset="-122"/>
                <a:ea typeface="幼圆" panose="02010509060101010101" pitchFamily="49" charset="-122"/>
                <a:sym typeface="Symbol" pitchFamily="18" charset="2"/>
              </a:rPr>
              <a:t> </a:t>
            </a:r>
            <a:r>
              <a:rPr lang="zh-CN" altLang="en-US" sz="2400" dirty="0">
                <a:latin typeface="幼圆" panose="02010509060101010101" pitchFamily="49" charset="-122"/>
                <a:ea typeface="幼圆" panose="02010509060101010101" pitchFamily="49" charset="-122"/>
              </a:rPr>
              <a:t>行动</a:t>
            </a:r>
          </a:p>
          <a:p>
            <a:pPr lvl="1" fontAlgn="auto">
              <a:lnSpc>
                <a:spcPts val="3800"/>
              </a:lnSpc>
              <a:spcAft>
                <a:spcPts val="0"/>
              </a:spcAft>
              <a:defRPr/>
            </a:pPr>
            <a:r>
              <a:rPr lang="zh-CN" altLang="en-US" sz="2400" dirty="0">
                <a:latin typeface="幼圆" panose="02010509060101010101" pitchFamily="49" charset="-122"/>
                <a:ea typeface="幼圆" panose="02010509060101010101" pitchFamily="49" charset="-122"/>
              </a:rPr>
              <a:t>前提 </a:t>
            </a:r>
            <a:r>
              <a:rPr lang="zh-CN" altLang="en-US" sz="2400" dirty="0">
                <a:latin typeface="幼圆" panose="02010509060101010101" pitchFamily="49" charset="-122"/>
                <a:ea typeface="幼圆" panose="02010509060101010101" pitchFamily="49" charset="-122"/>
                <a:sym typeface="Symbol" pitchFamily="18" charset="2"/>
              </a:rPr>
              <a:t> </a:t>
            </a:r>
            <a:r>
              <a:rPr lang="zh-CN" altLang="en-US" sz="2400" dirty="0">
                <a:latin typeface="幼圆" panose="02010509060101010101" pitchFamily="49" charset="-122"/>
                <a:ea typeface="幼圆" panose="02010509060101010101" pitchFamily="49" charset="-122"/>
              </a:rPr>
              <a:t>结论</a:t>
            </a:r>
          </a:p>
          <a:p>
            <a:pPr lvl="1" fontAlgn="auto">
              <a:lnSpc>
                <a:spcPts val="3800"/>
              </a:lnSpc>
              <a:spcAft>
                <a:spcPts val="0"/>
              </a:spcAft>
              <a:defRPr/>
            </a:pP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if  P then  Q”</a:t>
            </a:r>
            <a:r>
              <a:rPr lang="zh-CN" altLang="en-US" sz="2400" dirty="0">
                <a:latin typeface="幼圆" panose="02010509060101010101" pitchFamily="49" charset="-122"/>
                <a:ea typeface="幼圆" panose="02010509060101010101" pitchFamily="49" charset="-122"/>
              </a:rPr>
              <a:t>     注意：</a:t>
            </a:r>
            <a:r>
              <a:rPr lang="en-US" altLang="zh-CN" sz="2400" dirty="0">
                <a:latin typeface="幼圆" panose="02010509060101010101" pitchFamily="49" charset="-122"/>
                <a:ea typeface="幼圆" panose="02010509060101010101" pitchFamily="49" charset="-122"/>
              </a:rPr>
              <a:t>P</a:t>
            </a:r>
            <a:r>
              <a:rPr lang="zh-CN" altLang="en-US" sz="2400" dirty="0">
                <a:latin typeface="幼圆" panose="02010509060101010101" pitchFamily="49" charset="-122"/>
                <a:ea typeface="幼圆" panose="02010509060101010101" pitchFamily="49" charset="-122"/>
              </a:rPr>
              <a:t>和</a:t>
            </a:r>
            <a:r>
              <a:rPr lang="en-US" altLang="zh-CN" sz="2400" dirty="0">
                <a:latin typeface="幼圆" panose="02010509060101010101" pitchFamily="49" charset="-122"/>
                <a:ea typeface="幼圆" panose="02010509060101010101" pitchFamily="49" charset="-122"/>
              </a:rPr>
              <a:t>Q</a:t>
            </a:r>
            <a:r>
              <a:rPr lang="zh-CN" altLang="en-US" sz="2400" dirty="0">
                <a:latin typeface="幼圆" panose="02010509060101010101" pitchFamily="49" charset="-122"/>
                <a:ea typeface="幼圆" panose="02010509060101010101" pitchFamily="49" charset="-122"/>
              </a:rPr>
              <a:t>不一定总是用谓词表示</a:t>
            </a:r>
          </a:p>
          <a:p>
            <a:pPr fontAlgn="auto">
              <a:lnSpc>
                <a:spcPts val="3800"/>
              </a:lnSpc>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谓词逻辑中的蕴含式和产生式</a:t>
            </a:r>
          </a:p>
          <a:p>
            <a:pPr lvl="1" fontAlgn="auto">
              <a:lnSpc>
                <a:spcPts val="3800"/>
              </a:lnSpc>
              <a:spcAft>
                <a:spcPts val="0"/>
              </a:spcAft>
              <a:defRPr/>
            </a:pPr>
            <a:r>
              <a:rPr lang="zh-CN" altLang="en-US" sz="2400" dirty="0">
                <a:latin typeface="幼圆" panose="02010509060101010101" pitchFamily="49" charset="-122"/>
                <a:ea typeface="幼圆" panose="02010509060101010101" pitchFamily="49" charset="-122"/>
              </a:rPr>
              <a:t>基本形式相同</a:t>
            </a:r>
          </a:p>
          <a:p>
            <a:pPr lvl="1" fontAlgn="auto">
              <a:lnSpc>
                <a:spcPts val="3800"/>
              </a:lnSpc>
              <a:spcAft>
                <a:spcPts val="0"/>
              </a:spcAft>
              <a:defRPr/>
            </a:pPr>
            <a:r>
              <a:rPr lang="zh-CN" altLang="en-US" sz="2400" dirty="0">
                <a:latin typeface="幼圆" panose="02010509060101010101" pitchFamily="49" charset="-122"/>
                <a:ea typeface="幼圆" panose="02010509060101010101" pitchFamily="49" charset="-122"/>
              </a:rPr>
              <a:t>蕴含式是产生式的一种特殊情况</a:t>
            </a:r>
            <a:endParaRPr lang="zh-CN" altLang="en-US" dirty="0">
              <a:latin typeface="幼圆" panose="02010509060101010101" pitchFamily="49" charset="-122"/>
              <a:ea typeface="幼圆" panose="02010509060101010101" pitchFamily="49" charset="-122"/>
            </a:endParaRPr>
          </a:p>
          <a:p>
            <a:pPr lvl="1" fontAlgn="auto">
              <a:lnSpc>
                <a:spcPts val="3800"/>
              </a:lnSpc>
              <a:spcAft>
                <a:spcPts val="0"/>
              </a:spcAft>
              <a:defRPr/>
            </a:pPr>
            <a:r>
              <a:rPr lang="zh-CN" altLang="en-US" sz="2400" dirty="0">
                <a:latin typeface="幼圆" panose="02010509060101010101" pitchFamily="49" charset="-122"/>
                <a:ea typeface="幼圆" panose="02010509060101010101" pitchFamily="49" charset="-122"/>
              </a:rPr>
              <a:t>蕴涵式知识产生式规则的特殊形式 </a:t>
            </a:r>
          </a:p>
        </p:txBody>
      </p:sp>
      <p:sp>
        <p:nvSpPr>
          <p:cNvPr id="61444" name="日期占位符 1">
            <a:extLst>
              <a:ext uri="{FF2B5EF4-FFF2-40B4-BE49-F238E27FC236}">
                <a16:creationId xmlns:a16="http://schemas.microsoft.com/office/drawing/2014/main" id="{E481482B-6CD1-481D-BA30-850CA8883CB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139A3ECE-3C31-40EC-8DEB-7B85572FABBC}"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61445" name="页脚占位符 2">
            <a:extLst>
              <a:ext uri="{FF2B5EF4-FFF2-40B4-BE49-F238E27FC236}">
                <a16:creationId xmlns:a16="http://schemas.microsoft.com/office/drawing/2014/main" id="{46BF3CA7-D22D-4D6A-8D97-7F35C12D6ED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61446" name="灯片编号占位符 3">
            <a:extLst>
              <a:ext uri="{FF2B5EF4-FFF2-40B4-BE49-F238E27FC236}">
                <a16:creationId xmlns:a16="http://schemas.microsoft.com/office/drawing/2014/main" id="{9FD6C89F-4850-4570-9576-D982488FD59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F18DBF1-9AC6-47F8-A28D-2A8F9DFA9FFD}" type="slidenum">
              <a:rPr lang="zh-CN" altLang="en-US" sz="1400" smtClean="0">
                <a:latin typeface="Arial" panose="020B0604020202020204" pitchFamily="34" charset="0"/>
              </a:rPr>
              <a:pPr>
                <a:lnSpc>
                  <a:spcPct val="100000"/>
                </a:lnSpc>
                <a:spcBef>
                  <a:spcPct val="0"/>
                </a:spcBef>
                <a:buClrTx/>
                <a:buFontTx/>
                <a:buNone/>
              </a:pPr>
              <a:t>25</a:t>
            </a:fld>
            <a:endParaRPr lang="en-US" altLang="zh-CN" sz="1400">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5F8F291-D2E4-46A3-8CE6-C1D50592B632}"/>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产生式系统的基本结构</a:t>
            </a:r>
            <a:endParaRPr lang="en-US" altLang="zh-CN" b="1" dirty="0">
              <a:solidFill>
                <a:schemeClr val="accent6"/>
              </a:solidFill>
              <a:latin typeface="黑体" panose="02010609060101010101" pitchFamily="49" charset="-122"/>
              <a:ea typeface="黑体" panose="02010609060101010101" pitchFamily="49" charset="-122"/>
            </a:endParaRPr>
          </a:p>
        </p:txBody>
      </p:sp>
      <p:sp>
        <p:nvSpPr>
          <p:cNvPr id="63491" name="日期占位符 1">
            <a:extLst>
              <a:ext uri="{FF2B5EF4-FFF2-40B4-BE49-F238E27FC236}">
                <a16:creationId xmlns:a16="http://schemas.microsoft.com/office/drawing/2014/main" id="{DB37F168-BAB8-4CD0-96E1-6743C98E620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F4230C3F-B970-46ED-A77E-44637316020A}"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63492" name="页脚占位符 2">
            <a:extLst>
              <a:ext uri="{FF2B5EF4-FFF2-40B4-BE49-F238E27FC236}">
                <a16:creationId xmlns:a16="http://schemas.microsoft.com/office/drawing/2014/main" id="{5A61673A-226F-49A0-AE6F-21EEE647655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63493" name="灯片编号占位符 3">
            <a:extLst>
              <a:ext uri="{FF2B5EF4-FFF2-40B4-BE49-F238E27FC236}">
                <a16:creationId xmlns:a16="http://schemas.microsoft.com/office/drawing/2014/main" id="{6862DA67-12CB-4A8B-AAAE-38CDE2E4239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28B483C-7C90-47F6-A83F-123B84BAE43F}" type="slidenum">
              <a:rPr lang="zh-CN" altLang="en-US" sz="1400" smtClean="0">
                <a:latin typeface="Arial" panose="020B0604020202020204" pitchFamily="34" charset="0"/>
              </a:rPr>
              <a:pPr>
                <a:lnSpc>
                  <a:spcPct val="100000"/>
                </a:lnSpc>
                <a:spcBef>
                  <a:spcPct val="0"/>
                </a:spcBef>
                <a:buClrTx/>
                <a:buFontTx/>
                <a:buNone/>
              </a:pPr>
              <a:t>26</a:t>
            </a:fld>
            <a:endParaRPr lang="en-US" altLang="zh-CN" sz="1400">
              <a:latin typeface="Arial" panose="020B0604020202020204" pitchFamily="34" charset="0"/>
            </a:endParaRPr>
          </a:p>
        </p:txBody>
      </p:sp>
      <p:grpSp>
        <p:nvGrpSpPr>
          <p:cNvPr id="63494" name="Group 16">
            <a:extLst>
              <a:ext uri="{FF2B5EF4-FFF2-40B4-BE49-F238E27FC236}">
                <a16:creationId xmlns:a16="http://schemas.microsoft.com/office/drawing/2014/main" id="{A2EDB7CE-E5F8-4F00-8E9A-3976F134AE7D}"/>
              </a:ext>
            </a:extLst>
          </p:cNvPr>
          <p:cNvGrpSpPr>
            <a:grpSpLocks/>
          </p:cNvGrpSpPr>
          <p:nvPr/>
        </p:nvGrpSpPr>
        <p:grpSpPr bwMode="auto">
          <a:xfrm>
            <a:off x="2092325" y="1768475"/>
            <a:ext cx="5537200" cy="3130550"/>
            <a:chOff x="1428" y="1114"/>
            <a:chExt cx="1656" cy="686"/>
          </a:xfrm>
        </p:grpSpPr>
        <p:sp>
          <p:nvSpPr>
            <p:cNvPr id="63496" name="Text Box 5">
              <a:extLst>
                <a:ext uri="{FF2B5EF4-FFF2-40B4-BE49-F238E27FC236}">
                  <a16:creationId xmlns:a16="http://schemas.microsoft.com/office/drawing/2014/main" id="{AB5348CF-618B-413E-AD6D-76C81BF8DEC2}"/>
                </a:ext>
              </a:extLst>
            </p:cNvPr>
            <p:cNvSpPr txBox="1">
              <a:spLocks noChangeArrowheads="1"/>
            </p:cNvSpPr>
            <p:nvPr/>
          </p:nvSpPr>
          <p:spPr bwMode="auto">
            <a:xfrm>
              <a:off x="1428" y="1675"/>
              <a:ext cx="432" cy="125"/>
            </a:xfrm>
            <a:prstGeom prst="rect">
              <a:avLst/>
            </a:prstGeom>
            <a:solidFill>
              <a:srgbClr val="FFFFFF"/>
            </a:solidFill>
            <a:ln w="9525">
              <a:solidFill>
                <a:srgbClr val="000000"/>
              </a:solidFill>
              <a:miter lim="800000"/>
              <a:headEnd/>
              <a:tailEnd/>
            </a:ln>
          </p:spPr>
          <p:txBody>
            <a:bodyPr tIns="0"/>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r>
                <a:rPr lang="zh-CN" altLang="en-US" sz="2400">
                  <a:latin typeface="Times New Roman" panose="02020603050405020304" pitchFamily="18" charset="0"/>
                </a:rPr>
                <a:t>解释器</a:t>
              </a:r>
            </a:p>
          </p:txBody>
        </p:sp>
        <p:sp>
          <p:nvSpPr>
            <p:cNvPr id="63497" name="Text Box 6">
              <a:extLst>
                <a:ext uri="{FF2B5EF4-FFF2-40B4-BE49-F238E27FC236}">
                  <a16:creationId xmlns:a16="http://schemas.microsoft.com/office/drawing/2014/main" id="{9AF3B496-128C-4028-889E-120678DD586E}"/>
                </a:ext>
              </a:extLst>
            </p:cNvPr>
            <p:cNvSpPr txBox="1">
              <a:spLocks noChangeArrowheads="1"/>
            </p:cNvSpPr>
            <p:nvPr/>
          </p:nvSpPr>
          <p:spPr bwMode="auto">
            <a:xfrm>
              <a:off x="2004" y="1675"/>
              <a:ext cx="864" cy="125"/>
            </a:xfrm>
            <a:prstGeom prst="rect">
              <a:avLst/>
            </a:prstGeom>
            <a:solidFill>
              <a:srgbClr val="FFFFFF"/>
            </a:solidFill>
            <a:ln w="9525">
              <a:solidFill>
                <a:srgbClr val="000000"/>
              </a:solidFill>
              <a:miter lim="800000"/>
              <a:headEnd/>
              <a:tailEnd/>
            </a:ln>
          </p:spPr>
          <p:txBody>
            <a:bodyPr tIns="0"/>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r>
                <a:rPr lang="zh-CN" altLang="en-US" sz="2400">
                  <a:latin typeface="Times New Roman" panose="02020603050405020304" pitchFamily="18" charset="0"/>
                </a:rPr>
                <a:t>冲突集/冲突消解器</a:t>
              </a:r>
            </a:p>
          </p:txBody>
        </p:sp>
        <p:sp>
          <p:nvSpPr>
            <p:cNvPr id="63498" name="Text Box 7">
              <a:extLst>
                <a:ext uri="{FF2B5EF4-FFF2-40B4-BE49-F238E27FC236}">
                  <a16:creationId xmlns:a16="http://schemas.microsoft.com/office/drawing/2014/main" id="{B7C565C4-D704-4356-AAD2-F4C2378A89F5}"/>
                </a:ext>
              </a:extLst>
            </p:cNvPr>
            <p:cNvSpPr txBox="1">
              <a:spLocks noChangeArrowheads="1"/>
            </p:cNvSpPr>
            <p:nvPr/>
          </p:nvSpPr>
          <p:spPr bwMode="auto">
            <a:xfrm>
              <a:off x="1428" y="1114"/>
              <a:ext cx="360" cy="124"/>
            </a:xfrm>
            <a:prstGeom prst="rect">
              <a:avLst/>
            </a:prstGeom>
            <a:solidFill>
              <a:srgbClr val="FFFFFF"/>
            </a:solidFill>
            <a:ln w="9525">
              <a:solidFill>
                <a:srgbClr val="000000"/>
              </a:solidFill>
              <a:miter lim="800000"/>
              <a:headEnd/>
              <a:tailEnd/>
            </a:ln>
          </p:spPr>
          <p:txBody>
            <a:bodyPr tIns="0"/>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r>
                <a:rPr lang="zh-CN" altLang="en-US" sz="2400">
                  <a:latin typeface="Times New Roman" panose="02020603050405020304" pitchFamily="18" charset="0"/>
                </a:rPr>
                <a:t>工作区</a:t>
              </a:r>
            </a:p>
          </p:txBody>
        </p:sp>
        <p:sp>
          <p:nvSpPr>
            <p:cNvPr id="63499" name="Text Box 8">
              <a:extLst>
                <a:ext uri="{FF2B5EF4-FFF2-40B4-BE49-F238E27FC236}">
                  <a16:creationId xmlns:a16="http://schemas.microsoft.com/office/drawing/2014/main" id="{455C3722-F1BF-439D-B12F-F9C3D5BD0DD8}"/>
                </a:ext>
              </a:extLst>
            </p:cNvPr>
            <p:cNvSpPr txBox="1">
              <a:spLocks noChangeArrowheads="1"/>
            </p:cNvSpPr>
            <p:nvPr/>
          </p:nvSpPr>
          <p:spPr bwMode="auto">
            <a:xfrm>
              <a:off x="2724" y="1114"/>
              <a:ext cx="360" cy="124"/>
            </a:xfrm>
            <a:prstGeom prst="rect">
              <a:avLst/>
            </a:prstGeom>
            <a:solidFill>
              <a:srgbClr val="FFFFFF"/>
            </a:solidFill>
            <a:ln w="9525">
              <a:solidFill>
                <a:srgbClr val="000000"/>
              </a:solidFill>
              <a:miter lim="800000"/>
              <a:headEnd/>
              <a:tailEnd/>
            </a:ln>
          </p:spPr>
          <p:txBody>
            <a:bodyPr tIns="0"/>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r>
                <a:rPr lang="zh-CN" altLang="en-US" sz="2400">
                  <a:latin typeface="Times New Roman" panose="02020603050405020304" pitchFamily="18" charset="0"/>
                </a:rPr>
                <a:t>规则库</a:t>
              </a:r>
            </a:p>
          </p:txBody>
        </p:sp>
        <p:sp>
          <p:nvSpPr>
            <p:cNvPr id="63500" name="Text Box 9">
              <a:extLst>
                <a:ext uri="{FF2B5EF4-FFF2-40B4-BE49-F238E27FC236}">
                  <a16:creationId xmlns:a16="http://schemas.microsoft.com/office/drawing/2014/main" id="{05AA179C-9D8A-4679-B285-CF4DF7047AD7}"/>
                </a:ext>
              </a:extLst>
            </p:cNvPr>
            <p:cNvSpPr txBox="1">
              <a:spLocks noChangeArrowheads="1"/>
            </p:cNvSpPr>
            <p:nvPr/>
          </p:nvSpPr>
          <p:spPr bwMode="auto">
            <a:xfrm>
              <a:off x="2220" y="1363"/>
              <a:ext cx="360" cy="125"/>
            </a:xfrm>
            <a:prstGeom prst="rect">
              <a:avLst/>
            </a:prstGeom>
            <a:solidFill>
              <a:srgbClr val="FFFFFF"/>
            </a:solidFill>
            <a:ln w="9525">
              <a:solidFill>
                <a:srgbClr val="000000"/>
              </a:solidFill>
              <a:miter lim="800000"/>
              <a:headEnd/>
              <a:tailEnd/>
            </a:ln>
          </p:spPr>
          <p:txBody>
            <a:bodyPr tIns="0"/>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r>
                <a:rPr lang="zh-CN" altLang="en-US" sz="2400">
                  <a:latin typeface="Times New Roman" panose="02020603050405020304" pitchFamily="18" charset="0"/>
                </a:rPr>
                <a:t>匹配器</a:t>
              </a:r>
            </a:p>
          </p:txBody>
        </p:sp>
        <p:sp>
          <p:nvSpPr>
            <p:cNvPr id="63501" name="Line 10">
              <a:extLst>
                <a:ext uri="{FF2B5EF4-FFF2-40B4-BE49-F238E27FC236}">
                  <a16:creationId xmlns:a16="http://schemas.microsoft.com/office/drawing/2014/main" id="{B45534FB-4D30-44C6-BBF8-D71E575C927E}"/>
                </a:ext>
              </a:extLst>
            </p:cNvPr>
            <p:cNvSpPr>
              <a:spLocks noChangeShapeType="1"/>
            </p:cNvSpPr>
            <p:nvPr/>
          </p:nvSpPr>
          <p:spPr bwMode="auto">
            <a:xfrm flipV="1">
              <a:off x="1644" y="1238"/>
              <a:ext cx="0" cy="43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63502" name="Line 11">
              <a:extLst>
                <a:ext uri="{FF2B5EF4-FFF2-40B4-BE49-F238E27FC236}">
                  <a16:creationId xmlns:a16="http://schemas.microsoft.com/office/drawing/2014/main" id="{7A507FF9-745E-466D-B5E2-5BED349CD61A}"/>
                </a:ext>
              </a:extLst>
            </p:cNvPr>
            <p:cNvSpPr>
              <a:spLocks noChangeShapeType="1"/>
            </p:cNvSpPr>
            <p:nvPr/>
          </p:nvSpPr>
          <p:spPr bwMode="auto">
            <a:xfrm>
              <a:off x="1716" y="1238"/>
              <a:ext cx="0" cy="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3" name="Line 12">
              <a:extLst>
                <a:ext uri="{FF2B5EF4-FFF2-40B4-BE49-F238E27FC236}">
                  <a16:creationId xmlns:a16="http://schemas.microsoft.com/office/drawing/2014/main" id="{6DA1DA68-12AA-4E4D-B7AC-12F8D723EE2F}"/>
                </a:ext>
              </a:extLst>
            </p:cNvPr>
            <p:cNvSpPr>
              <a:spLocks noChangeShapeType="1"/>
            </p:cNvSpPr>
            <p:nvPr/>
          </p:nvSpPr>
          <p:spPr bwMode="auto">
            <a:xfrm>
              <a:off x="1716" y="1426"/>
              <a:ext cx="504"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63504" name="Line 13">
              <a:extLst>
                <a:ext uri="{FF2B5EF4-FFF2-40B4-BE49-F238E27FC236}">
                  <a16:creationId xmlns:a16="http://schemas.microsoft.com/office/drawing/2014/main" id="{148E1F30-1010-4154-B4DC-99B0F97EACC6}"/>
                </a:ext>
              </a:extLst>
            </p:cNvPr>
            <p:cNvSpPr>
              <a:spLocks noChangeShapeType="1"/>
            </p:cNvSpPr>
            <p:nvPr/>
          </p:nvSpPr>
          <p:spPr bwMode="auto">
            <a:xfrm>
              <a:off x="2868" y="1238"/>
              <a:ext cx="0" cy="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5" name="Line 14">
              <a:extLst>
                <a:ext uri="{FF2B5EF4-FFF2-40B4-BE49-F238E27FC236}">
                  <a16:creationId xmlns:a16="http://schemas.microsoft.com/office/drawing/2014/main" id="{FDAD7132-4C34-4D89-AC51-13B4B930B100}"/>
                </a:ext>
              </a:extLst>
            </p:cNvPr>
            <p:cNvSpPr>
              <a:spLocks noChangeShapeType="1"/>
            </p:cNvSpPr>
            <p:nvPr/>
          </p:nvSpPr>
          <p:spPr bwMode="auto">
            <a:xfrm flipH="1">
              <a:off x="2580" y="1426"/>
              <a:ext cx="288"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63506" name="Line 15">
              <a:extLst>
                <a:ext uri="{FF2B5EF4-FFF2-40B4-BE49-F238E27FC236}">
                  <a16:creationId xmlns:a16="http://schemas.microsoft.com/office/drawing/2014/main" id="{2B215C5C-DB2E-440E-A79B-A9235AB65D46}"/>
                </a:ext>
              </a:extLst>
            </p:cNvPr>
            <p:cNvSpPr>
              <a:spLocks noChangeShapeType="1"/>
            </p:cNvSpPr>
            <p:nvPr/>
          </p:nvSpPr>
          <p:spPr bwMode="auto">
            <a:xfrm>
              <a:off x="2436" y="1488"/>
              <a:ext cx="0" cy="18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grpSp>
      <p:sp>
        <p:nvSpPr>
          <p:cNvPr id="63495" name="Line 17">
            <a:extLst>
              <a:ext uri="{FF2B5EF4-FFF2-40B4-BE49-F238E27FC236}">
                <a16:creationId xmlns:a16="http://schemas.microsoft.com/office/drawing/2014/main" id="{77738D39-5AEB-4BCE-B22B-31049BC7151F}"/>
              </a:ext>
            </a:extLst>
          </p:cNvPr>
          <p:cNvSpPr>
            <a:spLocks noChangeShapeType="1"/>
          </p:cNvSpPr>
          <p:nvPr/>
        </p:nvSpPr>
        <p:spPr bwMode="auto">
          <a:xfrm flipH="1">
            <a:off x="3563938" y="4592638"/>
            <a:ext cx="46831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9F75B4A-32C0-4741-874B-00A996D7CDC7}"/>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产生式系统的基本结构</a:t>
            </a:r>
          </a:p>
        </p:txBody>
      </p:sp>
      <p:sp>
        <p:nvSpPr>
          <p:cNvPr id="46083" name="Rectangle 3">
            <a:extLst>
              <a:ext uri="{FF2B5EF4-FFF2-40B4-BE49-F238E27FC236}">
                <a16:creationId xmlns:a16="http://schemas.microsoft.com/office/drawing/2014/main" id="{E517BB58-CBBF-4D5A-A914-7E505FB7E0EE}"/>
              </a:ext>
            </a:extLst>
          </p:cNvPr>
          <p:cNvSpPr>
            <a:spLocks noGrp="1" noChangeArrowheads="1"/>
          </p:cNvSpPr>
          <p:nvPr>
            <p:ph idx="1"/>
          </p:nvPr>
        </p:nvSpPr>
        <p:spPr>
          <a:xfrm>
            <a:off x="539750" y="1341438"/>
            <a:ext cx="7772400" cy="4114800"/>
          </a:xfrm>
        </p:spPr>
        <p:txBody>
          <a:bodyPr>
            <a:normAutofit lnSpcReduction="10000"/>
          </a:bodyPr>
          <a:lstStyle/>
          <a:p>
            <a:pPr algn="just" fontAlgn="auto">
              <a:lnSpc>
                <a:spcPct val="150000"/>
              </a:lnSpc>
              <a:spcAft>
                <a:spcPts val="0"/>
              </a:spcAft>
              <a:buFontTx/>
              <a:buNone/>
              <a:defRPr/>
            </a:pPr>
            <a:r>
              <a:rPr lang="zh-CN" altLang="en-US" sz="2400">
                <a:latin typeface="幼圆" panose="02010509060101010101" pitchFamily="49" charset="-122"/>
                <a:ea typeface="幼圆" panose="02010509060101010101" pitchFamily="49" charset="-122"/>
              </a:rPr>
              <a:t>工作区 </a:t>
            </a:r>
          </a:p>
          <a:p>
            <a:pPr fontAlgn="auto">
              <a:lnSpc>
                <a:spcPct val="150000"/>
              </a:lnSpc>
              <a:spcAft>
                <a:spcPts val="0"/>
              </a:spcAft>
              <a:defRPr/>
            </a:pPr>
            <a:r>
              <a:rPr lang="zh-CN" altLang="en-US" sz="2400">
                <a:latin typeface="幼圆" panose="02010509060101010101" pitchFamily="49" charset="-122"/>
                <a:ea typeface="幼圆" panose="02010509060101010101" pitchFamily="49" charset="-122"/>
              </a:rPr>
              <a:t>综合数据库是用于存放问题求解过程中各种当前信息的数据结构,包括原有信息,中间结果,最终结果等.</a:t>
            </a:r>
          </a:p>
          <a:p>
            <a:pPr fontAlgn="auto">
              <a:lnSpc>
                <a:spcPct val="150000"/>
              </a:lnSpc>
              <a:spcAft>
                <a:spcPts val="0"/>
              </a:spcAft>
              <a:defRPr/>
            </a:pPr>
            <a:r>
              <a:rPr lang="zh-CN" altLang="en-US" sz="2400">
                <a:latin typeface="幼圆" panose="02010509060101010101" pitchFamily="49" charset="-122"/>
                <a:ea typeface="幼圆" panose="02010509060101010101" pitchFamily="49" charset="-122"/>
              </a:rPr>
              <a:t>规则的激活:当规则库中某条产生式的前提可与综合数据库中的某些已知事实匹配时,该产生式就被激活</a:t>
            </a:r>
          </a:p>
          <a:p>
            <a:pPr fontAlgn="auto">
              <a:lnSpc>
                <a:spcPct val="150000"/>
              </a:lnSpc>
              <a:spcAft>
                <a:spcPts val="0"/>
              </a:spcAft>
              <a:defRPr/>
            </a:pPr>
            <a:r>
              <a:rPr lang="zh-CN" altLang="en-US" sz="2400">
                <a:latin typeface="幼圆" panose="02010509060101010101" pitchFamily="49" charset="-122"/>
                <a:ea typeface="幼圆" panose="02010509060101010101" pitchFamily="49" charset="-122"/>
              </a:rPr>
              <a:t>综合数据库是不断更新和变化的,是动态的</a:t>
            </a:r>
          </a:p>
          <a:p>
            <a:pPr fontAlgn="auto">
              <a:lnSpc>
                <a:spcPct val="150000"/>
              </a:lnSpc>
              <a:spcAft>
                <a:spcPts val="0"/>
              </a:spcAft>
              <a:defRPr/>
            </a:pPr>
            <a:r>
              <a:rPr lang="zh-CN" altLang="en-US" sz="2400">
                <a:latin typeface="幼圆" panose="02010509060101010101" pitchFamily="49" charset="-122"/>
                <a:ea typeface="幼圆" panose="02010509060101010101" pitchFamily="49" charset="-122"/>
              </a:rPr>
              <a:t>综合数据库也称为：上下文、黑板、工作区等</a:t>
            </a:r>
          </a:p>
        </p:txBody>
      </p:sp>
      <p:sp>
        <p:nvSpPr>
          <p:cNvPr id="65540" name="日期占位符 1">
            <a:extLst>
              <a:ext uri="{FF2B5EF4-FFF2-40B4-BE49-F238E27FC236}">
                <a16:creationId xmlns:a16="http://schemas.microsoft.com/office/drawing/2014/main" id="{47D0664D-DBCA-48CA-9917-A74876BFA8B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77263BBB-1F04-4AE7-99EF-B4CD2D66C251}"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65541" name="页脚占位符 2">
            <a:extLst>
              <a:ext uri="{FF2B5EF4-FFF2-40B4-BE49-F238E27FC236}">
                <a16:creationId xmlns:a16="http://schemas.microsoft.com/office/drawing/2014/main" id="{2907BE94-8EA7-4F78-B692-96F26B8D065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65542" name="灯片编号占位符 3">
            <a:extLst>
              <a:ext uri="{FF2B5EF4-FFF2-40B4-BE49-F238E27FC236}">
                <a16:creationId xmlns:a16="http://schemas.microsoft.com/office/drawing/2014/main" id="{1BDA3FA0-EE6D-45F9-8B3F-F8685D64006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1EB4695-F465-4504-A8BA-D5BC77AC98D3}" type="slidenum">
              <a:rPr lang="zh-CN" altLang="en-US" sz="1400" smtClean="0">
                <a:latin typeface="Arial" panose="020B0604020202020204" pitchFamily="34" charset="0"/>
              </a:rPr>
              <a:pPr>
                <a:lnSpc>
                  <a:spcPct val="100000"/>
                </a:lnSpc>
                <a:spcBef>
                  <a:spcPct val="0"/>
                </a:spcBef>
                <a:buClrTx/>
                <a:buFontTx/>
                <a:buNone/>
              </a:pPr>
              <a:t>27</a:t>
            </a:fld>
            <a:endParaRPr lang="en-US" altLang="zh-CN" sz="1400">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CC7BE38-322C-4D01-B0F7-53718FCEF36F}"/>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产生式系统的基本结构</a:t>
            </a:r>
          </a:p>
        </p:txBody>
      </p:sp>
      <p:sp>
        <p:nvSpPr>
          <p:cNvPr id="26627" name="Rectangle 3">
            <a:extLst>
              <a:ext uri="{FF2B5EF4-FFF2-40B4-BE49-F238E27FC236}">
                <a16:creationId xmlns:a16="http://schemas.microsoft.com/office/drawing/2014/main" id="{CADF0998-41A5-4B81-B77A-5200E3D497A8}"/>
              </a:ext>
            </a:extLst>
          </p:cNvPr>
          <p:cNvSpPr>
            <a:spLocks noGrp="1" noChangeArrowheads="1"/>
          </p:cNvSpPr>
          <p:nvPr>
            <p:ph idx="1"/>
          </p:nvPr>
        </p:nvSpPr>
        <p:spPr>
          <a:xfrm>
            <a:off x="468313" y="1125538"/>
            <a:ext cx="8280400" cy="4114800"/>
          </a:xfrm>
        </p:spPr>
        <p:txBody>
          <a:bodyPr>
            <a:normAutofit fontScale="55000" lnSpcReduction="20000"/>
          </a:bodyPr>
          <a:lstStyle/>
          <a:p>
            <a:pPr algn="just" fontAlgn="auto">
              <a:spcAft>
                <a:spcPts val="0"/>
              </a:spcAft>
              <a:buClr>
                <a:schemeClr val="accent6"/>
              </a:buClr>
              <a:buFont typeface="Wingdings" panose="05000000000000000000" pitchFamily="2" charset="2"/>
              <a:buChar char="n"/>
              <a:defRPr/>
            </a:pPr>
            <a:r>
              <a:rPr lang="zh-CN" altLang="en-US" dirty="0">
                <a:latin typeface="幼圆" panose="02010509060101010101" pitchFamily="49" charset="-122"/>
                <a:ea typeface="幼圆" panose="02010509060101010101" pitchFamily="49" charset="-122"/>
              </a:rPr>
              <a:t>控制子系统 </a:t>
            </a:r>
          </a:p>
          <a:p>
            <a:pPr fontAlgn="auto">
              <a:lnSpc>
                <a:spcPts val="2800"/>
              </a:lnSpc>
              <a:spcAft>
                <a:spcPts val="0"/>
              </a:spcAft>
              <a:defRPr/>
            </a:pPr>
            <a:r>
              <a:rPr lang="zh-CN" altLang="en-US" dirty="0">
                <a:latin typeface="幼圆" panose="02010509060101010101" pitchFamily="49" charset="-122"/>
                <a:ea typeface="幼圆" panose="02010509060101010101" pitchFamily="49" charset="-122"/>
              </a:rPr>
              <a:t>控制子系统负责整个产生式系统的运行</a:t>
            </a:r>
          </a:p>
          <a:p>
            <a:pPr lvl="1" fontAlgn="auto">
              <a:lnSpc>
                <a:spcPts val="2800"/>
              </a:lnSpc>
              <a:spcAft>
                <a:spcPts val="0"/>
              </a:spcAft>
              <a:defRPr/>
            </a:pPr>
            <a:r>
              <a:rPr lang="zh-CN" altLang="en-US" sz="2000" dirty="0">
                <a:latin typeface="幼圆" panose="02010509060101010101" pitchFamily="49" charset="-122"/>
                <a:ea typeface="幼圆" panose="02010509060101010101" pitchFamily="49" charset="-122"/>
              </a:rPr>
              <a:t>匹配器判断规则条件是否成立，</a:t>
            </a:r>
          </a:p>
          <a:p>
            <a:pPr lvl="1" fontAlgn="auto">
              <a:lnSpc>
                <a:spcPts val="2800"/>
              </a:lnSpc>
              <a:spcAft>
                <a:spcPts val="0"/>
              </a:spcAft>
              <a:defRPr/>
            </a:pPr>
            <a:r>
              <a:rPr lang="zh-CN" altLang="en-US" sz="2000" dirty="0">
                <a:latin typeface="幼圆" panose="02010509060101010101" pitchFamily="49" charset="-122"/>
                <a:ea typeface="幼圆" panose="02010509060101010101" pitchFamily="49" charset="-122"/>
              </a:rPr>
              <a:t>冲突消解器负责选择可调用的规则，</a:t>
            </a:r>
          </a:p>
          <a:p>
            <a:pPr lvl="1" fontAlgn="auto">
              <a:lnSpc>
                <a:spcPts val="2800"/>
              </a:lnSpc>
              <a:spcAft>
                <a:spcPts val="0"/>
              </a:spcAft>
              <a:defRPr/>
            </a:pPr>
            <a:r>
              <a:rPr lang="zh-CN" altLang="en-US" sz="2000" dirty="0">
                <a:latin typeface="幼圆" panose="02010509060101010101" pitchFamily="49" charset="-122"/>
                <a:ea typeface="幼圆" panose="02010509060101010101" pitchFamily="49" charset="-122"/>
              </a:rPr>
              <a:t>解释器负责执行规则的动作，并在满足结束条件时终止产生式系统的运行。 </a:t>
            </a:r>
          </a:p>
          <a:p>
            <a:pPr marL="0" indent="0" algn="just" fontAlgn="auto">
              <a:lnSpc>
                <a:spcPts val="2800"/>
              </a:lnSpc>
              <a:spcAft>
                <a:spcPts val="0"/>
              </a:spcAft>
              <a:buFontTx/>
              <a:buNone/>
              <a:defRPr/>
            </a:pPr>
            <a:r>
              <a:rPr lang="zh-CN" altLang="en-US" dirty="0">
                <a:latin typeface="幼圆" panose="02010509060101010101" pitchFamily="49" charset="-122"/>
                <a:ea typeface="幼圆" panose="02010509060101010101" pitchFamily="49" charset="-122"/>
              </a:rPr>
              <a:t>    具体有：</a:t>
            </a:r>
          </a:p>
          <a:p>
            <a:pPr lvl="1" algn="just" fontAlgn="auto">
              <a:lnSpc>
                <a:spcPts val="2800"/>
              </a:lnSpc>
              <a:spcAft>
                <a:spcPts val="0"/>
              </a:spcAft>
              <a:defRPr/>
            </a:pPr>
            <a:r>
              <a:rPr lang="zh-CN" altLang="en-US" sz="2000" dirty="0">
                <a:latin typeface="幼圆" panose="02010509060101010101" pitchFamily="49" charset="-122"/>
                <a:ea typeface="幼圆" panose="02010509060101010101" pitchFamily="49" charset="-122"/>
              </a:rPr>
              <a:t>匹配规则条件部分；</a:t>
            </a:r>
          </a:p>
          <a:p>
            <a:pPr lvl="1" algn="just" fontAlgn="auto">
              <a:lnSpc>
                <a:spcPts val="2800"/>
              </a:lnSpc>
              <a:spcAft>
                <a:spcPts val="0"/>
              </a:spcAft>
              <a:defRPr/>
            </a:pPr>
            <a:r>
              <a:rPr lang="zh-CN" altLang="en-US" sz="2000" dirty="0">
                <a:latin typeface="幼圆" panose="02010509060101010101" pitchFamily="49" charset="-122"/>
                <a:ea typeface="幼圆" panose="02010509060101010101" pitchFamily="49" charset="-122"/>
              </a:rPr>
              <a:t>多于一条规则匹配成功时，选择哪条规则执行(点燃)；</a:t>
            </a:r>
          </a:p>
          <a:p>
            <a:pPr lvl="1" algn="just" fontAlgn="auto">
              <a:lnSpc>
                <a:spcPts val="2800"/>
              </a:lnSpc>
              <a:spcAft>
                <a:spcPts val="0"/>
              </a:spcAft>
              <a:defRPr/>
            </a:pPr>
            <a:r>
              <a:rPr lang="zh-CN" altLang="en-US" sz="2000" dirty="0">
                <a:latin typeface="幼圆" panose="02010509060101010101" pitchFamily="49" charset="-122"/>
                <a:ea typeface="幼圆" panose="02010509060101010101" pitchFamily="49" charset="-122"/>
              </a:rPr>
              <a:t>如何将匹配规则的结论部分放入综合数据库（是直接添加到数据库中，还是替换其中的某些东西）；</a:t>
            </a:r>
          </a:p>
          <a:p>
            <a:pPr lvl="1" algn="just" fontAlgn="auto">
              <a:lnSpc>
                <a:spcPts val="2800"/>
              </a:lnSpc>
              <a:spcAft>
                <a:spcPts val="0"/>
              </a:spcAft>
              <a:defRPr/>
            </a:pPr>
            <a:r>
              <a:rPr lang="zh-CN" altLang="en-US" sz="2000" dirty="0">
                <a:latin typeface="幼圆" panose="02010509060101010101" pitchFamily="49" charset="-122"/>
                <a:ea typeface="幼圆" panose="02010509060101010101" pitchFamily="49" charset="-122"/>
              </a:rPr>
              <a:t>决定系统何时终止；</a:t>
            </a:r>
          </a:p>
        </p:txBody>
      </p:sp>
      <p:sp>
        <p:nvSpPr>
          <p:cNvPr id="67588" name="日期占位符 1">
            <a:extLst>
              <a:ext uri="{FF2B5EF4-FFF2-40B4-BE49-F238E27FC236}">
                <a16:creationId xmlns:a16="http://schemas.microsoft.com/office/drawing/2014/main" id="{36F57983-B197-4DAE-B8E4-E25111EF09E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5B361CE-7781-40A9-970E-A0893CD59A52}"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67589" name="页脚占位符 2">
            <a:extLst>
              <a:ext uri="{FF2B5EF4-FFF2-40B4-BE49-F238E27FC236}">
                <a16:creationId xmlns:a16="http://schemas.microsoft.com/office/drawing/2014/main" id="{AF9E59A4-D74A-4CF8-B7B6-14C7751BC1F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67590" name="灯片编号占位符 3">
            <a:extLst>
              <a:ext uri="{FF2B5EF4-FFF2-40B4-BE49-F238E27FC236}">
                <a16:creationId xmlns:a16="http://schemas.microsoft.com/office/drawing/2014/main" id="{4A29E1BC-58E9-402C-8AAA-A1F085B112D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679413E-C76F-489B-8574-8C9323555554}" type="slidenum">
              <a:rPr lang="zh-CN" altLang="en-US" sz="1400" smtClean="0">
                <a:latin typeface="Arial" panose="020B0604020202020204" pitchFamily="34" charset="0"/>
              </a:rPr>
              <a:pPr>
                <a:lnSpc>
                  <a:spcPct val="100000"/>
                </a:lnSpc>
                <a:spcBef>
                  <a:spcPct val="0"/>
                </a:spcBef>
                <a:buClrTx/>
                <a:buFontTx/>
                <a:buNone/>
              </a:pPr>
              <a:t>28</a:t>
            </a:fld>
            <a:endParaRPr lang="en-US" altLang="zh-CN" sz="1400">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F8C2FFF-A887-4A17-9A49-7EE2DFCCD019}"/>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产生式系统的基本结构</a:t>
            </a:r>
          </a:p>
        </p:txBody>
      </p:sp>
      <p:sp>
        <p:nvSpPr>
          <p:cNvPr id="27651" name="Rectangle 3">
            <a:extLst>
              <a:ext uri="{FF2B5EF4-FFF2-40B4-BE49-F238E27FC236}">
                <a16:creationId xmlns:a16="http://schemas.microsoft.com/office/drawing/2014/main" id="{E541CB1D-91C0-45D7-976B-114FE0FD8BEA}"/>
              </a:ext>
            </a:extLst>
          </p:cNvPr>
          <p:cNvSpPr>
            <a:spLocks noGrp="1" noChangeArrowheads="1"/>
          </p:cNvSpPr>
          <p:nvPr>
            <p:ph idx="1"/>
          </p:nvPr>
        </p:nvSpPr>
        <p:spPr>
          <a:xfrm>
            <a:off x="468313" y="1412875"/>
            <a:ext cx="8064500" cy="4114800"/>
          </a:xfrm>
        </p:spPr>
        <p:txBody>
          <a:bodyPr>
            <a:normAutofit fontScale="92500"/>
          </a:bodyPr>
          <a:lstStyle/>
          <a:p>
            <a:pPr fontAlgn="auto">
              <a:lnSpc>
                <a:spcPct val="150000"/>
              </a:lnSpc>
              <a:spcAft>
                <a:spcPts val="0"/>
              </a:spcAft>
              <a:buClr>
                <a:schemeClr val="accent6"/>
              </a:buClr>
              <a:buFont typeface="Wingdings" panose="05000000000000000000" pitchFamily="2" charset="2"/>
              <a:buChar char="n"/>
              <a:defRPr/>
            </a:pPr>
            <a:r>
              <a:rPr lang="zh-CN" altLang="en-US" sz="2800" dirty="0">
                <a:latin typeface="幼圆" panose="02010509060101010101" pitchFamily="49" charset="-122"/>
                <a:ea typeface="幼圆" panose="02010509060101010101" pitchFamily="49" charset="-122"/>
              </a:rPr>
              <a:t>识别-动作循环 </a:t>
            </a:r>
          </a:p>
          <a:p>
            <a:pPr algn="just" fontAlgn="auto">
              <a:lnSpc>
                <a:spcPct val="150000"/>
              </a:lnSpc>
              <a:spcAft>
                <a:spcPts val="0"/>
              </a:spcAft>
              <a:buFontTx/>
              <a:buNone/>
              <a:defRPr/>
            </a:pPr>
            <a:r>
              <a:rPr lang="zh-CN" altLang="en-US" sz="2400" dirty="0">
                <a:latin typeface="幼圆" panose="02010509060101010101" pitchFamily="49" charset="-122"/>
                <a:ea typeface="幼圆" panose="02010509060101010101" pitchFamily="49" charset="-122"/>
              </a:rPr>
              <a:t>（1）从规则库中寻找所有能够和工作区中已有事实相匹配的规则，并将这些规则加入到冲突集中</a:t>
            </a:r>
          </a:p>
          <a:p>
            <a:pPr algn="just" fontAlgn="auto">
              <a:lnSpc>
                <a:spcPct val="150000"/>
              </a:lnSpc>
              <a:spcAft>
                <a:spcPts val="0"/>
              </a:spcAft>
              <a:buFontTx/>
              <a:buNone/>
              <a:defRPr/>
            </a:pPr>
            <a:r>
              <a:rPr lang="zh-CN" altLang="en-US" sz="2400" dirty="0">
                <a:latin typeface="幼圆" panose="02010509060101010101" pitchFamily="49" charset="-122"/>
                <a:ea typeface="幼圆" panose="02010509060101010101" pitchFamily="49" charset="-122"/>
              </a:rPr>
              <a:t>（2）若有多个规则存在，则根据冲突消解策略由冲突集中选择一条规则执行。</a:t>
            </a:r>
          </a:p>
          <a:p>
            <a:pPr algn="just" fontAlgn="auto">
              <a:lnSpc>
                <a:spcPct val="150000"/>
              </a:lnSpc>
              <a:spcAft>
                <a:spcPts val="0"/>
              </a:spcAft>
              <a:buFontTx/>
              <a:buNone/>
              <a:defRPr/>
            </a:pPr>
            <a:r>
              <a:rPr lang="zh-CN" altLang="en-US" sz="2400" dirty="0">
                <a:latin typeface="幼圆" panose="02010509060101010101" pitchFamily="49" charset="-122"/>
                <a:ea typeface="幼圆" panose="02010509060101010101" pitchFamily="49" charset="-122"/>
              </a:rPr>
              <a:t>（3）执行规则中的动作，根据动作向工作区中加入新的事实或删除旧的事实。</a:t>
            </a:r>
          </a:p>
          <a:p>
            <a:pPr fontAlgn="auto">
              <a:spcAft>
                <a:spcPts val="0"/>
              </a:spcAft>
              <a:defRPr/>
            </a:pPr>
            <a:endParaRPr lang="zh-CN" altLang="en-US" sz="2800" dirty="0">
              <a:latin typeface="宋体" pitchFamily="2" charset="-122"/>
            </a:endParaRPr>
          </a:p>
        </p:txBody>
      </p:sp>
      <p:sp>
        <p:nvSpPr>
          <p:cNvPr id="69636" name="日期占位符 1">
            <a:extLst>
              <a:ext uri="{FF2B5EF4-FFF2-40B4-BE49-F238E27FC236}">
                <a16:creationId xmlns:a16="http://schemas.microsoft.com/office/drawing/2014/main" id="{EF98E137-313C-476D-8B99-D443C6693D0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51C7E6AD-64CE-477C-9BD7-7D9B8144C104}"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69637" name="页脚占位符 2">
            <a:extLst>
              <a:ext uri="{FF2B5EF4-FFF2-40B4-BE49-F238E27FC236}">
                <a16:creationId xmlns:a16="http://schemas.microsoft.com/office/drawing/2014/main" id="{B9061633-FA75-48A1-9E99-E3ECF0903FE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69638" name="灯片编号占位符 3">
            <a:extLst>
              <a:ext uri="{FF2B5EF4-FFF2-40B4-BE49-F238E27FC236}">
                <a16:creationId xmlns:a16="http://schemas.microsoft.com/office/drawing/2014/main" id="{A3470085-C792-4006-BDC6-C4664C31967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0FFC8E3-005D-419F-A8C1-9911C0ABD6C6}" type="slidenum">
              <a:rPr lang="zh-CN" altLang="en-US" sz="1400" smtClean="0">
                <a:latin typeface="Arial" panose="020B0604020202020204" pitchFamily="34" charset="0"/>
              </a:rPr>
              <a:pPr>
                <a:lnSpc>
                  <a:spcPct val="100000"/>
                </a:lnSpc>
                <a:spcBef>
                  <a:spcPct val="0"/>
                </a:spcBef>
                <a:buClrTx/>
                <a:buFontTx/>
                <a:buNone/>
              </a:pPr>
              <a:t>29</a:t>
            </a:fld>
            <a:endParaRPr lang="en-US" altLang="zh-CN" sz="140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C682397-A1F0-4670-8838-EE2670979800}"/>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什么是知识</a:t>
            </a:r>
            <a:endParaRPr lang="en-GB" altLang="en-GB" b="1" dirty="0">
              <a:solidFill>
                <a:schemeClr val="accent6"/>
              </a:solidFill>
              <a:latin typeface="黑体" panose="02010609060101010101" pitchFamily="49" charset="-122"/>
              <a:ea typeface="黑体" panose="02010609060101010101" pitchFamily="49" charset="-122"/>
            </a:endParaRPr>
          </a:p>
        </p:txBody>
      </p:sp>
      <p:sp>
        <p:nvSpPr>
          <p:cNvPr id="10243" name="Rectangle 3">
            <a:extLst>
              <a:ext uri="{FF2B5EF4-FFF2-40B4-BE49-F238E27FC236}">
                <a16:creationId xmlns:a16="http://schemas.microsoft.com/office/drawing/2014/main" id="{7A136948-D5DA-436A-BA05-AB0F3E90F076}"/>
              </a:ext>
            </a:extLst>
          </p:cNvPr>
          <p:cNvSpPr>
            <a:spLocks noGrp="1" noChangeArrowheads="1"/>
          </p:cNvSpPr>
          <p:nvPr>
            <p:ph idx="1"/>
          </p:nvPr>
        </p:nvSpPr>
        <p:spPr>
          <a:xfrm>
            <a:off x="539750" y="1268413"/>
            <a:ext cx="8280400" cy="4273550"/>
          </a:xfrm>
        </p:spPr>
        <p:txBody>
          <a:bodyPr>
            <a:normAutofit fontScale="62500" lnSpcReduction="20000"/>
          </a:bodyPr>
          <a:lstStyle/>
          <a:p>
            <a:pPr fontAlgn="auto">
              <a:lnSpc>
                <a:spcPts val="3400"/>
              </a:lnSpc>
              <a:spcBef>
                <a:spcPts val="600"/>
              </a:spcBef>
              <a:spcAft>
                <a:spcPts val="0"/>
              </a:spcAft>
              <a:buClr>
                <a:srgbClr val="FF0000"/>
              </a:buClr>
              <a:buFont typeface="Wingdings" panose="05000000000000000000" pitchFamily="2" charset="2"/>
              <a:buChar char="q"/>
              <a:defRPr/>
            </a:pPr>
            <a:r>
              <a:rPr lang="zh-CN" altLang="en-US" sz="2400">
                <a:latin typeface="幼圆" panose="02010509060101010101" pitchFamily="49" charset="-122"/>
                <a:ea typeface="幼圆" panose="02010509060101010101" pitchFamily="49" charset="-122"/>
              </a:rPr>
              <a:t>数据一般指单独的事实，是信息的载体，数据项本身没有什么意义，除非在一定的上下文中，否则没有什么用处。</a:t>
            </a:r>
          </a:p>
          <a:p>
            <a:pPr fontAlgn="auto">
              <a:lnSpc>
                <a:spcPts val="3400"/>
              </a:lnSpc>
              <a:spcBef>
                <a:spcPts val="600"/>
              </a:spcBef>
              <a:spcAft>
                <a:spcPts val="0"/>
              </a:spcAft>
              <a:buClr>
                <a:srgbClr val="FF0000"/>
              </a:buClr>
              <a:buFont typeface="Wingdings" panose="05000000000000000000" pitchFamily="2" charset="2"/>
              <a:buChar char="q"/>
              <a:defRPr/>
            </a:pPr>
            <a:r>
              <a:rPr lang="zh-CN" altLang="en-US" sz="2400">
                <a:latin typeface="幼圆" panose="02010509060101010101" pitchFamily="49" charset="-122"/>
                <a:ea typeface="幼圆" panose="02010509060101010101" pitchFamily="49" charset="-122"/>
              </a:rPr>
              <a:t>信息由符号组成，如文字和数字，但是对符号赋予了一定的意义，因此有一定的用途或价值</a:t>
            </a:r>
            <a:r>
              <a:rPr lang="en-US" altLang="zh-CN" sz="2400">
                <a:latin typeface="幼圆" panose="02010509060101010101" pitchFamily="49" charset="-122"/>
                <a:ea typeface="幼圆" panose="02010509060101010101" pitchFamily="49" charset="-122"/>
              </a:rPr>
              <a:t>。</a:t>
            </a:r>
          </a:p>
          <a:p>
            <a:pPr fontAlgn="auto">
              <a:lnSpc>
                <a:spcPts val="3400"/>
              </a:lnSpc>
              <a:spcBef>
                <a:spcPts val="600"/>
              </a:spcBef>
              <a:spcAft>
                <a:spcPts val="0"/>
              </a:spcAft>
              <a:buClr>
                <a:srgbClr val="FF0000"/>
              </a:buClr>
              <a:buFont typeface="Wingdings" panose="05000000000000000000" pitchFamily="2" charset="2"/>
              <a:buChar char="q"/>
              <a:defRPr/>
            </a:pPr>
            <a:r>
              <a:rPr lang="zh-CN" altLang="en-US" sz="2400">
                <a:latin typeface="幼圆" panose="02010509060101010101" pitchFamily="49" charset="-122"/>
                <a:ea typeface="幼圆" panose="02010509060101010101" pitchFamily="49" charset="-122"/>
              </a:rPr>
              <a:t>知识也是由符号组成，但是还包括了符号之间的关系以及处理这些符号的规则或过程。</a:t>
            </a:r>
          </a:p>
          <a:p>
            <a:pPr lvl="1" fontAlgn="auto">
              <a:lnSpc>
                <a:spcPts val="3400"/>
              </a:lnSpc>
              <a:spcBef>
                <a:spcPts val="600"/>
              </a:spcBef>
              <a:spcAft>
                <a:spcPts val="0"/>
              </a:spcAft>
              <a:defRPr/>
            </a:pPr>
            <a:r>
              <a:rPr lang="zh-CN" altLang="en-US" sz="2400">
                <a:latin typeface="幼圆" panose="02010509060101010101" pitchFamily="49" charset="-122"/>
                <a:ea typeface="幼圆" panose="02010509060101010101" pitchFamily="49" charset="-122"/>
              </a:rPr>
              <a:t>知识在信息的基础上增加了上下文信息，提供了更多的意义因此也就更加有用和有价值。</a:t>
            </a:r>
          </a:p>
          <a:p>
            <a:pPr lvl="1" fontAlgn="auto">
              <a:lnSpc>
                <a:spcPts val="3400"/>
              </a:lnSpc>
              <a:spcBef>
                <a:spcPts val="600"/>
              </a:spcBef>
              <a:spcAft>
                <a:spcPts val="0"/>
              </a:spcAft>
              <a:defRPr/>
            </a:pPr>
            <a:r>
              <a:rPr lang="zh-CN" altLang="en-US" sz="2400">
                <a:latin typeface="幼圆" panose="02010509060101010101" pitchFamily="49" charset="-122"/>
                <a:ea typeface="幼圆" panose="02010509060101010101" pitchFamily="49" charset="-122"/>
              </a:rPr>
              <a:t>知识是随着时间的变化而动态变化的，新的知识可以根据规则和已有的知识推导出来。 </a:t>
            </a:r>
          </a:p>
        </p:txBody>
      </p:sp>
      <p:sp>
        <p:nvSpPr>
          <p:cNvPr id="29700" name="日期占位符 1">
            <a:extLst>
              <a:ext uri="{FF2B5EF4-FFF2-40B4-BE49-F238E27FC236}">
                <a16:creationId xmlns:a16="http://schemas.microsoft.com/office/drawing/2014/main" id="{6641BB3D-25ED-460A-88A9-AD9DC3EA28D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54120116-5F9C-4C65-BC18-89289B979544}"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29701" name="页脚占位符 2">
            <a:extLst>
              <a:ext uri="{FF2B5EF4-FFF2-40B4-BE49-F238E27FC236}">
                <a16:creationId xmlns:a16="http://schemas.microsoft.com/office/drawing/2014/main" id="{CE0A9384-6DFF-4645-9759-A9D6CD1AF54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29702" name="灯片编号占位符 3">
            <a:extLst>
              <a:ext uri="{FF2B5EF4-FFF2-40B4-BE49-F238E27FC236}">
                <a16:creationId xmlns:a16="http://schemas.microsoft.com/office/drawing/2014/main" id="{540292A9-8C7F-479E-9FDA-C2F75B5F84D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7DE2D66C-09E6-42CC-8CD2-293DA1AC5F1D}" type="slidenum">
              <a:rPr lang="zh-CN" altLang="en-US" sz="1400" smtClean="0">
                <a:latin typeface="Arial" panose="020B0604020202020204" pitchFamily="34" charset="0"/>
              </a:rPr>
              <a:pPr>
                <a:lnSpc>
                  <a:spcPct val="100000"/>
                </a:lnSpc>
                <a:spcBef>
                  <a:spcPct val="0"/>
                </a:spcBef>
                <a:buClrTx/>
                <a:buFontTx/>
                <a:buNone/>
              </a:pPr>
              <a:t>3</a:t>
            </a:fld>
            <a:endParaRPr lang="en-US" altLang="zh-CN" sz="1400">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4A17984-D1D9-4343-8298-85C38F15EC01}"/>
              </a:ext>
            </a:extLst>
          </p:cNvPr>
          <p:cNvSpPr>
            <a:spLocks noGrp="1" noChangeArrowheads="1"/>
          </p:cNvSpPr>
          <p:nvPr>
            <p:ph type="title"/>
          </p:nvPr>
        </p:nvSpPr>
        <p:spPr>
          <a:xfrm>
            <a:off x="395288" y="-19050"/>
            <a:ext cx="7772400" cy="1143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例1</a:t>
            </a:r>
          </a:p>
        </p:txBody>
      </p:sp>
      <p:sp>
        <p:nvSpPr>
          <p:cNvPr id="52227" name="Rectangle 3">
            <a:extLst>
              <a:ext uri="{FF2B5EF4-FFF2-40B4-BE49-F238E27FC236}">
                <a16:creationId xmlns:a16="http://schemas.microsoft.com/office/drawing/2014/main" id="{C2F76A93-03DB-4298-A41C-65B4C2D0205C}"/>
              </a:ext>
            </a:extLst>
          </p:cNvPr>
          <p:cNvSpPr>
            <a:spLocks noGrp="1" noChangeArrowheads="1"/>
          </p:cNvSpPr>
          <p:nvPr>
            <p:ph idx="1"/>
          </p:nvPr>
        </p:nvSpPr>
        <p:spPr>
          <a:xfrm>
            <a:off x="995363" y="1333500"/>
            <a:ext cx="7945437" cy="936625"/>
          </a:xfrm>
        </p:spPr>
        <p:txBody>
          <a:bodyPr/>
          <a:lstStyle/>
          <a:p>
            <a:pPr fontAlgn="auto">
              <a:spcAft>
                <a:spcPts val="0"/>
              </a:spcAft>
              <a:defRPr/>
            </a:pPr>
            <a:r>
              <a:rPr lang="zh-CN" altLang="en-US">
                <a:latin typeface="幼圆" panose="02010509060101010101" pitchFamily="49" charset="-122"/>
                <a:ea typeface="幼圆" panose="02010509060101010101" pitchFamily="49" charset="-122"/>
              </a:rPr>
              <a:t>八数码游戏(</a:t>
            </a:r>
            <a:r>
              <a:rPr lang="en-US" altLang="zh-CN">
                <a:latin typeface="幼圆" panose="02010509060101010101" pitchFamily="49" charset="-122"/>
                <a:ea typeface="幼圆" panose="02010509060101010101" pitchFamily="49" charset="-122"/>
              </a:rPr>
              <a:t>eight puzzle)</a:t>
            </a:r>
          </a:p>
        </p:txBody>
      </p:sp>
      <p:sp>
        <p:nvSpPr>
          <p:cNvPr id="71684" name="日期占位符 1">
            <a:extLst>
              <a:ext uri="{FF2B5EF4-FFF2-40B4-BE49-F238E27FC236}">
                <a16:creationId xmlns:a16="http://schemas.microsoft.com/office/drawing/2014/main" id="{0820AC8D-6FCD-4FE5-8071-E567EEEA7A6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7D2DCEC7-4666-4A83-B245-29FDB130A095}"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71685" name="页脚占位符 2">
            <a:extLst>
              <a:ext uri="{FF2B5EF4-FFF2-40B4-BE49-F238E27FC236}">
                <a16:creationId xmlns:a16="http://schemas.microsoft.com/office/drawing/2014/main" id="{FDD5D0BF-6C56-43EF-9A20-80DF9CDEDD8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71686" name="灯片编号占位符 3">
            <a:extLst>
              <a:ext uri="{FF2B5EF4-FFF2-40B4-BE49-F238E27FC236}">
                <a16:creationId xmlns:a16="http://schemas.microsoft.com/office/drawing/2014/main" id="{F10B1C68-C739-4728-9014-5923F51997D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FBFA1A4-E200-4C17-805D-3102FAA5658A}" type="slidenum">
              <a:rPr lang="zh-CN" altLang="en-US" sz="1400" smtClean="0">
                <a:latin typeface="Arial" panose="020B0604020202020204" pitchFamily="34" charset="0"/>
              </a:rPr>
              <a:pPr>
                <a:lnSpc>
                  <a:spcPct val="100000"/>
                </a:lnSpc>
                <a:spcBef>
                  <a:spcPct val="0"/>
                </a:spcBef>
                <a:buClrTx/>
                <a:buFontTx/>
                <a:buNone/>
              </a:pPr>
              <a:t>30</a:t>
            </a:fld>
            <a:endParaRPr lang="en-US" altLang="zh-CN" sz="1400">
              <a:latin typeface="Arial" panose="020B0604020202020204" pitchFamily="34" charset="0"/>
            </a:endParaRPr>
          </a:p>
        </p:txBody>
      </p:sp>
      <p:grpSp>
        <p:nvGrpSpPr>
          <p:cNvPr id="71687" name="Group 4">
            <a:extLst>
              <a:ext uri="{FF2B5EF4-FFF2-40B4-BE49-F238E27FC236}">
                <a16:creationId xmlns:a16="http://schemas.microsoft.com/office/drawing/2014/main" id="{45C9F8F0-9438-44A0-A3CB-6A016A73C596}"/>
              </a:ext>
            </a:extLst>
          </p:cNvPr>
          <p:cNvGrpSpPr>
            <a:grpSpLocks/>
          </p:cNvGrpSpPr>
          <p:nvPr/>
        </p:nvGrpSpPr>
        <p:grpSpPr bwMode="auto">
          <a:xfrm>
            <a:off x="1447800" y="2895600"/>
            <a:ext cx="2095500" cy="1928813"/>
            <a:chOff x="-3" y="-3"/>
            <a:chExt cx="1320" cy="1215"/>
          </a:xfrm>
        </p:grpSpPr>
        <p:grpSp>
          <p:nvGrpSpPr>
            <p:cNvPr id="71718" name="Group 5">
              <a:extLst>
                <a:ext uri="{FF2B5EF4-FFF2-40B4-BE49-F238E27FC236}">
                  <a16:creationId xmlns:a16="http://schemas.microsoft.com/office/drawing/2014/main" id="{928ABC0B-51F5-4479-837A-4210695F1D24}"/>
                </a:ext>
              </a:extLst>
            </p:cNvPr>
            <p:cNvGrpSpPr>
              <a:grpSpLocks/>
            </p:cNvGrpSpPr>
            <p:nvPr/>
          </p:nvGrpSpPr>
          <p:grpSpPr bwMode="auto">
            <a:xfrm>
              <a:off x="0" y="0"/>
              <a:ext cx="1314" cy="1209"/>
              <a:chOff x="0" y="0"/>
              <a:chExt cx="1314" cy="1209"/>
            </a:xfrm>
          </p:grpSpPr>
          <p:grpSp>
            <p:nvGrpSpPr>
              <p:cNvPr id="71720" name="Group 6">
                <a:extLst>
                  <a:ext uri="{FF2B5EF4-FFF2-40B4-BE49-F238E27FC236}">
                    <a16:creationId xmlns:a16="http://schemas.microsoft.com/office/drawing/2014/main" id="{845BBE6D-730B-4F4B-9D5F-B89BDF2F3289}"/>
                  </a:ext>
                </a:extLst>
              </p:cNvPr>
              <p:cNvGrpSpPr>
                <a:grpSpLocks/>
              </p:cNvGrpSpPr>
              <p:nvPr/>
            </p:nvGrpSpPr>
            <p:grpSpPr bwMode="auto">
              <a:xfrm>
                <a:off x="0" y="0"/>
                <a:ext cx="438" cy="403"/>
                <a:chOff x="0" y="0"/>
                <a:chExt cx="438" cy="403"/>
              </a:xfrm>
            </p:grpSpPr>
            <p:sp>
              <p:nvSpPr>
                <p:cNvPr id="71745" name="Rectangle 7">
                  <a:extLst>
                    <a:ext uri="{FF2B5EF4-FFF2-40B4-BE49-F238E27FC236}">
                      <a16:creationId xmlns:a16="http://schemas.microsoft.com/office/drawing/2014/main" id="{481CB400-DAA7-4250-9E7C-24F547516497}"/>
                    </a:ext>
                  </a:extLst>
                </p:cNvPr>
                <p:cNvSpPr>
                  <a:spLocks noChangeArrowheads="1"/>
                </p:cNvSpPr>
                <p:nvPr/>
              </p:nvSpPr>
              <p:spPr bwMode="auto">
                <a:xfrm>
                  <a:off x="43" y="0"/>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2</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46" name="Rectangle 8">
                  <a:extLst>
                    <a:ext uri="{FF2B5EF4-FFF2-40B4-BE49-F238E27FC236}">
                      <a16:creationId xmlns:a16="http://schemas.microsoft.com/office/drawing/2014/main" id="{34993D03-A635-4F84-8680-4BB0EEDA7B12}"/>
                    </a:ext>
                  </a:extLst>
                </p:cNvPr>
                <p:cNvSpPr>
                  <a:spLocks noChangeArrowheads="1"/>
                </p:cNvSpPr>
                <p:nvPr/>
              </p:nvSpPr>
              <p:spPr bwMode="auto">
                <a:xfrm>
                  <a:off x="0" y="0"/>
                  <a:ext cx="43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721" name="Group 9">
                <a:extLst>
                  <a:ext uri="{FF2B5EF4-FFF2-40B4-BE49-F238E27FC236}">
                    <a16:creationId xmlns:a16="http://schemas.microsoft.com/office/drawing/2014/main" id="{5094581D-703B-4912-912F-92F27C84BA07}"/>
                  </a:ext>
                </a:extLst>
              </p:cNvPr>
              <p:cNvGrpSpPr>
                <a:grpSpLocks/>
              </p:cNvGrpSpPr>
              <p:nvPr/>
            </p:nvGrpSpPr>
            <p:grpSpPr bwMode="auto">
              <a:xfrm>
                <a:off x="438" y="0"/>
                <a:ext cx="438" cy="403"/>
                <a:chOff x="438" y="0"/>
                <a:chExt cx="438" cy="403"/>
              </a:xfrm>
            </p:grpSpPr>
            <p:sp>
              <p:nvSpPr>
                <p:cNvPr id="71743" name="Rectangle 10">
                  <a:extLst>
                    <a:ext uri="{FF2B5EF4-FFF2-40B4-BE49-F238E27FC236}">
                      <a16:creationId xmlns:a16="http://schemas.microsoft.com/office/drawing/2014/main" id="{F04A0555-B79F-4969-A839-033A5258E089}"/>
                    </a:ext>
                  </a:extLst>
                </p:cNvPr>
                <p:cNvSpPr>
                  <a:spLocks noChangeArrowheads="1"/>
                </p:cNvSpPr>
                <p:nvPr/>
              </p:nvSpPr>
              <p:spPr bwMode="auto">
                <a:xfrm>
                  <a:off x="481" y="0"/>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3</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44" name="Rectangle 11">
                  <a:extLst>
                    <a:ext uri="{FF2B5EF4-FFF2-40B4-BE49-F238E27FC236}">
                      <a16:creationId xmlns:a16="http://schemas.microsoft.com/office/drawing/2014/main" id="{F3E7072D-0077-46C6-A6D9-62D0A15D37FB}"/>
                    </a:ext>
                  </a:extLst>
                </p:cNvPr>
                <p:cNvSpPr>
                  <a:spLocks noChangeArrowheads="1"/>
                </p:cNvSpPr>
                <p:nvPr/>
              </p:nvSpPr>
              <p:spPr bwMode="auto">
                <a:xfrm>
                  <a:off x="438" y="0"/>
                  <a:ext cx="43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722" name="Group 12">
                <a:extLst>
                  <a:ext uri="{FF2B5EF4-FFF2-40B4-BE49-F238E27FC236}">
                    <a16:creationId xmlns:a16="http://schemas.microsoft.com/office/drawing/2014/main" id="{FB186DAE-3D86-4391-A539-564E898D8AC2}"/>
                  </a:ext>
                </a:extLst>
              </p:cNvPr>
              <p:cNvGrpSpPr>
                <a:grpSpLocks/>
              </p:cNvGrpSpPr>
              <p:nvPr/>
            </p:nvGrpSpPr>
            <p:grpSpPr bwMode="auto">
              <a:xfrm>
                <a:off x="876" y="0"/>
                <a:ext cx="438" cy="403"/>
                <a:chOff x="876" y="0"/>
                <a:chExt cx="438" cy="403"/>
              </a:xfrm>
            </p:grpSpPr>
            <p:sp>
              <p:nvSpPr>
                <p:cNvPr id="71741" name="Rectangle 13">
                  <a:extLst>
                    <a:ext uri="{FF2B5EF4-FFF2-40B4-BE49-F238E27FC236}">
                      <a16:creationId xmlns:a16="http://schemas.microsoft.com/office/drawing/2014/main" id="{C1E86D8F-51A0-4D34-A5D6-BEE5B109E8E0}"/>
                    </a:ext>
                  </a:extLst>
                </p:cNvPr>
                <p:cNvSpPr>
                  <a:spLocks noChangeArrowheads="1"/>
                </p:cNvSpPr>
                <p:nvPr/>
              </p:nvSpPr>
              <p:spPr bwMode="auto">
                <a:xfrm>
                  <a:off x="919" y="0"/>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7</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42" name="Rectangle 14">
                  <a:extLst>
                    <a:ext uri="{FF2B5EF4-FFF2-40B4-BE49-F238E27FC236}">
                      <a16:creationId xmlns:a16="http://schemas.microsoft.com/office/drawing/2014/main" id="{EAB77C6B-1FAF-490C-85BE-2D41F86090DA}"/>
                    </a:ext>
                  </a:extLst>
                </p:cNvPr>
                <p:cNvSpPr>
                  <a:spLocks noChangeArrowheads="1"/>
                </p:cNvSpPr>
                <p:nvPr/>
              </p:nvSpPr>
              <p:spPr bwMode="auto">
                <a:xfrm>
                  <a:off x="876" y="0"/>
                  <a:ext cx="43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723" name="Group 15">
                <a:extLst>
                  <a:ext uri="{FF2B5EF4-FFF2-40B4-BE49-F238E27FC236}">
                    <a16:creationId xmlns:a16="http://schemas.microsoft.com/office/drawing/2014/main" id="{4ED26BE3-DF9A-43A5-AFD3-00754D75DC21}"/>
                  </a:ext>
                </a:extLst>
              </p:cNvPr>
              <p:cNvGrpSpPr>
                <a:grpSpLocks/>
              </p:cNvGrpSpPr>
              <p:nvPr/>
            </p:nvGrpSpPr>
            <p:grpSpPr bwMode="auto">
              <a:xfrm>
                <a:off x="0" y="403"/>
                <a:ext cx="438" cy="403"/>
                <a:chOff x="0" y="403"/>
                <a:chExt cx="438" cy="403"/>
              </a:xfrm>
            </p:grpSpPr>
            <p:sp>
              <p:nvSpPr>
                <p:cNvPr id="71739" name="Rectangle 16">
                  <a:extLst>
                    <a:ext uri="{FF2B5EF4-FFF2-40B4-BE49-F238E27FC236}">
                      <a16:creationId xmlns:a16="http://schemas.microsoft.com/office/drawing/2014/main" id="{31BE507E-FD38-4C8B-99FE-E795C7AFB6E5}"/>
                    </a:ext>
                  </a:extLst>
                </p:cNvPr>
                <p:cNvSpPr>
                  <a:spLocks noChangeArrowheads="1"/>
                </p:cNvSpPr>
                <p:nvPr/>
              </p:nvSpPr>
              <p:spPr bwMode="auto">
                <a:xfrm>
                  <a:off x="43" y="403"/>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 </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40" name="Rectangle 17">
                  <a:extLst>
                    <a:ext uri="{FF2B5EF4-FFF2-40B4-BE49-F238E27FC236}">
                      <a16:creationId xmlns:a16="http://schemas.microsoft.com/office/drawing/2014/main" id="{C6ADA866-5EF6-48D9-BBBE-C260B1322FB8}"/>
                    </a:ext>
                  </a:extLst>
                </p:cNvPr>
                <p:cNvSpPr>
                  <a:spLocks noChangeArrowheads="1"/>
                </p:cNvSpPr>
                <p:nvPr/>
              </p:nvSpPr>
              <p:spPr bwMode="auto">
                <a:xfrm>
                  <a:off x="0" y="403"/>
                  <a:ext cx="43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724" name="Group 18">
                <a:extLst>
                  <a:ext uri="{FF2B5EF4-FFF2-40B4-BE49-F238E27FC236}">
                    <a16:creationId xmlns:a16="http://schemas.microsoft.com/office/drawing/2014/main" id="{548FE8DD-E2CC-48F1-A8E3-A4D644EB1C28}"/>
                  </a:ext>
                </a:extLst>
              </p:cNvPr>
              <p:cNvGrpSpPr>
                <a:grpSpLocks/>
              </p:cNvGrpSpPr>
              <p:nvPr/>
            </p:nvGrpSpPr>
            <p:grpSpPr bwMode="auto">
              <a:xfrm>
                <a:off x="438" y="403"/>
                <a:ext cx="438" cy="403"/>
                <a:chOff x="438" y="403"/>
                <a:chExt cx="438" cy="403"/>
              </a:xfrm>
            </p:grpSpPr>
            <p:sp>
              <p:nvSpPr>
                <p:cNvPr id="71737" name="Rectangle 19">
                  <a:extLst>
                    <a:ext uri="{FF2B5EF4-FFF2-40B4-BE49-F238E27FC236}">
                      <a16:creationId xmlns:a16="http://schemas.microsoft.com/office/drawing/2014/main" id="{BC1BBA79-6684-4BDC-AEF9-4DDF34E4CB37}"/>
                    </a:ext>
                  </a:extLst>
                </p:cNvPr>
                <p:cNvSpPr>
                  <a:spLocks noChangeArrowheads="1"/>
                </p:cNvSpPr>
                <p:nvPr/>
              </p:nvSpPr>
              <p:spPr bwMode="auto">
                <a:xfrm>
                  <a:off x="481" y="403"/>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5</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38" name="Rectangle 20">
                  <a:extLst>
                    <a:ext uri="{FF2B5EF4-FFF2-40B4-BE49-F238E27FC236}">
                      <a16:creationId xmlns:a16="http://schemas.microsoft.com/office/drawing/2014/main" id="{2A3290BC-6D2B-4676-9489-0E977BDB80EF}"/>
                    </a:ext>
                  </a:extLst>
                </p:cNvPr>
                <p:cNvSpPr>
                  <a:spLocks noChangeArrowheads="1"/>
                </p:cNvSpPr>
                <p:nvPr/>
              </p:nvSpPr>
              <p:spPr bwMode="auto">
                <a:xfrm>
                  <a:off x="438" y="403"/>
                  <a:ext cx="43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725" name="Group 21">
                <a:extLst>
                  <a:ext uri="{FF2B5EF4-FFF2-40B4-BE49-F238E27FC236}">
                    <a16:creationId xmlns:a16="http://schemas.microsoft.com/office/drawing/2014/main" id="{8120772E-029C-426A-81AF-25A6DAD4AC9B}"/>
                  </a:ext>
                </a:extLst>
              </p:cNvPr>
              <p:cNvGrpSpPr>
                <a:grpSpLocks/>
              </p:cNvGrpSpPr>
              <p:nvPr/>
            </p:nvGrpSpPr>
            <p:grpSpPr bwMode="auto">
              <a:xfrm>
                <a:off x="876" y="403"/>
                <a:ext cx="438" cy="403"/>
                <a:chOff x="876" y="403"/>
                <a:chExt cx="438" cy="403"/>
              </a:xfrm>
            </p:grpSpPr>
            <p:sp>
              <p:nvSpPr>
                <p:cNvPr id="71735" name="Rectangle 22">
                  <a:extLst>
                    <a:ext uri="{FF2B5EF4-FFF2-40B4-BE49-F238E27FC236}">
                      <a16:creationId xmlns:a16="http://schemas.microsoft.com/office/drawing/2014/main" id="{45498E35-1BA3-4826-AE28-C12F3E182880}"/>
                    </a:ext>
                  </a:extLst>
                </p:cNvPr>
                <p:cNvSpPr>
                  <a:spLocks noChangeArrowheads="1"/>
                </p:cNvSpPr>
                <p:nvPr/>
              </p:nvSpPr>
              <p:spPr bwMode="auto">
                <a:xfrm>
                  <a:off x="919" y="403"/>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1</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36" name="Rectangle 23">
                  <a:extLst>
                    <a:ext uri="{FF2B5EF4-FFF2-40B4-BE49-F238E27FC236}">
                      <a16:creationId xmlns:a16="http://schemas.microsoft.com/office/drawing/2014/main" id="{BBDC3717-6035-4FEF-9BAB-B4F251FA27B4}"/>
                    </a:ext>
                  </a:extLst>
                </p:cNvPr>
                <p:cNvSpPr>
                  <a:spLocks noChangeArrowheads="1"/>
                </p:cNvSpPr>
                <p:nvPr/>
              </p:nvSpPr>
              <p:spPr bwMode="auto">
                <a:xfrm>
                  <a:off x="876" y="403"/>
                  <a:ext cx="43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726" name="Group 24">
                <a:extLst>
                  <a:ext uri="{FF2B5EF4-FFF2-40B4-BE49-F238E27FC236}">
                    <a16:creationId xmlns:a16="http://schemas.microsoft.com/office/drawing/2014/main" id="{4D00814B-DB5D-4112-A618-4D24420C95FF}"/>
                  </a:ext>
                </a:extLst>
              </p:cNvPr>
              <p:cNvGrpSpPr>
                <a:grpSpLocks/>
              </p:cNvGrpSpPr>
              <p:nvPr/>
            </p:nvGrpSpPr>
            <p:grpSpPr bwMode="auto">
              <a:xfrm>
                <a:off x="0" y="806"/>
                <a:ext cx="438" cy="403"/>
                <a:chOff x="0" y="806"/>
                <a:chExt cx="438" cy="403"/>
              </a:xfrm>
            </p:grpSpPr>
            <p:sp>
              <p:nvSpPr>
                <p:cNvPr id="71733" name="Rectangle 25">
                  <a:extLst>
                    <a:ext uri="{FF2B5EF4-FFF2-40B4-BE49-F238E27FC236}">
                      <a16:creationId xmlns:a16="http://schemas.microsoft.com/office/drawing/2014/main" id="{D2B80985-14FB-4CB9-AEBE-BDB0590A86A0}"/>
                    </a:ext>
                  </a:extLst>
                </p:cNvPr>
                <p:cNvSpPr>
                  <a:spLocks noChangeArrowheads="1"/>
                </p:cNvSpPr>
                <p:nvPr/>
              </p:nvSpPr>
              <p:spPr bwMode="auto">
                <a:xfrm>
                  <a:off x="43" y="806"/>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4</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34" name="Rectangle 26">
                  <a:extLst>
                    <a:ext uri="{FF2B5EF4-FFF2-40B4-BE49-F238E27FC236}">
                      <a16:creationId xmlns:a16="http://schemas.microsoft.com/office/drawing/2014/main" id="{73AFD890-4BA7-4CC2-B0F0-4F6090526147}"/>
                    </a:ext>
                  </a:extLst>
                </p:cNvPr>
                <p:cNvSpPr>
                  <a:spLocks noChangeArrowheads="1"/>
                </p:cNvSpPr>
                <p:nvPr/>
              </p:nvSpPr>
              <p:spPr bwMode="auto">
                <a:xfrm>
                  <a:off x="0" y="806"/>
                  <a:ext cx="43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727" name="Group 27">
                <a:extLst>
                  <a:ext uri="{FF2B5EF4-FFF2-40B4-BE49-F238E27FC236}">
                    <a16:creationId xmlns:a16="http://schemas.microsoft.com/office/drawing/2014/main" id="{FC707080-7F3F-4D17-A9BA-F5E4A98B67D5}"/>
                  </a:ext>
                </a:extLst>
              </p:cNvPr>
              <p:cNvGrpSpPr>
                <a:grpSpLocks/>
              </p:cNvGrpSpPr>
              <p:nvPr/>
            </p:nvGrpSpPr>
            <p:grpSpPr bwMode="auto">
              <a:xfrm>
                <a:off x="438" y="806"/>
                <a:ext cx="438" cy="403"/>
                <a:chOff x="438" y="806"/>
                <a:chExt cx="438" cy="403"/>
              </a:xfrm>
            </p:grpSpPr>
            <p:sp>
              <p:nvSpPr>
                <p:cNvPr id="71731" name="Rectangle 28">
                  <a:extLst>
                    <a:ext uri="{FF2B5EF4-FFF2-40B4-BE49-F238E27FC236}">
                      <a16:creationId xmlns:a16="http://schemas.microsoft.com/office/drawing/2014/main" id="{EFF9153D-569D-4C9A-89D6-97E1AD8A350F}"/>
                    </a:ext>
                  </a:extLst>
                </p:cNvPr>
                <p:cNvSpPr>
                  <a:spLocks noChangeArrowheads="1"/>
                </p:cNvSpPr>
                <p:nvPr/>
              </p:nvSpPr>
              <p:spPr bwMode="auto">
                <a:xfrm>
                  <a:off x="481" y="806"/>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8</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32" name="Rectangle 29">
                  <a:extLst>
                    <a:ext uri="{FF2B5EF4-FFF2-40B4-BE49-F238E27FC236}">
                      <a16:creationId xmlns:a16="http://schemas.microsoft.com/office/drawing/2014/main" id="{B0D06E64-9F0F-460B-BB95-5B8D32A895AD}"/>
                    </a:ext>
                  </a:extLst>
                </p:cNvPr>
                <p:cNvSpPr>
                  <a:spLocks noChangeArrowheads="1"/>
                </p:cNvSpPr>
                <p:nvPr/>
              </p:nvSpPr>
              <p:spPr bwMode="auto">
                <a:xfrm>
                  <a:off x="438" y="806"/>
                  <a:ext cx="43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728" name="Group 30">
                <a:extLst>
                  <a:ext uri="{FF2B5EF4-FFF2-40B4-BE49-F238E27FC236}">
                    <a16:creationId xmlns:a16="http://schemas.microsoft.com/office/drawing/2014/main" id="{6CB37968-84BC-4806-B1DD-79A597C7B2C2}"/>
                  </a:ext>
                </a:extLst>
              </p:cNvPr>
              <p:cNvGrpSpPr>
                <a:grpSpLocks/>
              </p:cNvGrpSpPr>
              <p:nvPr/>
            </p:nvGrpSpPr>
            <p:grpSpPr bwMode="auto">
              <a:xfrm>
                <a:off x="876" y="806"/>
                <a:ext cx="438" cy="403"/>
                <a:chOff x="876" y="806"/>
                <a:chExt cx="438" cy="403"/>
              </a:xfrm>
            </p:grpSpPr>
            <p:sp>
              <p:nvSpPr>
                <p:cNvPr id="71729" name="Rectangle 31">
                  <a:extLst>
                    <a:ext uri="{FF2B5EF4-FFF2-40B4-BE49-F238E27FC236}">
                      <a16:creationId xmlns:a16="http://schemas.microsoft.com/office/drawing/2014/main" id="{3B00402D-98A1-43AB-AE26-1F3175073CAC}"/>
                    </a:ext>
                  </a:extLst>
                </p:cNvPr>
                <p:cNvSpPr>
                  <a:spLocks noChangeArrowheads="1"/>
                </p:cNvSpPr>
                <p:nvPr/>
              </p:nvSpPr>
              <p:spPr bwMode="auto">
                <a:xfrm>
                  <a:off x="919" y="806"/>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6</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30" name="Rectangle 32">
                  <a:extLst>
                    <a:ext uri="{FF2B5EF4-FFF2-40B4-BE49-F238E27FC236}">
                      <a16:creationId xmlns:a16="http://schemas.microsoft.com/office/drawing/2014/main" id="{705670CB-3D35-4B15-B7C9-E2CA6659AD2A}"/>
                    </a:ext>
                  </a:extLst>
                </p:cNvPr>
                <p:cNvSpPr>
                  <a:spLocks noChangeArrowheads="1"/>
                </p:cNvSpPr>
                <p:nvPr/>
              </p:nvSpPr>
              <p:spPr bwMode="auto">
                <a:xfrm>
                  <a:off x="876" y="806"/>
                  <a:ext cx="43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sp>
          <p:nvSpPr>
            <p:cNvPr id="71719" name="Rectangle 33">
              <a:extLst>
                <a:ext uri="{FF2B5EF4-FFF2-40B4-BE49-F238E27FC236}">
                  <a16:creationId xmlns:a16="http://schemas.microsoft.com/office/drawing/2014/main" id="{C778557F-A1A3-4AE9-9074-1455051A5393}"/>
                </a:ext>
              </a:extLst>
            </p:cNvPr>
            <p:cNvSpPr>
              <a:spLocks noChangeArrowheads="1"/>
            </p:cNvSpPr>
            <p:nvPr/>
          </p:nvSpPr>
          <p:spPr bwMode="auto">
            <a:xfrm>
              <a:off x="-3" y="-3"/>
              <a:ext cx="1320" cy="1215"/>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88" name="Group 34">
            <a:extLst>
              <a:ext uri="{FF2B5EF4-FFF2-40B4-BE49-F238E27FC236}">
                <a16:creationId xmlns:a16="http://schemas.microsoft.com/office/drawing/2014/main" id="{EA14D55F-B210-49F9-A881-DA5050B08D9C}"/>
              </a:ext>
            </a:extLst>
          </p:cNvPr>
          <p:cNvGrpSpPr>
            <a:grpSpLocks/>
          </p:cNvGrpSpPr>
          <p:nvPr/>
        </p:nvGrpSpPr>
        <p:grpSpPr bwMode="auto">
          <a:xfrm>
            <a:off x="4419600" y="2895600"/>
            <a:ext cx="2095500" cy="1928813"/>
            <a:chOff x="-3" y="-3"/>
            <a:chExt cx="1320" cy="1215"/>
          </a:xfrm>
        </p:grpSpPr>
        <p:grpSp>
          <p:nvGrpSpPr>
            <p:cNvPr id="71689" name="Group 35">
              <a:extLst>
                <a:ext uri="{FF2B5EF4-FFF2-40B4-BE49-F238E27FC236}">
                  <a16:creationId xmlns:a16="http://schemas.microsoft.com/office/drawing/2014/main" id="{BF6A068F-C6E0-4489-A7AB-6CF4CC86C85F}"/>
                </a:ext>
              </a:extLst>
            </p:cNvPr>
            <p:cNvGrpSpPr>
              <a:grpSpLocks/>
            </p:cNvGrpSpPr>
            <p:nvPr/>
          </p:nvGrpSpPr>
          <p:grpSpPr bwMode="auto">
            <a:xfrm>
              <a:off x="0" y="0"/>
              <a:ext cx="1314" cy="1209"/>
              <a:chOff x="0" y="0"/>
              <a:chExt cx="1314" cy="1209"/>
            </a:xfrm>
          </p:grpSpPr>
          <p:grpSp>
            <p:nvGrpSpPr>
              <p:cNvPr id="71691" name="Group 36">
                <a:extLst>
                  <a:ext uri="{FF2B5EF4-FFF2-40B4-BE49-F238E27FC236}">
                    <a16:creationId xmlns:a16="http://schemas.microsoft.com/office/drawing/2014/main" id="{A318AFE3-F55E-4592-B1CC-2553C5BA91F2}"/>
                  </a:ext>
                </a:extLst>
              </p:cNvPr>
              <p:cNvGrpSpPr>
                <a:grpSpLocks/>
              </p:cNvGrpSpPr>
              <p:nvPr/>
            </p:nvGrpSpPr>
            <p:grpSpPr bwMode="auto">
              <a:xfrm>
                <a:off x="0" y="0"/>
                <a:ext cx="438" cy="403"/>
                <a:chOff x="0" y="0"/>
                <a:chExt cx="438" cy="403"/>
              </a:xfrm>
            </p:grpSpPr>
            <p:sp>
              <p:nvSpPr>
                <p:cNvPr id="71716" name="Rectangle 37">
                  <a:extLst>
                    <a:ext uri="{FF2B5EF4-FFF2-40B4-BE49-F238E27FC236}">
                      <a16:creationId xmlns:a16="http://schemas.microsoft.com/office/drawing/2014/main" id="{C81AC9AA-15D2-4B0D-8F9F-5BBC45D41C09}"/>
                    </a:ext>
                  </a:extLst>
                </p:cNvPr>
                <p:cNvSpPr>
                  <a:spLocks noChangeArrowheads="1"/>
                </p:cNvSpPr>
                <p:nvPr/>
              </p:nvSpPr>
              <p:spPr bwMode="auto">
                <a:xfrm>
                  <a:off x="43" y="0"/>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1</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17" name="Rectangle 38">
                  <a:extLst>
                    <a:ext uri="{FF2B5EF4-FFF2-40B4-BE49-F238E27FC236}">
                      <a16:creationId xmlns:a16="http://schemas.microsoft.com/office/drawing/2014/main" id="{0B5A4665-EE8E-4E67-9DED-BE500DCF4F23}"/>
                    </a:ext>
                  </a:extLst>
                </p:cNvPr>
                <p:cNvSpPr>
                  <a:spLocks noChangeArrowheads="1"/>
                </p:cNvSpPr>
                <p:nvPr/>
              </p:nvSpPr>
              <p:spPr bwMode="auto">
                <a:xfrm>
                  <a:off x="0" y="0"/>
                  <a:ext cx="43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92" name="Group 39">
                <a:extLst>
                  <a:ext uri="{FF2B5EF4-FFF2-40B4-BE49-F238E27FC236}">
                    <a16:creationId xmlns:a16="http://schemas.microsoft.com/office/drawing/2014/main" id="{C2CDE055-E9D1-4FDC-A1EE-5FA9ABF4ABC1}"/>
                  </a:ext>
                </a:extLst>
              </p:cNvPr>
              <p:cNvGrpSpPr>
                <a:grpSpLocks/>
              </p:cNvGrpSpPr>
              <p:nvPr/>
            </p:nvGrpSpPr>
            <p:grpSpPr bwMode="auto">
              <a:xfrm>
                <a:off x="438" y="0"/>
                <a:ext cx="438" cy="403"/>
                <a:chOff x="438" y="0"/>
                <a:chExt cx="438" cy="403"/>
              </a:xfrm>
            </p:grpSpPr>
            <p:sp>
              <p:nvSpPr>
                <p:cNvPr id="71714" name="Rectangle 40">
                  <a:extLst>
                    <a:ext uri="{FF2B5EF4-FFF2-40B4-BE49-F238E27FC236}">
                      <a16:creationId xmlns:a16="http://schemas.microsoft.com/office/drawing/2014/main" id="{20D49C35-EB30-41F7-9C02-BFC4871D41B1}"/>
                    </a:ext>
                  </a:extLst>
                </p:cNvPr>
                <p:cNvSpPr>
                  <a:spLocks noChangeArrowheads="1"/>
                </p:cNvSpPr>
                <p:nvPr/>
              </p:nvSpPr>
              <p:spPr bwMode="auto">
                <a:xfrm>
                  <a:off x="481" y="0"/>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2</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15" name="Rectangle 41">
                  <a:extLst>
                    <a:ext uri="{FF2B5EF4-FFF2-40B4-BE49-F238E27FC236}">
                      <a16:creationId xmlns:a16="http://schemas.microsoft.com/office/drawing/2014/main" id="{4705A093-1048-430C-BB4B-537E1FB0402F}"/>
                    </a:ext>
                  </a:extLst>
                </p:cNvPr>
                <p:cNvSpPr>
                  <a:spLocks noChangeArrowheads="1"/>
                </p:cNvSpPr>
                <p:nvPr/>
              </p:nvSpPr>
              <p:spPr bwMode="auto">
                <a:xfrm>
                  <a:off x="438" y="0"/>
                  <a:ext cx="43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93" name="Group 42">
                <a:extLst>
                  <a:ext uri="{FF2B5EF4-FFF2-40B4-BE49-F238E27FC236}">
                    <a16:creationId xmlns:a16="http://schemas.microsoft.com/office/drawing/2014/main" id="{8BA2E077-5335-4402-AF9E-066A9A30C589}"/>
                  </a:ext>
                </a:extLst>
              </p:cNvPr>
              <p:cNvGrpSpPr>
                <a:grpSpLocks/>
              </p:cNvGrpSpPr>
              <p:nvPr/>
            </p:nvGrpSpPr>
            <p:grpSpPr bwMode="auto">
              <a:xfrm>
                <a:off x="876" y="0"/>
                <a:ext cx="438" cy="403"/>
                <a:chOff x="876" y="0"/>
                <a:chExt cx="438" cy="403"/>
              </a:xfrm>
            </p:grpSpPr>
            <p:sp>
              <p:nvSpPr>
                <p:cNvPr id="71712" name="Rectangle 43">
                  <a:extLst>
                    <a:ext uri="{FF2B5EF4-FFF2-40B4-BE49-F238E27FC236}">
                      <a16:creationId xmlns:a16="http://schemas.microsoft.com/office/drawing/2014/main" id="{76A0BF09-DCF6-4CAA-9263-907E7003036F}"/>
                    </a:ext>
                  </a:extLst>
                </p:cNvPr>
                <p:cNvSpPr>
                  <a:spLocks noChangeArrowheads="1"/>
                </p:cNvSpPr>
                <p:nvPr/>
              </p:nvSpPr>
              <p:spPr bwMode="auto">
                <a:xfrm>
                  <a:off x="919" y="0"/>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3</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13" name="Rectangle 44">
                  <a:extLst>
                    <a:ext uri="{FF2B5EF4-FFF2-40B4-BE49-F238E27FC236}">
                      <a16:creationId xmlns:a16="http://schemas.microsoft.com/office/drawing/2014/main" id="{8D55F92F-FA1B-4E1A-AE2E-9EA926DD3836}"/>
                    </a:ext>
                  </a:extLst>
                </p:cNvPr>
                <p:cNvSpPr>
                  <a:spLocks noChangeArrowheads="1"/>
                </p:cNvSpPr>
                <p:nvPr/>
              </p:nvSpPr>
              <p:spPr bwMode="auto">
                <a:xfrm>
                  <a:off x="876" y="0"/>
                  <a:ext cx="43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94" name="Group 45">
                <a:extLst>
                  <a:ext uri="{FF2B5EF4-FFF2-40B4-BE49-F238E27FC236}">
                    <a16:creationId xmlns:a16="http://schemas.microsoft.com/office/drawing/2014/main" id="{2D75CB3D-60AE-4B9A-AC11-CFD8A63BB43D}"/>
                  </a:ext>
                </a:extLst>
              </p:cNvPr>
              <p:cNvGrpSpPr>
                <a:grpSpLocks/>
              </p:cNvGrpSpPr>
              <p:nvPr/>
            </p:nvGrpSpPr>
            <p:grpSpPr bwMode="auto">
              <a:xfrm>
                <a:off x="0" y="403"/>
                <a:ext cx="438" cy="403"/>
                <a:chOff x="0" y="403"/>
                <a:chExt cx="438" cy="403"/>
              </a:xfrm>
            </p:grpSpPr>
            <p:sp>
              <p:nvSpPr>
                <p:cNvPr id="71710" name="Rectangle 46">
                  <a:extLst>
                    <a:ext uri="{FF2B5EF4-FFF2-40B4-BE49-F238E27FC236}">
                      <a16:creationId xmlns:a16="http://schemas.microsoft.com/office/drawing/2014/main" id="{053F581A-6C4F-4EE2-9EEC-4E909C28CC21}"/>
                    </a:ext>
                  </a:extLst>
                </p:cNvPr>
                <p:cNvSpPr>
                  <a:spLocks noChangeArrowheads="1"/>
                </p:cNvSpPr>
                <p:nvPr/>
              </p:nvSpPr>
              <p:spPr bwMode="auto">
                <a:xfrm>
                  <a:off x="43" y="403"/>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8</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11" name="Rectangle 47">
                  <a:extLst>
                    <a:ext uri="{FF2B5EF4-FFF2-40B4-BE49-F238E27FC236}">
                      <a16:creationId xmlns:a16="http://schemas.microsoft.com/office/drawing/2014/main" id="{2FFC9433-625C-4CAB-BF56-FA0E4709AC80}"/>
                    </a:ext>
                  </a:extLst>
                </p:cNvPr>
                <p:cNvSpPr>
                  <a:spLocks noChangeArrowheads="1"/>
                </p:cNvSpPr>
                <p:nvPr/>
              </p:nvSpPr>
              <p:spPr bwMode="auto">
                <a:xfrm>
                  <a:off x="0" y="403"/>
                  <a:ext cx="43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95" name="Group 48">
                <a:extLst>
                  <a:ext uri="{FF2B5EF4-FFF2-40B4-BE49-F238E27FC236}">
                    <a16:creationId xmlns:a16="http://schemas.microsoft.com/office/drawing/2014/main" id="{6B96C174-CC60-4CC6-94C0-ED4ADA13A062}"/>
                  </a:ext>
                </a:extLst>
              </p:cNvPr>
              <p:cNvGrpSpPr>
                <a:grpSpLocks/>
              </p:cNvGrpSpPr>
              <p:nvPr/>
            </p:nvGrpSpPr>
            <p:grpSpPr bwMode="auto">
              <a:xfrm>
                <a:off x="438" y="403"/>
                <a:ext cx="438" cy="403"/>
                <a:chOff x="438" y="403"/>
                <a:chExt cx="438" cy="403"/>
              </a:xfrm>
            </p:grpSpPr>
            <p:sp>
              <p:nvSpPr>
                <p:cNvPr id="71708" name="Rectangle 49">
                  <a:extLst>
                    <a:ext uri="{FF2B5EF4-FFF2-40B4-BE49-F238E27FC236}">
                      <a16:creationId xmlns:a16="http://schemas.microsoft.com/office/drawing/2014/main" id="{32F32BD9-03F6-4F54-B0EC-E61A8E3865F2}"/>
                    </a:ext>
                  </a:extLst>
                </p:cNvPr>
                <p:cNvSpPr>
                  <a:spLocks noChangeArrowheads="1"/>
                </p:cNvSpPr>
                <p:nvPr/>
              </p:nvSpPr>
              <p:spPr bwMode="auto">
                <a:xfrm>
                  <a:off x="481" y="403"/>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 </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09" name="Rectangle 50">
                  <a:extLst>
                    <a:ext uri="{FF2B5EF4-FFF2-40B4-BE49-F238E27FC236}">
                      <a16:creationId xmlns:a16="http://schemas.microsoft.com/office/drawing/2014/main" id="{B88FE92E-95C4-4002-9F59-7BEDDAC9316F}"/>
                    </a:ext>
                  </a:extLst>
                </p:cNvPr>
                <p:cNvSpPr>
                  <a:spLocks noChangeArrowheads="1"/>
                </p:cNvSpPr>
                <p:nvPr/>
              </p:nvSpPr>
              <p:spPr bwMode="auto">
                <a:xfrm>
                  <a:off x="438" y="403"/>
                  <a:ext cx="43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96" name="Group 51">
                <a:extLst>
                  <a:ext uri="{FF2B5EF4-FFF2-40B4-BE49-F238E27FC236}">
                    <a16:creationId xmlns:a16="http://schemas.microsoft.com/office/drawing/2014/main" id="{82AF4456-BED3-4ADB-A532-55A1FB3386BB}"/>
                  </a:ext>
                </a:extLst>
              </p:cNvPr>
              <p:cNvGrpSpPr>
                <a:grpSpLocks/>
              </p:cNvGrpSpPr>
              <p:nvPr/>
            </p:nvGrpSpPr>
            <p:grpSpPr bwMode="auto">
              <a:xfrm>
                <a:off x="876" y="403"/>
                <a:ext cx="438" cy="403"/>
                <a:chOff x="876" y="403"/>
                <a:chExt cx="438" cy="403"/>
              </a:xfrm>
            </p:grpSpPr>
            <p:sp>
              <p:nvSpPr>
                <p:cNvPr id="71706" name="Rectangle 52">
                  <a:extLst>
                    <a:ext uri="{FF2B5EF4-FFF2-40B4-BE49-F238E27FC236}">
                      <a16:creationId xmlns:a16="http://schemas.microsoft.com/office/drawing/2014/main" id="{64C50EFD-39AE-4B58-9E6E-F2BC39369759}"/>
                    </a:ext>
                  </a:extLst>
                </p:cNvPr>
                <p:cNvSpPr>
                  <a:spLocks noChangeArrowheads="1"/>
                </p:cNvSpPr>
                <p:nvPr/>
              </p:nvSpPr>
              <p:spPr bwMode="auto">
                <a:xfrm>
                  <a:off x="919" y="403"/>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4</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07" name="Rectangle 53">
                  <a:extLst>
                    <a:ext uri="{FF2B5EF4-FFF2-40B4-BE49-F238E27FC236}">
                      <a16:creationId xmlns:a16="http://schemas.microsoft.com/office/drawing/2014/main" id="{EF50F3DA-2550-48BD-86D9-FE94794D84F4}"/>
                    </a:ext>
                  </a:extLst>
                </p:cNvPr>
                <p:cNvSpPr>
                  <a:spLocks noChangeArrowheads="1"/>
                </p:cNvSpPr>
                <p:nvPr/>
              </p:nvSpPr>
              <p:spPr bwMode="auto">
                <a:xfrm>
                  <a:off x="876" y="403"/>
                  <a:ext cx="43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97" name="Group 54">
                <a:extLst>
                  <a:ext uri="{FF2B5EF4-FFF2-40B4-BE49-F238E27FC236}">
                    <a16:creationId xmlns:a16="http://schemas.microsoft.com/office/drawing/2014/main" id="{1B875E69-4F9A-4D8B-965B-1800389A7348}"/>
                  </a:ext>
                </a:extLst>
              </p:cNvPr>
              <p:cNvGrpSpPr>
                <a:grpSpLocks/>
              </p:cNvGrpSpPr>
              <p:nvPr/>
            </p:nvGrpSpPr>
            <p:grpSpPr bwMode="auto">
              <a:xfrm>
                <a:off x="0" y="806"/>
                <a:ext cx="438" cy="403"/>
                <a:chOff x="0" y="806"/>
                <a:chExt cx="438" cy="403"/>
              </a:xfrm>
            </p:grpSpPr>
            <p:sp>
              <p:nvSpPr>
                <p:cNvPr id="71704" name="Rectangle 55">
                  <a:extLst>
                    <a:ext uri="{FF2B5EF4-FFF2-40B4-BE49-F238E27FC236}">
                      <a16:creationId xmlns:a16="http://schemas.microsoft.com/office/drawing/2014/main" id="{C59C5D4C-079C-4AF6-B96C-AA223DAF1911}"/>
                    </a:ext>
                  </a:extLst>
                </p:cNvPr>
                <p:cNvSpPr>
                  <a:spLocks noChangeArrowheads="1"/>
                </p:cNvSpPr>
                <p:nvPr/>
              </p:nvSpPr>
              <p:spPr bwMode="auto">
                <a:xfrm>
                  <a:off x="43" y="806"/>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7</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05" name="Rectangle 56">
                  <a:extLst>
                    <a:ext uri="{FF2B5EF4-FFF2-40B4-BE49-F238E27FC236}">
                      <a16:creationId xmlns:a16="http://schemas.microsoft.com/office/drawing/2014/main" id="{9ACF9FE4-A5D2-4B65-BC3C-EF08F6AEA73A}"/>
                    </a:ext>
                  </a:extLst>
                </p:cNvPr>
                <p:cNvSpPr>
                  <a:spLocks noChangeArrowheads="1"/>
                </p:cNvSpPr>
                <p:nvPr/>
              </p:nvSpPr>
              <p:spPr bwMode="auto">
                <a:xfrm>
                  <a:off x="0" y="806"/>
                  <a:ext cx="43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98" name="Group 57">
                <a:extLst>
                  <a:ext uri="{FF2B5EF4-FFF2-40B4-BE49-F238E27FC236}">
                    <a16:creationId xmlns:a16="http://schemas.microsoft.com/office/drawing/2014/main" id="{2F151EAC-1C3F-4A49-B16A-29BF49A11A31}"/>
                  </a:ext>
                </a:extLst>
              </p:cNvPr>
              <p:cNvGrpSpPr>
                <a:grpSpLocks/>
              </p:cNvGrpSpPr>
              <p:nvPr/>
            </p:nvGrpSpPr>
            <p:grpSpPr bwMode="auto">
              <a:xfrm>
                <a:off x="438" y="806"/>
                <a:ext cx="438" cy="403"/>
                <a:chOff x="438" y="806"/>
                <a:chExt cx="438" cy="403"/>
              </a:xfrm>
            </p:grpSpPr>
            <p:sp>
              <p:nvSpPr>
                <p:cNvPr id="71702" name="Rectangle 58">
                  <a:extLst>
                    <a:ext uri="{FF2B5EF4-FFF2-40B4-BE49-F238E27FC236}">
                      <a16:creationId xmlns:a16="http://schemas.microsoft.com/office/drawing/2014/main" id="{99407ECB-F016-441E-8E68-613A72644A1D}"/>
                    </a:ext>
                  </a:extLst>
                </p:cNvPr>
                <p:cNvSpPr>
                  <a:spLocks noChangeArrowheads="1"/>
                </p:cNvSpPr>
                <p:nvPr/>
              </p:nvSpPr>
              <p:spPr bwMode="auto">
                <a:xfrm>
                  <a:off x="481" y="806"/>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6</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03" name="Rectangle 59">
                  <a:extLst>
                    <a:ext uri="{FF2B5EF4-FFF2-40B4-BE49-F238E27FC236}">
                      <a16:creationId xmlns:a16="http://schemas.microsoft.com/office/drawing/2014/main" id="{37689896-236C-403A-9951-48C1A743C36B}"/>
                    </a:ext>
                  </a:extLst>
                </p:cNvPr>
                <p:cNvSpPr>
                  <a:spLocks noChangeArrowheads="1"/>
                </p:cNvSpPr>
                <p:nvPr/>
              </p:nvSpPr>
              <p:spPr bwMode="auto">
                <a:xfrm>
                  <a:off x="438" y="806"/>
                  <a:ext cx="43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99" name="Group 60">
                <a:extLst>
                  <a:ext uri="{FF2B5EF4-FFF2-40B4-BE49-F238E27FC236}">
                    <a16:creationId xmlns:a16="http://schemas.microsoft.com/office/drawing/2014/main" id="{4F628017-44CE-4296-AEA2-2C6E39893E02}"/>
                  </a:ext>
                </a:extLst>
              </p:cNvPr>
              <p:cNvGrpSpPr>
                <a:grpSpLocks/>
              </p:cNvGrpSpPr>
              <p:nvPr/>
            </p:nvGrpSpPr>
            <p:grpSpPr bwMode="auto">
              <a:xfrm>
                <a:off x="876" y="806"/>
                <a:ext cx="438" cy="403"/>
                <a:chOff x="876" y="806"/>
                <a:chExt cx="438" cy="403"/>
              </a:xfrm>
            </p:grpSpPr>
            <p:sp>
              <p:nvSpPr>
                <p:cNvPr id="71700" name="Rectangle 61">
                  <a:extLst>
                    <a:ext uri="{FF2B5EF4-FFF2-40B4-BE49-F238E27FC236}">
                      <a16:creationId xmlns:a16="http://schemas.microsoft.com/office/drawing/2014/main" id="{908E1E5D-4D43-4344-BB4B-B64966AE2F66}"/>
                    </a:ext>
                  </a:extLst>
                </p:cNvPr>
                <p:cNvSpPr>
                  <a:spLocks noChangeArrowheads="1"/>
                </p:cNvSpPr>
                <p:nvPr/>
              </p:nvSpPr>
              <p:spPr bwMode="auto">
                <a:xfrm>
                  <a:off x="919" y="806"/>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5</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01" name="Rectangle 62">
                  <a:extLst>
                    <a:ext uri="{FF2B5EF4-FFF2-40B4-BE49-F238E27FC236}">
                      <a16:creationId xmlns:a16="http://schemas.microsoft.com/office/drawing/2014/main" id="{6C85FD54-89DF-4F50-AC57-93C433E304A9}"/>
                    </a:ext>
                  </a:extLst>
                </p:cNvPr>
                <p:cNvSpPr>
                  <a:spLocks noChangeArrowheads="1"/>
                </p:cNvSpPr>
                <p:nvPr/>
              </p:nvSpPr>
              <p:spPr bwMode="auto">
                <a:xfrm>
                  <a:off x="876" y="806"/>
                  <a:ext cx="43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sp>
          <p:nvSpPr>
            <p:cNvPr id="71690" name="Rectangle 63">
              <a:extLst>
                <a:ext uri="{FF2B5EF4-FFF2-40B4-BE49-F238E27FC236}">
                  <a16:creationId xmlns:a16="http://schemas.microsoft.com/office/drawing/2014/main" id="{E8496368-28C2-4D8D-8A95-DFCD93D6D112}"/>
                </a:ext>
              </a:extLst>
            </p:cNvPr>
            <p:cNvSpPr>
              <a:spLocks noChangeArrowheads="1"/>
            </p:cNvSpPr>
            <p:nvPr/>
          </p:nvSpPr>
          <p:spPr bwMode="auto">
            <a:xfrm>
              <a:off x="-3" y="-3"/>
              <a:ext cx="1320" cy="1215"/>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306988C-6021-403D-8864-598D58B3C9D7}"/>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幼圆" panose="02010509060101010101" pitchFamily="49" charset="-122"/>
                <a:ea typeface="幼圆" panose="02010509060101010101" pitchFamily="49" charset="-122"/>
              </a:rPr>
              <a:t>例</a:t>
            </a:r>
            <a:r>
              <a:rPr lang="en-US" altLang="zh-CN" b="1" dirty="0">
                <a:solidFill>
                  <a:schemeClr val="accent6"/>
                </a:solidFill>
                <a:latin typeface="幼圆" panose="02010509060101010101" pitchFamily="49" charset="-122"/>
                <a:ea typeface="幼圆" panose="02010509060101010101" pitchFamily="49" charset="-122"/>
              </a:rPr>
              <a:t>1</a:t>
            </a:r>
            <a:endParaRPr lang="zh-CN" altLang="en-US" b="1" dirty="0">
              <a:solidFill>
                <a:schemeClr val="accent6"/>
              </a:solidFill>
              <a:latin typeface="幼圆" panose="02010509060101010101" pitchFamily="49" charset="-122"/>
              <a:ea typeface="幼圆" panose="02010509060101010101" pitchFamily="49" charset="-122"/>
            </a:endParaRPr>
          </a:p>
        </p:txBody>
      </p:sp>
      <p:sp>
        <p:nvSpPr>
          <p:cNvPr id="54275" name="Rectangle 3">
            <a:extLst>
              <a:ext uri="{FF2B5EF4-FFF2-40B4-BE49-F238E27FC236}">
                <a16:creationId xmlns:a16="http://schemas.microsoft.com/office/drawing/2014/main" id="{FBA55C0F-A550-417C-A5D6-427482510A0C}"/>
              </a:ext>
            </a:extLst>
          </p:cNvPr>
          <p:cNvSpPr>
            <a:spLocks noGrp="1" noChangeArrowheads="1"/>
          </p:cNvSpPr>
          <p:nvPr>
            <p:ph idx="1"/>
          </p:nvPr>
        </p:nvSpPr>
        <p:spPr>
          <a:xfrm>
            <a:off x="395288" y="1268413"/>
            <a:ext cx="7772400" cy="4114800"/>
          </a:xfrm>
        </p:spPr>
        <p:txBody>
          <a:bodyPr>
            <a:normAutofit fontScale="92500" lnSpcReduction="20000"/>
          </a:bodyPr>
          <a:lstStyle/>
          <a:p>
            <a:pPr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游戏说明：</a:t>
            </a:r>
          </a:p>
          <a:p>
            <a:pPr lvl="1"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一个棋盘有9个方格，放了8个数（1-8）；</a:t>
            </a:r>
          </a:p>
          <a:p>
            <a:pPr lvl="1"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初始时，8个数随机放置；</a:t>
            </a:r>
          </a:p>
          <a:p>
            <a:pPr lvl="1"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数字移动规则：空格周围的数字可移动到空格中；</a:t>
            </a:r>
          </a:p>
          <a:p>
            <a:pPr lvl="1"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如果通过移动数字，达到一个目标状态，则游戏成功结束；</a:t>
            </a:r>
          </a:p>
          <a:p>
            <a:pPr lvl="1"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求一个走步序列;</a:t>
            </a:r>
          </a:p>
          <a:p>
            <a:pPr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问题：怎样用一个产生式系统描述并解决上述问题？</a:t>
            </a:r>
          </a:p>
          <a:p>
            <a:pPr fontAlgn="auto">
              <a:spcAft>
                <a:spcPts val="0"/>
              </a:spcAft>
              <a:defRPr/>
            </a:pPr>
            <a:endParaRPr lang="zh-CN" altLang="en-US"/>
          </a:p>
        </p:txBody>
      </p:sp>
      <p:sp>
        <p:nvSpPr>
          <p:cNvPr id="73732" name="日期占位符 1">
            <a:extLst>
              <a:ext uri="{FF2B5EF4-FFF2-40B4-BE49-F238E27FC236}">
                <a16:creationId xmlns:a16="http://schemas.microsoft.com/office/drawing/2014/main" id="{E16A7062-D4E6-4F53-8CB1-4224CAFA589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702724D-9FAC-491E-B2CE-9A0DE011107A}"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73733" name="页脚占位符 2">
            <a:extLst>
              <a:ext uri="{FF2B5EF4-FFF2-40B4-BE49-F238E27FC236}">
                <a16:creationId xmlns:a16="http://schemas.microsoft.com/office/drawing/2014/main" id="{DD303365-6B93-4229-B8ED-8D317897CCC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73734" name="灯片编号占位符 3">
            <a:extLst>
              <a:ext uri="{FF2B5EF4-FFF2-40B4-BE49-F238E27FC236}">
                <a16:creationId xmlns:a16="http://schemas.microsoft.com/office/drawing/2014/main" id="{BA8D36F6-CF0F-4E1D-B59D-9C8B0D24601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39D174B-3197-442B-9232-16DE6B2A000C}" type="slidenum">
              <a:rPr lang="zh-CN" altLang="en-US" sz="1400" smtClean="0">
                <a:latin typeface="Arial" panose="020B0604020202020204" pitchFamily="34" charset="0"/>
              </a:rPr>
              <a:pPr>
                <a:lnSpc>
                  <a:spcPct val="100000"/>
                </a:lnSpc>
                <a:spcBef>
                  <a:spcPct val="0"/>
                </a:spcBef>
                <a:buClrTx/>
                <a:buFontTx/>
                <a:buNone/>
              </a:pPr>
              <a:t>31</a:t>
            </a:fld>
            <a:endParaRPr lang="en-US" altLang="zh-CN" sz="1400">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AE86677-F746-4DC4-900A-0E5EC185C3DF}"/>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幼圆" panose="02010509060101010101" pitchFamily="49" charset="-122"/>
                <a:ea typeface="幼圆" panose="02010509060101010101" pitchFamily="49" charset="-122"/>
              </a:rPr>
              <a:t>例</a:t>
            </a:r>
            <a:r>
              <a:rPr lang="en-US" altLang="zh-CN" b="1" dirty="0">
                <a:solidFill>
                  <a:schemeClr val="accent6"/>
                </a:solidFill>
                <a:latin typeface="幼圆" panose="02010509060101010101" pitchFamily="49" charset="-122"/>
                <a:ea typeface="幼圆" panose="02010509060101010101" pitchFamily="49" charset="-122"/>
              </a:rPr>
              <a:t>1</a:t>
            </a:r>
            <a:endParaRPr lang="zh-CN" altLang="en-US" b="1" dirty="0">
              <a:solidFill>
                <a:schemeClr val="accent6"/>
              </a:solidFill>
              <a:latin typeface="幼圆" panose="02010509060101010101" pitchFamily="49" charset="-122"/>
              <a:ea typeface="幼圆" panose="02010509060101010101" pitchFamily="49" charset="-122"/>
            </a:endParaRPr>
          </a:p>
        </p:txBody>
      </p:sp>
      <p:sp>
        <p:nvSpPr>
          <p:cNvPr id="56323" name="Rectangle 3">
            <a:extLst>
              <a:ext uri="{FF2B5EF4-FFF2-40B4-BE49-F238E27FC236}">
                <a16:creationId xmlns:a16="http://schemas.microsoft.com/office/drawing/2014/main" id="{D979D042-9C16-4845-97D9-58789BF63D77}"/>
              </a:ext>
            </a:extLst>
          </p:cNvPr>
          <p:cNvSpPr>
            <a:spLocks noGrp="1" noChangeArrowheads="1"/>
          </p:cNvSpPr>
          <p:nvPr>
            <p:ph idx="1"/>
          </p:nvPr>
        </p:nvSpPr>
        <p:spPr>
          <a:xfrm>
            <a:off x="395288" y="1196975"/>
            <a:ext cx="8424862" cy="4114800"/>
          </a:xfrm>
        </p:spPr>
        <p:txBody>
          <a:bodyPr>
            <a:normAutofit lnSpcReduction="10000"/>
          </a:bodyPr>
          <a:lstStyle/>
          <a:p>
            <a:pPr algn="just" fontAlgn="auto">
              <a:spcAft>
                <a:spcPts val="0"/>
              </a:spcAft>
              <a:defRPr/>
            </a:pPr>
            <a:r>
              <a:rPr lang="zh-CN" altLang="en-US" sz="2400">
                <a:latin typeface="幼圆" panose="02010509060101010101" pitchFamily="49" charset="-122"/>
                <a:ea typeface="幼圆" panose="02010509060101010101" pitchFamily="49" charset="-122"/>
              </a:rPr>
              <a:t>产生式系统的描述:</a:t>
            </a:r>
          </a:p>
          <a:p>
            <a:pPr lvl="1" algn="just" fontAlgn="auto">
              <a:spcAft>
                <a:spcPts val="0"/>
              </a:spcAft>
              <a:defRPr/>
            </a:pPr>
            <a:r>
              <a:rPr lang="zh-CN" altLang="en-US" sz="2400">
                <a:latin typeface="幼圆" panose="02010509060101010101" pitchFamily="49" charset="-122"/>
                <a:ea typeface="幼圆" panose="02010509060101010101" pitchFamily="49" charset="-122"/>
              </a:rPr>
              <a:t>综合数据库：存放棋盘的状态。</a:t>
            </a:r>
          </a:p>
          <a:p>
            <a:pPr lvl="2" algn="just" fontAlgn="auto">
              <a:spcAft>
                <a:spcPts val="0"/>
              </a:spcAft>
              <a:defRPr/>
            </a:pPr>
            <a:r>
              <a:rPr lang="zh-CN" altLang="en-US">
                <a:latin typeface="幼圆" panose="02010509060101010101" pitchFamily="49" charset="-122"/>
                <a:ea typeface="幼圆" panose="02010509060101010101" pitchFamily="49" charset="-122"/>
              </a:rPr>
              <a:t>棋盘的状态：8个数字在棋盘上的位置分布。</a:t>
            </a:r>
          </a:p>
          <a:p>
            <a:pPr lvl="2" algn="just" fontAlgn="auto">
              <a:spcAft>
                <a:spcPts val="0"/>
              </a:spcAft>
              <a:defRPr/>
            </a:pPr>
            <a:r>
              <a:rPr lang="zh-CN" altLang="en-US">
                <a:latin typeface="幼圆" panose="02010509060101010101" pitchFamily="49" charset="-122"/>
                <a:ea typeface="幼圆" panose="02010509060101010101" pitchFamily="49" charset="-122"/>
              </a:rPr>
              <a:t>每走一步，状态就会发生变化；</a:t>
            </a:r>
          </a:p>
          <a:p>
            <a:pPr lvl="2" algn="just" fontAlgn="auto">
              <a:spcAft>
                <a:spcPts val="0"/>
              </a:spcAft>
              <a:defRPr/>
            </a:pPr>
            <a:r>
              <a:rPr lang="zh-CN" altLang="en-US">
                <a:latin typeface="幼圆" panose="02010509060101010101" pitchFamily="49" charset="-122"/>
                <a:ea typeface="幼圆" panose="02010509060101010101" pitchFamily="49" charset="-122"/>
              </a:rPr>
              <a:t>存放棋盘的当前状态；</a:t>
            </a:r>
          </a:p>
          <a:p>
            <a:pPr lvl="1" algn="just" fontAlgn="auto">
              <a:spcAft>
                <a:spcPts val="0"/>
              </a:spcAft>
              <a:defRPr/>
            </a:pPr>
            <a:r>
              <a:rPr lang="zh-CN" altLang="en-US" sz="2400">
                <a:latin typeface="幼圆" panose="02010509060101010101" pitchFamily="49" charset="-122"/>
                <a:ea typeface="幼圆" panose="02010509060101010101" pitchFamily="49" charset="-122"/>
              </a:rPr>
              <a:t>规则：规则是数字移动的方法。</a:t>
            </a:r>
          </a:p>
          <a:p>
            <a:pPr lvl="2" algn="just" fontAlgn="auto">
              <a:spcAft>
                <a:spcPts val="0"/>
              </a:spcAft>
              <a:defRPr/>
            </a:pPr>
            <a:r>
              <a:rPr lang="zh-CN" altLang="en-US">
                <a:latin typeface="幼圆" panose="02010509060101010101" pitchFamily="49" charset="-122"/>
                <a:ea typeface="幼圆" panose="02010509060101010101" pitchFamily="49" charset="-122"/>
              </a:rPr>
              <a:t>空格的移动:</a:t>
            </a:r>
          </a:p>
          <a:p>
            <a:pPr lvl="2" algn="just" fontAlgn="auto">
              <a:spcAft>
                <a:spcPts val="0"/>
              </a:spcAft>
              <a:defRPr/>
            </a:pPr>
            <a:r>
              <a:rPr lang="zh-CN" altLang="en-US">
                <a:latin typeface="幼圆" panose="02010509060101010101" pitchFamily="49" charset="-122"/>
                <a:ea typeface="幼圆" panose="02010509060101010101" pitchFamily="49" charset="-122"/>
              </a:rPr>
              <a:t>如果空格左边有数字，则将左边的数字移到空格上；</a:t>
            </a:r>
          </a:p>
          <a:p>
            <a:pPr lvl="2" algn="just" fontAlgn="auto">
              <a:spcAft>
                <a:spcPts val="0"/>
              </a:spcAft>
              <a:defRPr/>
            </a:pPr>
            <a:r>
              <a:rPr lang="zh-CN" altLang="en-US">
                <a:latin typeface="幼圆" panose="02010509060101010101" pitchFamily="49" charset="-122"/>
                <a:ea typeface="幼圆" panose="02010509060101010101" pitchFamily="49" charset="-122"/>
              </a:rPr>
              <a:t>如果空格右边有数字，则将右边的数字移到空格上；</a:t>
            </a:r>
          </a:p>
          <a:p>
            <a:pPr lvl="2" algn="just" fontAlgn="auto">
              <a:spcAft>
                <a:spcPts val="0"/>
              </a:spcAft>
              <a:defRPr/>
            </a:pPr>
            <a:r>
              <a:rPr lang="zh-CN" altLang="en-US">
                <a:latin typeface="幼圆" panose="02010509060101010101" pitchFamily="49" charset="-122"/>
                <a:ea typeface="幼圆" panose="02010509060101010101" pitchFamily="49" charset="-122"/>
              </a:rPr>
              <a:t>如果空格上边有数字，则将上边的数字移到空格上；</a:t>
            </a:r>
          </a:p>
          <a:p>
            <a:pPr lvl="2" algn="just" fontAlgn="auto">
              <a:spcAft>
                <a:spcPts val="0"/>
              </a:spcAft>
              <a:defRPr/>
            </a:pPr>
            <a:r>
              <a:rPr lang="zh-CN" altLang="en-US">
                <a:latin typeface="幼圆" panose="02010509060101010101" pitchFamily="49" charset="-122"/>
                <a:ea typeface="幼圆" panose="02010509060101010101" pitchFamily="49" charset="-122"/>
              </a:rPr>
              <a:t>如果空格下边有数字，则将下边的数字移到空格上；</a:t>
            </a:r>
          </a:p>
          <a:p>
            <a:pPr fontAlgn="auto">
              <a:spcAft>
                <a:spcPts val="0"/>
              </a:spcAft>
              <a:defRPr/>
            </a:pPr>
            <a:endParaRPr lang="zh-CN" altLang="en-US" sz="2400">
              <a:latin typeface="幼圆" panose="02010509060101010101" pitchFamily="49" charset="-122"/>
              <a:ea typeface="幼圆" panose="02010509060101010101" pitchFamily="49" charset="-122"/>
            </a:endParaRPr>
          </a:p>
        </p:txBody>
      </p:sp>
      <p:sp>
        <p:nvSpPr>
          <p:cNvPr id="75780" name="日期占位符 1">
            <a:extLst>
              <a:ext uri="{FF2B5EF4-FFF2-40B4-BE49-F238E27FC236}">
                <a16:creationId xmlns:a16="http://schemas.microsoft.com/office/drawing/2014/main" id="{A6BC706A-EF8C-4D11-A757-DAD60C4C2B9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D2CA847-0B0F-4559-AB93-4CF6823B6746}"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75781" name="页脚占位符 2">
            <a:extLst>
              <a:ext uri="{FF2B5EF4-FFF2-40B4-BE49-F238E27FC236}">
                <a16:creationId xmlns:a16="http://schemas.microsoft.com/office/drawing/2014/main" id="{24516F5B-AD2B-4876-8097-5BC0C501CDC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75782" name="灯片编号占位符 3">
            <a:extLst>
              <a:ext uri="{FF2B5EF4-FFF2-40B4-BE49-F238E27FC236}">
                <a16:creationId xmlns:a16="http://schemas.microsoft.com/office/drawing/2014/main" id="{88C221EA-4F65-4FF1-B2D9-719952D854F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56899938-294A-47F5-8B69-AEA908B5C2F5}" type="slidenum">
              <a:rPr lang="zh-CN" altLang="en-US" sz="1400" smtClean="0">
                <a:latin typeface="Arial" panose="020B0604020202020204" pitchFamily="34" charset="0"/>
              </a:rPr>
              <a:pPr>
                <a:lnSpc>
                  <a:spcPct val="100000"/>
                </a:lnSpc>
                <a:spcBef>
                  <a:spcPct val="0"/>
                </a:spcBef>
                <a:buClrTx/>
                <a:buFontTx/>
                <a:buNone/>
              </a:pPr>
              <a:t>32</a:t>
            </a:fld>
            <a:endParaRPr lang="en-US" altLang="zh-CN" sz="1400">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6BCB330-0A31-422C-9BDC-1B5D62CE1CFC}"/>
              </a:ext>
            </a:extLst>
          </p:cNvPr>
          <p:cNvSpPr>
            <a:spLocks noGrp="1" noChangeArrowheads="1"/>
          </p:cNvSpPr>
          <p:nvPr>
            <p:ph type="title"/>
          </p:nvPr>
        </p:nvSpPr>
        <p:spPr>
          <a:xfrm>
            <a:off x="323850" y="115888"/>
            <a:ext cx="7772400" cy="10668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例2</a:t>
            </a:r>
          </a:p>
        </p:txBody>
      </p:sp>
      <p:sp>
        <p:nvSpPr>
          <p:cNvPr id="58371" name="Rectangle 3">
            <a:extLst>
              <a:ext uri="{FF2B5EF4-FFF2-40B4-BE49-F238E27FC236}">
                <a16:creationId xmlns:a16="http://schemas.microsoft.com/office/drawing/2014/main" id="{79046943-F22C-471E-9211-4EEF899D67EA}"/>
              </a:ext>
            </a:extLst>
          </p:cNvPr>
          <p:cNvSpPr>
            <a:spLocks noGrp="1" noChangeArrowheads="1"/>
          </p:cNvSpPr>
          <p:nvPr>
            <p:ph idx="1"/>
          </p:nvPr>
        </p:nvSpPr>
        <p:spPr>
          <a:xfrm>
            <a:off x="539750" y="1268413"/>
            <a:ext cx="7772400" cy="4343400"/>
          </a:xfrm>
        </p:spPr>
        <p:txBody>
          <a:bodyPr/>
          <a:lstStyle/>
          <a:p>
            <a:pPr fontAlgn="auto">
              <a:spcAft>
                <a:spcPts val="0"/>
              </a:spcAft>
              <a:defRPr/>
            </a:pPr>
            <a:r>
              <a:rPr lang="zh-CN" altLang="en-US">
                <a:latin typeface="幼圆" panose="02010509060101010101" pitchFamily="49" charset="-122"/>
                <a:ea typeface="幼圆" panose="02010509060101010101" pitchFamily="49" charset="-122"/>
              </a:rPr>
              <a:t>问题：设字符转换规则</a:t>
            </a:r>
          </a:p>
          <a:p>
            <a:pPr fontAlgn="auto">
              <a:spcAft>
                <a:spcPts val="0"/>
              </a:spcAft>
              <a:buFontTx/>
              <a:buNone/>
              <a:defRPr/>
            </a:pPr>
            <a:r>
              <a:rPr lang="zh-CN" altLang="en-US"/>
              <a:t>		</a:t>
            </a:r>
            <a:r>
              <a:rPr lang="en-US" altLang="zh-CN"/>
              <a:t>A∧B→C</a:t>
            </a:r>
          </a:p>
          <a:p>
            <a:pPr fontAlgn="auto">
              <a:spcAft>
                <a:spcPts val="0"/>
              </a:spcAft>
              <a:buFontTx/>
              <a:buNone/>
              <a:defRPr/>
            </a:pPr>
            <a:r>
              <a:rPr lang="en-US" altLang="zh-CN"/>
              <a:t>		A∧C→D</a:t>
            </a:r>
          </a:p>
          <a:p>
            <a:pPr fontAlgn="auto">
              <a:spcAft>
                <a:spcPts val="0"/>
              </a:spcAft>
              <a:buFontTx/>
              <a:buNone/>
              <a:defRPr/>
            </a:pPr>
            <a:r>
              <a:rPr lang="en-US" altLang="zh-CN"/>
              <a:t>		B∧C→G</a:t>
            </a:r>
          </a:p>
          <a:p>
            <a:pPr fontAlgn="auto">
              <a:spcAft>
                <a:spcPts val="0"/>
              </a:spcAft>
              <a:buFontTx/>
              <a:buNone/>
              <a:defRPr/>
            </a:pPr>
            <a:r>
              <a:rPr lang="en-US" altLang="zh-CN"/>
              <a:t>		B∧E→F</a:t>
            </a:r>
          </a:p>
          <a:p>
            <a:pPr fontAlgn="auto">
              <a:spcAft>
                <a:spcPts val="0"/>
              </a:spcAft>
              <a:buFontTx/>
              <a:buNone/>
              <a:defRPr/>
            </a:pPr>
            <a:r>
              <a:rPr lang="en-US" altLang="zh-CN"/>
              <a:t>		D→E</a:t>
            </a:r>
          </a:p>
          <a:p>
            <a:pPr fontAlgn="auto">
              <a:spcAft>
                <a:spcPts val="0"/>
              </a:spcAft>
              <a:buFontTx/>
              <a:buNone/>
              <a:defRPr/>
            </a:pPr>
            <a:r>
              <a:rPr lang="en-US" altLang="zh-CN"/>
              <a:t>	</a:t>
            </a:r>
            <a:r>
              <a:rPr lang="zh-CN" altLang="en-US">
                <a:latin typeface="幼圆" panose="02010509060101010101" pitchFamily="49" charset="-122"/>
                <a:ea typeface="幼圆" panose="02010509060101010101" pitchFamily="49" charset="-122"/>
              </a:rPr>
              <a:t>已知：</a:t>
            </a:r>
            <a:r>
              <a:rPr lang="en-US" altLang="zh-CN">
                <a:latin typeface="幼圆" panose="02010509060101010101" pitchFamily="49" charset="-122"/>
                <a:ea typeface="幼圆" panose="02010509060101010101" pitchFamily="49" charset="-122"/>
              </a:rPr>
              <a:t>A，B</a:t>
            </a:r>
          </a:p>
          <a:p>
            <a:pPr fontAlgn="auto">
              <a:spcAft>
                <a:spcPts val="0"/>
              </a:spcAft>
              <a:buFontTx/>
              <a:buNone/>
              <a:defRPr/>
            </a:pPr>
            <a:r>
              <a:rPr lang="en-US" altLang="zh-CN">
                <a:latin typeface="幼圆" panose="02010509060101010101" pitchFamily="49" charset="-122"/>
                <a:ea typeface="幼圆" panose="02010509060101010101" pitchFamily="49" charset="-122"/>
              </a:rPr>
              <a:t>	</a:t>
            </a:r>
            <a:r>
              <a:rPr lang="zh-CN" altLang="en-US">
                <a:latin typeface="幼圆" panose="02010509060101010101" pitchFamily="49" charset="-122"/>
                <a:ea typeface="幼圆" panose="02010509060101010101" pitchFamily="49" charset="-122"/>
              </a:rPr>
              <a:t>求：</a:t>
            </a:r>
            <a:r>
              <a:rPr lang="en-US" altLang="zh-CN"/>
              <a:t>F</a:t>
            </a:r>
          </a:p>
        </p:txBody>
      </p:sp>
      <p:sp>
        <p:nvSpPr>
          <p:cNvPr id="77828" name="日期占位符 1">
            <a:extLst>
              <a:ext uri="{FF2B5EF4-FFF2-40B4-BE49-F238E27FC236}">
                <a16:creationId xmlns:a16="http://schemas.microsoft.com/office/drawing/2014/main" id="{967998A6-FAD9-419A-81BB-97230465B21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9EE9D0E-4F45-41AC-9C96-96359890D4DA}"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77829" name="页脚占位符 2">
            <a:extLst>
              <a:ext uri="{FF2B5EF4-FFF2-40B4-BE49-F238E27FC236}">
                <a16:creationId xmlns:a16="http://schemas.microsoft.com/office/drawing/2014/main" id="{0C0EEA8E-86C6-4569-B20B-696CD1774A5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77830" name="灯片编号占位符 3">
            <a:extLst>
              <a:ext uri="{FF2B5EF4-FFF2-40B4-BE49-F238E27FC236}">
                <a16:creationId xmlns:a16="http://schemas.microsoft.com/office/drawing/2014/main" id="{10A715ED-5E32-4AC4-BEE6-8257A502796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2011D0D4-F8CF-4037-98BC-1F182D99C2E2}" type="slidenum">
              <a:rPr lang="zh-CN" altLang="en-US" sz="1400" smtClean="0">
                <a:latin typeface="Arial" panose="020B0604020202020204" pitchFamily="34" charset="0"/>
              </a:rPr>
              <a:pPr>
                <a:lnSpc>
                  <a:spcPct val="100000"/>
                </a:lnSpc>
                <a:spcBef>
                  <a:spcPct val="0"/>
                </a:spcBef>
                <a:buClrTx/>
                <a:buFontTx/>
                <a:buNone/>
              </a:pPr>
              <a:t>33</a:t>
            </a:fld>
            <a:endParaRPr lang="en-US" altLang="zh-CN" sz="1400">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AA7A36D-3010-436A-8ACC-F8BEA967D290}"/>
              </a:ext>
            </a:extLst>
          </p:cNvPr>
          <p:cNvSpPr>
            <a:spLocks noGrp="1" noChangeArrowheads="1"/>
          </p:cNvSpPr>
          <p:nvPr>
            <p:ph type="title"/>
          </p:nvPr>
        </p:nvSpPr>
        <p:spPr>
          <a:xfrm>
            <a:off x="323850" y="115888"/>
            <a:ext cx="7772400" cy="10668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例2</a:t>
            </a:r>
          </a:p>
        </p:txBody>
      </p:sp>
      <p:sp>
        <p:nvSpPr>
          <p:cNvPr id="414723" name="Rectangle 3">
            <a:extLst>
              <a:ext uri="{FF2B5EF4-FFF2-40B4-BE49-F238E27FC236}">
                <a16:creationId xmlns:a16="http://schemas.microsoft.com/office/drawing/2014/main" id="{5D658288-CBAF-4F2F-8CBC-0682D3F4609E}"/>
              </a:ext>
            </a:extLst>
          </p:cNvPr>
          <p:cNvSpPr>
            <a:spLocks noGrp="1" noChangeArrowheads="1"/>
          </p:cNvSpPr>
          <p:nvPr>
            <p:ph idx="1"/>
          </p:nvPr>
        </p:nvSpPr>
        <p:spPr>
          <a:xfrm>
            <a:off x="900113" y="1417638"/>
            <a:ext cx="7772400" cy="1981200"/>
          </a:xfrm>
        </p:spPr>
        <p:txBody>
          <a:bodyPr/>
          <a:lstStyle/>
          <a:p>
            <a:pPr fontAlgn="auto">
              <a:spcAft>
                <a:spcPts val="0"/>
              </a:spcAft>
              <a:buFontTx/>
              <a:buNone/>
              <a:defRPr/>
            </a:pPr>
            <a:r>
              <a:rPr lang="zh-CN" altLang="en-US">
                <a:latin typeface="幼圆" panose="02010509060101010101" pitchFamily="49" charset="-122"/>
                <a:ea typeface="幼圆" panose="02010509060101010101" pitchFamily="49" charset="-122"/>
              </a:rPr>
              <a:t>一、综合数据库</a:t>
            </a:r>
          </a:p>
          <a:p>
            <a:pPr fontAlgn="auto">
              <a:spcAft>
                <a:spcPts val="0"/>
              </a:spcAft>
              <a:buFontTx/>
              <a:buNone/>
              <a:defRPr/>
            </a:pPr>
            <a:r>
              <a:rPr lang="zh-CN" altLang="en-US">
                <a:latin typeface="幼圆" panose="02010509060101010101" pitchFamily="49" charset="-122"/>
                <a:ea typeface="幼圆" panose="02010509060101010101" pitchFamily="49" charset="-122"/>
              </a:rPr>
              <a:t>	{</a:t>
            </a:r>
            <a:r>
              <a:rPr lang="en-US" altLang="zh-CN">
                <a:latin typeface="幼圆" panose="02010509060101010101" pitchFamily="49" charset="-122"/>
                <a:ea typeface="幼圆" panose="02010509060101010101" pitchFamily="49" charset="-122"/>
              </a:rPr>
              <a:t>x}，</a:t>
            </a:r>
            <a:r>
              <a:rPr lang="zh-CN" altLang="en-US">
                <a:latin typeface="幼圆" panose="02010509060101010101" pitchFamily="49" charset="-122"/>
                <a:ea typeface="幼圆" panose="02010509060101010101" pitchFamily="49" charset="-122"/>
              </a:rPr>
              <a:t>其中</a:t>
            </a:r>
            <a:r>
              <a:rPr lang="en-US" altLang="zh-CN">
                <a:latin typeface="幼圆" panose="02010509060101010101" pitchFamily="49" charset="-122"/>
                <a:ea typeface="幼圆" panose="02010509060101010101" pitchFamily="49" charset="-122"/>
              </a:rPr>
              <a:t>x</a:t>
            </a:r>
            <a:r>
              <a:rPr lang="zh-CN" altLang="en-US">
                <a:latin typeface="幼圆" panose="02010509060101010101" pitchFamily="49" charset="-122"/>
                <a:ea typeface="幼圆" panose="02010509060101010101" pitchFamily="49" charset="-122"/>
              </a:rPr>
              <a:t>为字符</a:t>
            </a:r>
          </a:p>
          <a:p>
            <a:pPr fontAlgn="auto">
              <a:spcAft>
                <a:spcPts val="0"/>
              </a:spcAft>
              <a:buFontTx/>
              <a:buNone/>
              <a:defRPr/>
            </a:pPr>
            <a:r>
              <a:rPr lang="zh-CN" altLang="en-US">
                <a:latin typeface="幼圆" panose="02010509060101010101" pitchFamily="49" charset="-122"/>
                <a:ea typeface="幼圆" panose="02010509060101010101" pitchFamily="49" charset="-122"/>
              </a:rPr>
              <a:t>二、规则集</a:t>
            </a:r>
          </a:p>
          <a:p>
            <a:pPr fontAlgn="auto">
              <a:spcAft>
                <a:spcPts val="0"/>
              </a:spcAft>
              <a:buFontTx/>
              <a:buNone/>
              <a:defRPr/>
            </a:pPr>
            <a:endParaRPr lang="zh-CN" altLang="en-US"/>
          </a:p>
          <a:p>
            <a:pPr fontAlgn="auto">
              <a:spcAft>
                <a:spcPts val="0"/>
              </a:spcAft>
              <a:buFontTx/>
              <a:buNone/>
              <a:defRPr/>
            </a:pPr>
            <a:endParaRPr lang="zh-CN" altLang="en-US" sz="1800"/>
          </a:p>
        </p:txBody>
      </p:sp>
      <p:sp>
        <p:nvSpPr>
          <p:cNvPr id="79876" name="日期占位符 1">
            <a:extLst>
              <a:ext uri="{FF2B5EF4-FFF2-40B4-BE49-F238E27FC236}">
                <a16:creationId xmlns:a16="http://schemas.microsoft.com/office/drawing/2014/main" id="{1EF55012-6F97-472C-AC21-7212EEF87EE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6C59FAA-ED42-4E1A-870F-C222232A88FA}"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79877" name="页脚占位符 2">
            <a:extLst>
              <a:ext uri="{FF2B5EF4-FFF2-40B4-BE49-F238E27FC236}">
                <a16:creationId xmlns:a16="http://schemas.microsoft.com/office/drawing/2014/main" id="{BFEE371C-09F2-4030-B8FA-8486C12D413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79878" name="灯片编号占位符 4">
            <a:extLst>
              <a:ext uri="{FF2B5EF4-FFF2-40B4-BE49-F238E27FC236}">
                <a16:creationId xmlns:a16="http://schemas.microsoft.com/office/drawing/2014/main" id="{FE707DF9-3D71-4F43-9C99-8D63DA2FEE0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722DD641-7383-4AE5-95D4-2009245ABC93}" type="slidenum">
              <a:rPr lang="zh-CN" altLang="en-US" sz="1400" smtClean="0">
                <a:latin typeface="Arial" panose="020B0604020202020204" pitchFamily="34" charset="0"/>
              </a:rPr>
              <a:pPr>
                <a:lnSpc>
                  <a:spcPct val="100000"/>
                </a:lnSpc>
                <a:spcBef>
                  <a:spcPct val="0"/>
                </a:spcBef>
                <a:buClrTx/>
                <a:buFontTx/>
                <a:buNone/>
              </a:pPr>
              <a:t>34</a:t>
            </a:fld>
            <a:endParaRPr lang="en-US" altLang="zh-CN" sz="1400">
              <a:latin typeface="Arial" panose="020B0604020202020204" pitchFamily="34" charset="0"/>
            </a:endParaRPr>
          </a:p>
        </p:txBody>
      </p:sp>
      <p:sp>
        <p:nvSpPr>
          <p:cNvPr id="414724" name="Text Box 4">
            <a:extLst>
              <a:ext uri="{FF2B5EF4-FFF2-40B4-BE49-F238E27FC236}">
                <a16:creationId xmlns:a16="http://schemas.microsoft.com/office/drawing/2014/main" id="{2F149A75-B7C3-4367-99C3-CCC44B9B9D80}"/>
              </a:ext>
            </a:extLst>
          </p:cNvPr>
          <p:cNvSpPr txBox="1">
            <a:spLocks noChangeArrowheads="1"/>
          </p:cNvSpPr>
          <p:nvPr/>
        </p:nvSpPr>
        <p:spPr bwMode="auto">
          <a:xfrm>
            <a:off x="609600" y="3429000"/>
            <a:ext cx="73152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lvl="1" eaLnBrk="1" hangingPunct="1">
              <a:lnSpc>
                <a:spcPct val="100000"/>
              </a:lnSpc>
              <a:spcBef>
                <a:spcPct val="0"/>
              </a:spcBef>
              <a:buClrTx/>
              <a:buFontTx/>
              <a:buNone/>
            </a:pPr>
            <a:r>
              <a:rPr kumimoji="1" lang="zh-CN" altLang="en-US">
                <a:latin typeface="Times New Roman" panose="02020603050405020304" pitchFamily="18" charset="0"/>
              </a:rPr>
              <a:t>	</a:t>
            </a:r>
            <a:r>
              <a:rPr kumimoji="1" lang="zh-CN" altLang="en-US" sz="2800">
                <a:latin typeface="Times New Roman" panose="02020603050405020304" pitchFamily="18" charset="0"/>
              </a:rPr>
              <a:t>1，</a:t>
            </a:r>
            <a:r>
              <a:rPr kumimoji="1" lang="en-US" altLang="zh-CN" sz="2800">
                <a:latin typeface="Times New Roman" panose="02020603050405020304" pitchFamily="18" charset="0"/>
              </a:rPr>
              <a:t>IF  A∧B  THEN  C</a:t>
            </a:r>
          </a:p>
          <a:p>
            <a:pPr lvl="1" eaLnBrk="1" hangingPunct="1">
              <a:lnSpc>
                <a:spcPct val="100000"/>
              </a:lnSpc>
              <a:spcBef>
                <a:spcPct val="0"/>
              </a:spcBef>
              <a:buClrTx/>
              <a:buFontTx/>
              <a:buNone/>
            </a:pPr>
            <a:r>
              <a:rPr kumimoji="1" lang="en-US" altLang="zh-CN" sz="2800">
                <a:latin typeface="Times New Roman" panose="02020603050405020304" pitchFamily="18" charset="0"/>
              </a:rPr>
              <a:t>	2，IF  A∧C  THEN  D</a:t>
            </a:r>
          </a:p>
          <a:p>
            <a:pPr lvl="1" eaLnBrk="1" hangingPunct="1">
              <a:lnSpc>
                <a:spcPct val="100000"/>
              </a:lnSpc>
              <a:spcBef>
                <a:spcPct val="0"/>
              </a:spcBef>
              <a:buClrTx/>
              <a:buFontTx/>
              <a:buNone/>
            </a:pPr>
            <a:r>
              <a:rPr kumimoji="1" lang="en-US" altLang="zh-CN" sz="2800">
                <a:latin typeface="Times New Roman" panose="02020603050405020304" pitchFamily="18" charset="0"/>
              </a:rPr>
              <a:t>	3，IF  B∧C  THEN  G</a:t>
            </a:r>
          </a:p>
          <a:p>
            <a:pPr lvl="1" eaLnBrk="1" hangingPunct="1">
              <a:lnSpc>
                <a:spcPct val="100000"/>
              </a:lnSpc>
              <a:spcBef>
                <a:spcPct val="0"/>
              </a:spcBef>
              <a:buClrTx/>
              <a:buFontTx/>
              <a:buNone/>
            </a:pPr>
            <a:r>
              <a:rPr kumimoji="1" lang="en-US" altLang="zh-CN" sz="2800">
                <a:latin typeface="Times New Roman" panose="02020603050405020304" pitchFamily="18" charset="0"/>
              </a:rPr>
              <a:t>	4，IF  B∧E  THEN  F</a:t>
            </a:r>
          </a:p>
          <a:p>
            <a:pPr lvl="1" eaLnBrk="1" hangingPunct="1">
              <a:lnSpc>
                <a:spcPct val="100000"/>
              </a:lnSpc>
              <a:spcBef>
                <a:spcPct val="0"/>
              </a:spcBef>
              <a:buClrTx/>
              <a:buFontTx/>
              <a:buNone/>
            </a:pPr>
            <a:r>
              <a:rPr kumimoji="1" lang="en-US" altLang="zh-CN" sz="2800">
                <a:latin typeface="Times New Roman" panose="02020603050405020304" pitchFamily="18" charset="0"/>
              </a:rPr>
              <a:t>	5，IF     D     THEN  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4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4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47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4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autoUpdateAnimBg="0"/>
      <p:bldP spid="414724"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6376D26-9B95-435E-956E-61C2AF0F585B}"/>
              </a:ext>
            </a:extLst>
          </p:cNvPr>
          <p:cNvSpPr>
            <a:spLocks noGrp="1" noChangeArrowheads="1"/>
          </p:cNvSpPr>
          <p:nvPr>
            <p:ph type="title"/>
          </p:nvPr>
        </p:nvSpPr>
        <p:spPr>
          <a:xfrm>
            <a:off x="323850" y="115888"/>
            <a:ext cx="7772400" cy="10668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例2</a:t>
            </a:r>
          </a:p>
        </p:txBody>
      </p:sp>
      <p:sp>
        <p:nvSpPr>
          <p:cNvPr id="415747" name="Rectangle 3">
            <a:extLst>
              <a:ext uri="{FF2B5EF4-FFF2-40B4-BE49-F238E27FC236}">
                <a16:creationId xmlns:a16="http://schemas.microsoft.com/office/drawing/2014/main" id="{BEA26A43-491F-4D75-BA3C-08F0E67A69EB}"/>
              </a:ext>
            </a:extLst>
          </p:cNvPr>
          <p:cNvSpPr>
            <a:spLocks noGrp="1" noChangeArrowheads="1"/>
          </p:cNvSpPr>
          <p:nvPr>
            <p:ph idx="1"/>
          </p:nvPr>
        </p:nvSpPr>
        <p:spPr>
          <a:xfrm>
            <a:off x="611188" y="1412875"/>
            <a:ext cx="7772400" cy="4114800"/>
          </a:xfrm>
        </p:spPr>
        <p:txBody>
          <a:bodyPr/>
          <a:lstStyle/>
          <a:p>
            <a:pPr fontAlgn="auto">
              <a:spcAft>
                <a:spcPts val="0"/>
              </a:spcAft>
              <a:buFontTx/>
              <a:buNone/>
              <a:defRPr/>
            </a:pPr>
            <a:r>
              <a:rPr lang="zh-CN" altLang="en-US"/>
              <a:t>三、</a:t>
            </a:r>
            <a:r>
              <a:rPr lang="zh-CN" altLang="en-US">
                <a:latin typeface="幼圆" panose="02010509060101010101" pitchFamily="49" charset="-122"/>
                <a:ea typeface="幼圆" panose="02010509060101010101" pitchFamily="49" charset="-122"/>
              </a:rPr>
              <a:t>控制策略</a:t>
            </a:r>
          </a:p>
          <a:p>
            <a:pPr fontAlgn="auto">
              <a:spcAft>
                <a:spcPts val="0"/>
              </a:spcAft>
              <a:buFontTx/>
              <a:buNone/>
              <a:defRPr/>
            </a:pPr>
            <a:r>
              <a:rPr lang="zh-CN" altLang="en-US">
                <a:latin typeface="幼圆" panose="02010509060101010101" pitchFamily="49" charset="-122"/>
                <a:ea typeface="幼圆" panose="02010509060101010101" pitchFamily="49" charset="-122"/>
              </a:rPr>
              <a:t>		顺序排队</a:t>
            </a:r>
          </a:p>
          <a:p>
            <a:pPr fontAlgn="auto">
              <a:spcAft>
                <a:spcPts val="0"/>
              </a:spcAft>
              <a:buFontTx/>
              <a:buNone/>
              <a:defRPr/>
            </a:pPr>
            <a:r>
              <a:rPr lang="zh-CN" altLang="en-US">
                <a:latin typeface="幼圆" panose="02010509060101010101" pitchFamily="49" charset="-122"/>
                <a:ea typeface="幼圆" panose="02010509060101010101" pitchFamily="49" charset="-122"/>
              </a:rPr>
              <a:t>四、初始条件</a:t>
            </a:r>
          </a:p>
          <a:p>
            <a:pPr fontAlgn="auto">
              <a:spcAft>
                <a:spcPts val="0"/>
              </a:spcAft>
              <a:buFontTx/>
              <a:buNone/>
              <a:defRPr/>
            </a:pPr>
            <a:r>
              <a:rPr lang="zh-CN" altLang="en-US">
                <a:latin typeface="幼圆" panose="02010509060101010101" pitchFamily="49" charset="-122"/>
                <a:ea typeface="幼圆" panose="02010509060101010101" pitchFamily="49" charset="-122"/>
              </a:rPr>
              <a:t>		{</a:t>
            </a:r>
            <a:r>
              <a:rPr lang="en-US" altLang="zh-CN">
                <a:latin typeface="幼圆" panose="02010509060101010101" pitchFamily="49" charset="-122"/>
                <a:ea typeface="幼圆" panose="02010509060101010101" pitchFamily="49" charset="-122"/>
              </a:rPr>
              <a:t>A，B}</a:t>
            </a:r>
          </a:p>
          <a:p>
            <a:pPr fontAlgn="auto">
              <a:spcAft>
                <a:spcPts val="0"/>
              </a:spcAft>
              <a:buFontTx/>
              <a:buNone/>
              <a:defRPr/>
            </a:pPr>
            <a:r>
              <a:rPr lang="zh-CN" altLang="en-US">
                <a:latin typeface="幼圆" panose="02010509060101010101" pitchFamily="49" charset="-122"/>
                <a:ea typeface="幼圆" panose="02010509060101010101" pitchFamily="49" charset="-122"/>
              </a:rPr>
              <a:t>五、结束条件</a:t>
            </a:r>
          </a:p>
          <a:p>
            <a:pPr fontAlgn="auto">
              <a:spcAft>
                <a:spcPts val="0"/>
              </a:spcAft>
              <a:buFontTx/>
              <a:buNone/>
              <a:defRPr/>
            </a:pPr>
            <a:r>
              <a:rPr lang="zh-CN" altLang="en-US">
                <a:latin typeface="幼圆" panose="02010509060101010101" pitchFamily="49" charset="-122"/>
                <a:ea typeface="幼圆" panose="02010509060101010101" pitchFamily="49" charset="-122"/>
              </a:rPr>
              <a:t>		</a:t>
            </a:r>
            <a:r>
              <a:rPr lang="en-US" altLang="zh-CN">
                <a:latin typeface="幼圆" panose="02010509060101010101" pitchFamily="49" charset="-122"/>
                <a:ea typeface="幼圆" panose="02010509060101010101" pitchFamily="49" charset="-122"/>
              </a:rPr>
              <a:t>F∈{x}</a:t>
            </a:r>
          </a:p>
        </p:txBody>
      </p:sp>
      <p:sp>
        <p:nvSpPr>
          <p:cNvPr id="81924" name="日期占位符 1">
            <a:extLst>
              <a:ext uri="{FF2B5EF4-FFF2-40B4-BE49-F238E27FC236}">
                <a16:creationId xmlns:a16="http://schemas.microsoft.com/office/drawing/2014/main" id="{6E63D0E3-D3FD-4C40-AFC3-F1092085FFA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F922B79-F79B-4F42-8E6D-936DD5C86601}"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81925" name="页脚占位符 2">
            <a:extLst>
              <a:ext uri="{FF2B5EF4-FFF2-40B4-BE49-F238E27FC236}">
                <a16:creationId xmlns:a16="http://schemas.microsoft.com/office/drawing/2014/main" id="{09A16735-24CF-4857-87EC-61F9836C426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81926" name="灯片编号占位符 4">
            <a:extLst>
              <a:ext uri="{FF2B5EF4-FFF2-40B4-BE49-F238E27FC236}">
                <a16:creationId xmlns:a16="http://schemas.microsoft.com/office/drawing/2014/main" id="{76B5C2DB-B87A-476B-B223-846992000FD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5F71E2A-CE76-440C-812E-C148C014A1EF}" type="slidenum">
              <a:rPr lang="zh-CN" altLang="en-US" sz="1400" smtClean="0">
                <a:latin typeface="Arial" panose="020B0604020202020204" pitchFamily="34" charset="0"/>
              </a:rPr>
              <a:pPr>
                <a:lnSpc>
                  <a:spcPct val="100000"/>
                </a:lnSpc>
                <a:spcBef>
                  <a:spcPct val="0"/>
                </a:spcBef>
                <a:buClrTx/>
                <a:buFontTx/>
                <a:buNone/>
              </a:pPr>
              <a:t>35</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5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5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5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57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57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15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28F5A5D-230E-4DE5-8B40-ED6E00EB5901}"/>
              </a:ext>
            </a:extLst>
          </p:cNvPr>
          <p:cNvSpPr>
            <a:spLocks noGrp="1" noChangeArrowheads="1"/>
          </p:cNvSpPr>
          <p:nvPr>
            <p:ph type="title"/>
          </p:nvPr>
        </p:nvSpPr>
        <p:spPr/>
        <p:txBody>
          <a:bodyPr/>
          <a:lstStyle/>
          <a:p>
            <a:pPr fontAlgn="auto">
              <a:lnSpc>
                <a:spcPct val="150000"/>
              </a:lnSpc>
              <a:spcAft>
                <a:spcPts val="0"/>
              </a:spcAft>
              <a:defRPr/>
            </a:pPr>
            <a:r>
              <a:rPr lang="zh-CN" altLang="en-US" b="1" dirty="0">
                <a:solidFill>
                  <a:schemeClr val="accent6"/>
                </a:solidFill>
                <a:latin typeface="黑体" panose="02010609060101010101" pitchFamily="49" charset="-122"/>
                <a:ea typeface="黑体" panose="02010609060101010101" pitchFamily="49" charset="-122"/>
              </a:rPr>
              <a:t>产生式系统的推理</a:t>
            </a:r>
          </a:p>
        </p:txBody>
      </p:sp>
      <p:sp>
        <p:nvSpPr>
          <p:cNvPr id="64515" name="Rectangle 3">
            <a:extLst>
              <a:ext uri="{FF2B5EF4-FFF2-40B4-BE49-F238E27FC236}">
                <a16:creationId xmlns:a16="http://schemas.microsoft.com/office/drawing/2014/main" id="{640D6354-5E6F-428C-9447-205C4CB59CC8}"/>
              </a:ext>
            </a:extLst>
          </p:cNvPr>
          <p:cNvSpPr>
            <a:spLocks noGrp="1" noChangeArrowheads="1"/>
          </p:cNvSpPr>
          <p:nvPr>
            <p:ph idx="1"/>
          </p:nvPr>
        </p:nvSpPr>
        <p:spPr>
          <a:xfrm>
            <a:off x="611188" y="1341438"/>
            <a:ext cx="7772400" cy="4114800"/>
          </a:xfrm>
        </p:spPr>
        <p:txBody>
          <a:bodyPr>
            <a:normAutofit fontScale="92500"/>
          </a:bodyPr>
          <a:lstStyle/>
          <a:p>
            <a:pPr fontAlgn="auto">
              <a:lnSpc>
                <a:spcPct val="150000"/>
              </a:lnSpc>
              <a:spcAft>
                <a:spcPts val="0"/>
              </a:spcAft>
              <a:defRPr/>
            </a:pPr>
            <a:r>
              <a:rPr lang="zh-CN" altLang="en-US" sz="2800">
                <a:latin typeface="幼圆" panose="02010509060101010101" pitchFamily="49" charset="-122"/>
                <a:ea typeface="幼圆" panose="02010509060101010101" pitchFamily="49" charset="-122"/>
              </a:rPr>
              <a:t>正向推理:从已知事实出发,通过规则库求得结论.也称为数据驱动方式,或从底向上的方式</a:t>
            </a:r>
          </a:p>
          <a:p>
            <a:pPr fontAlgn="auto">
              <a:lnSpc>
                <a:spcPct val="150000"/>
              </a:lnSpc>
              <a:spcAft>
                <a:spcPts val="0"/>
              </a:spcAft>
              <a:defRPr/>
            </a:pPr>
            <a:r>
              <a:rPr lang="zh-CN" altLang="en-US" sz="2800">
                <a:latin typeface="幼圆" panose="02010509060101010101" pitchFamily="49" charset="-122"/>
                <a:ea typeface="幼圆" panose="02010509060101010101" pitchFamily="49" charset="-122"/>
              </a:rPr>
              <a:t>反向推理:从目标出发.反向使用规则,求得已知事实,或称目标驱动,自顶向下.</a:t>
            </a:r>
          </a:p>
          <a:p>
            <a:pPr fontAlgn="auto">
              <a:lnSpc>
                <a:spcPct val="150000"/>
              </a:lnSpc>
              <a:spcAft>
                <a:spcPts val="0"/>
              </a:spcAft>
              <a:defRPr/>
            </a:pPr>
            <a:r>
              <a:rPr lang="zh-CN" altLang="en-US" sz="2800">
                <a:latin typeface="幼圆" panose="02010509060101010101" pitchFamily="49" charset="-122"/>
                <a:ea typeface="幼圆" panose="02010509060101010101" pitchFamily="49" charset="-122"/>
              </a:rPr>
              <a:t>双向推理:既自顶向下,又自底向上相结合得方法.直至某个中间界面两方向结果相符便成功结束.</a:t>
            </a:r>
          </a:p>
        </p:txBody>
      </p:sp>
      <p:sp>
        <p:nvSpPr>
          <p:cNvPr id="83972" name="日期占位符 1">
            <a:extLst>
              <a:ext uri="{FF2B5EF4-FFF2-40B4-BE49-F238E27FC236}">
                <a16:creationId xmlns:a16="http://schemas.microsoft.com/office/drawing/2014/main" id="{D62130A5-8D8F-4EBC-8347-4DE8DC363CC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7EF806D8-F5F6-44DB-8FF5-9DAA3B23A7F5}"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83973" name="页脚占位符 2">
            <a:extLst>
              <a:ext uri="{FF2B5EF4-FFF2-40B4-BE49-F238E27FC236}">
                <a16:creationId xmlns:a16="http://schemas.microsoft.com/office/drawing/2014/main" id="{32D0D59A-EE45-4506-98B0-14B885659E5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83974" name="灯片编号占位符 3">
            <a:extLst>
              <a:ext uri="{FF2B5EF4-FFF2-40B4-BE49-F238E27FC236}">
                <a16:creationId xmlns:a16="http://schemas.microsoft.com/office/drawing/2014/main" id="{1BEA6592-E9E2-47BE-9554-5D609F51E16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865CB521-410F-497D-8378-FAA846BEEFB1}" type="slidenum">
              <a:rPr lang="zh-CN" altLang="en-US" sz="1400" smtClean="0">
                <a:latin typeface="Arial" panose="020B0604020202020204" pitchFamily="34" charset="0"/>
              </a:rPr>
              <a:pPr>
                <a:lnSpc>
                  <a:spcPct val="100000"/>
                </a:lnSpc>
                <a:spcBef>
                  <a:spcPct val="0"/>
                </a:spcBef>
                <a:buClrTx/>
                <a:buFontTx/>
                <a:buNone/>
              </a:pPr>
              <a:t>36</a:t>
            </a:fld>
            <a:endParaRPr lang="en-US" altLang="zh-CN" sz="1400">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0499F9A-7A67-46FA-A92C-5DBCE1C6DA8E}"/>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正向推理推理过程</a:t>
            </a:r>
          </a:p>
        </p:txBody>
      </p:sp>
      <p:sp>
        <p:nvSpPr>
          <p:cNvPr id="66563" name="Rectangle 3">
            <a:extLst>
              <a:ext uri="{FF2B5EF4-FFF2-40B4-BE49-F238E27FC236}">
                <a16:creationId xmlns:a16="http://schemas.microsoft.com/office/drawing/2014/main" id="{5674C561-E86E-4139-B86C-2177D0EF6A4B}"/>
              </a:ext>
            </a:extLst>
          </p:cNvPr>
          <p:cNvSpPr>
            <a:spLocks noGrp="1" noChangeArrowheads="1"/>
          </p:cNvSpPr>
          <p:nvPr>
            <p:ph idx="1"/>
          </p:nvPr>
        </p:nvSpPr>
        <p:spPr>
          <a:xfrm>
            <a:off x="468313" y="1412875"/>
            <a:ext cx="8207375" cy="4114800"/>
          </a:xfrm>
        </p:spPr>
        <p:txBody>
          <a:bodyPr/>
          <a:lstStyle/>
          <a:p>
            <a:pPr fontAlgn="auto">
              <a:lnSpc>
                <a:spcPct val="150000"/>
              </a:lnSpc>
              <a:spcAft>
                <a:spcPts val="0"/>
              </a:spcAft>
              <a:defRPr/>
            </a:pPr>
            <a:r>
              <a:rPr lang="zh-CN" altLang="en-US" sz="2400">
                <a:latin typeface="幼圆" panose="02010509060101010101" pitchFamily="49" charset="-122"/>
                <a:ea typeface="幼圆" panose="02010509060101010101" pitchFamily="49" charset="-122"/>
              </a:rPr>
              <a:t>正向推理推理过程</a:t>
            </a:r>
          </a:p>
          <a:p>
            <a:pPr lvl="1" fontAlgn="auto">
              <a:lnSpc>
                <a:spcPct val="150000"/>
              </a:lnSpc>
              <a:spcAft>
                <a:spcPts val="0"/>
              </a:spcAft>
              <a:buFontTx/>
              <a:buNone/>
              <a:defRPr/>
            </a:pPr>
            <a:r>
              <a:rPr lang="zh-CN" altLang="en-US" sz="2400">
                <a:latin typeface="幼圆" panose="02010509060101010101" pitchFamily="49" charset="-122"/>
                <a:ea typeface="幼圆" panose="02010509060101010101" pitchFamily="49" charset="-122"/>
              </a:rPr>
              <a:t>(1)规则库中的规则与数据库中的事实进行匹配,得到匹配成功的规则集合</a:t>
            </a:r>
          </a:p>
          <a:p>
            <a:pPr lvl="1" fontAlgn="auto">
              <a:lnSpc>
                <a:spcPct val="150000"/>
              </a:lnSpc>
              <a:spcAft>
                <a:spcPts val="0"/>
              </a:spcAft>
              <a:buFontTx/>
              <a:buNone/>
              <a:defRPr/>
            </a:pPr>
            <a:r>
              <a:rPr lang="zh-CN" altLang="en-US" sz="2400">
                <a:latin typeface="幼圆" panose="02010509060101010101" pitchFamily="49" charset="-122"/>
                <a:ea typeface="幼圆" panose="02010509060101010101" pitchFamily="49" charset="-122"/>
              </a:rPr>
              <a:t>(2)从匹配规则集中选择一条规则作为使用规则</a:t>
            </a:r>
          </a:p>
          <a:p>
            <a:pPr lvl="1" fontAlgn="auto">
              <a:lnSpc>
                <a:spcPct val="150000"/>
              </a:lnSpc>
              <a:spcAft>
                <a:spcPts val="0"/>
              </a:spcAft>
              <a:buFontTx/>
              <a:buNone/>
              <a:defRPr/>
            </a:pPr>
            <a:r>
              <a:rPr lang="zh-CN" altLang="en-US" sz="2400">
                <a:latin typeface="幼圆" panose="02010509060101010101" pitchFamily="49" charset="-122"/>
                <a:ea typeface="幼圆" panose="02010509060101010101" pitchFamily="49" charset="-122"/>
              </a:rPr>
              <a:t>(3)执行使用规则的后件,将该规则的后件送入数据库.</a:t>
            </a:r>
          </a:p>
          <a:p>
            <a:pPr lvl="1" fontAlgn="auto">
              <a:lnSpc>
                <a:spcPct val="150000"/>
              </a:lnSpc>
              <a:spcAft>
                <a:spcPts val="0"/>
              </a:spcAft>
              <a:buFontTx/>
              <a:buNone/>
              <a:defRPr/>
            </a:pPr>
            <a:r>
              <a:rPr lang="zh-CN" altLang="en-US" sz="2400">
                <a:latin typeface="幼圆" panose="02010509060101010101" pitchFamily="49" charset="-122"/>
                <a:ea typeface="幼圆" panose="02010509060101010101" pitchFamily="49" charset="-122"/>
              </a:rPr>
              <a:t>重复上述过程直到达到目标</a:t>
            </a:r>
          </a:p>
        </p:txBody>
      </p:sp>
      <p:sp>
        <p:nvSpPr>
          <p:cNvPr id="86020" name="日期占位符 1">
            <a:extLst>
              <a:ext uri="{FF2B5EF4-FFF2-40B4-BE49-F238E27FC236}">
                <a16:creationId xmlns:a16="http://schemas.microsoft.com/office/drawing/2014/main" id="{C016310B-6C32-4D6E-89E5-B6F761C4B8C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DDE7023-4C26-4D4B-9224-4FBA2642E5EE}"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86021" name="页脚占位符 2">
            <a:extLst>
              <a:ext uri="{FF2B5EF4-FFF2-40B4-BE49-F238E27FC236}">
                <a16:creationId xmlns:a16="http://schemas.microsoft.com/office/drawing/2014/main" id="{9B87096C-6D4B-48E1-81C4-1985B9320AF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86022" name="灯片编号占位符 3">
            <a:extLst>
              <a:ext uri="{FF2B5EF4-FFF2-40B4-BE49-F238E27FC236}">
                <a16:creationId xmlns:a16="http://schemas.microsoft.com/office/drawing/2014/main" id="{EFF5396E-D048-497C-909E-0A4029E1317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6C28A3A-3D8E-49B0-A915-870BC317FD73}" type="slidenum">
              <a:rPr lang="zh-CN" altLang="en-US" sz="1400" smtClean="0">
                <a:latin typeface="Arial" panose="020B0604020202020204" pitchFamily="34" charset="0"/>
              </a:rPr>
              <a:pPr>
                <a:lnSpc>
                  <a:spcPct val="100000"/>
                </a:lnSpc>
                <a:spcBef>
                  <a:spcPct val="0"/>
                </a:spcBef>
                <a:buClrTx/>
                <a:buFontTx/>
                <a:buNone/>
              </a:pPr>
              <a:t>37</a:t>
            </a:fld>
            <a:endParaRPr lang="en-US" altLang="zh-CN" sz="1400">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C58F145-A792-403C-B932-B5D9B9110EEF}"/>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反向推理推理过程</a:t>
            </a:r>
          </a:p>
        </p:txBody>
      </p:sp>
      <p:sp>
        <p:nvSpPr>
          <p:cNvPr id="68611" name="Rectangle 3">
            <a:extLst>
              <a:ext uri="{FF2B5EF4-FFF2-40B4-BE49-F238E27FC236}">
                <a16:creationId xmlns:a16="http://schemas.microsoft.com/office/drawing/2014/main" id="{4B9D569D-E53D-4CD5-BD82-32A9276FF23E}"/>
              </a:ext>
            </a:extLst>
          </p:cNvPr>
          <p:cNvSpPr>
            <a:spLocks noGrp="1" noChangeArrowheads="1"/>
          </p:cNvSpPr>
          <p:nvPr>
            <p:ph idx="1"/>
          </p:nvPr>
        </p:nvSpPr>
        <p:spPr>
          <a:xfrm>
            <a:off x="611188" y="1341438"/>
            <a:ext cx="7772400" cy="4114800"/>
          </a:xfrm>
        </p:spPr>
        <p:txBody>
          <a:bodyPr/>
          <a:lstStyle/>
          <a:p>
            <a:pPr fontAlgn="auto">
              <a:lnSpc>
                <a:spcPct val="150000"/>
              </a:lnSpc>
              <a:spcAft>
                <a:spcPts val="0"/>
              </a:spcAft>
              <a:defRPr/>
            </a:pPr>
            <a:r>
              <a:rPr lang="zh-CN" altLang="en-US" sz="2400">
                <a:latin typeface="幼圆" panose="02010509060101010101" pitchFamily="49" charset="-122"/>
                <a:ea typeface="幼圆" panose="02010509060101010101" pitchFamily="49" charset="-122"/>
              </a:rPr>
              <a:t>反向推理推理过程</a:t>
            </a:r>
          </a:p>
          <a:p>
            <a:pPr lvl="1" fontAlgn="auto">
              <a:lnSpc>
                <a:spcPct val="150000"/>
              </a:lnSpc>
              <a:spcAft>
                <a:spcPts val="0"/>
              </a:spcAft>
              <a:buFontTx/>
              <a:buNone/>
              <a:defRPr/>
            </a:pPr>
            <a:r>
              <a:rPr lang="zh-CN" altLang="en-US" sz="2400">
                <a:latin typeface="幼圆" panose="02010509060101010101" pitchFamily="49" charset="-122"/>
                <a:ea typeface="幼圆" panose="02010509060101010101" pitchFamily="49" charset="-122"/>
              </a:rPr>
              <a:t>(1)规则集合中的规则后件与目标事实进行匹配,得到匹配的规则集合</a:t>
            </a:r>
          </a:p>
          <a:p>
            <a:pPr lvl="1" fontAlgn="auto">
              <a:lnSpc>
                <a:spcPct val="150000"/>
              </a:lnSpc>
              <a:spcAft>
                <a:spcPts val="0"/>
              </a:spcAft>
              <a:buFontTx/>
              <a:buNone/>
              <a:defRPr/>
            </a:pPr>
            <a:r>
              <a:rPr lang="zh-CN" altLang="en-US" sz="2400">
                <a:latin typeface="幼圆" panose="02010509060101010101" pitchFamily="49" charset="-122"/>
                <a:ea typeface="幼圆" panose="02010509060101010101" pitchFamily="49" charset="-122"/>
              </a:rPr>
              <a:t>(2)从匹配规则集合中选择一条规则作为使用规则</a:t>
            </a:r>
          </a:p>
          <a:p>
            <a:pPr lvl="1" fontAlgn="auto">
              <a:lnSpc>
                <a:spcPct val="150000"/>
              </a:lnSpc>
              <a:spcAft>
                <a:spcPts val="0"/>
              </a:spcAft>
              <a:buFontTx/>
              <a:buNone/>
              <a:defRPr/>
            </a:pPr>
            <a:r>
              <a:rPr lang="zh-CN" altLang="en-US" sz="2400">
                <a:latin typeface="幼圆" panose="02010509060101010101" pitchFamily="49" charset="-122"/>
                <a:ea typeface="幼圆" panose="02010509060101010101" pitchFamily="49" charset="-122"/>
              </a:rPr>
              <a:t>(3)将使用规则的前件作为子目标</a:t>
            </a:r>
          </a:p>
          <a:p>
            <a:pPr lvl="1" fontAlgn="auto">
              <a:lnSpc>
                <a:spcPct val="150000"/>
              </a:lnSpc>
              <a:spcAft>
                <a:spcPts val="0"/>
              </a:spcAft>
              <a:buFontTx/>
              <a:buNone/>
              <a:defRPr/>
            </a:pPr>
            <a:r>
              <a:rPr lang="zh-CN" altLang="en-US" sz="2400">
                <a:latin typeface="幼圆" panose="02010509060101010101" pitchFamily="49" charset="-122"/>
                <a:ea typeface="幼圆" panose="02010509060101010101" pitchFamily="49" charset="-122"/>
              </a:rPr>
              <a:t> 重复上述过程,直到各子目标均为已知事实成功结束</a:t>
            </a:r>
          </a:p>
        </p:txBody>
      </p:sp>
      <p:sp>
        <p:nvSpPr>
          <p:cNvPr id="88068" name="日期占位符 1">
            <a:extLst>
              <a:ext uri="{FF2B5EF4-FFF2-40B4-BE49-F238E27FC236}">
                <a16:creationId xmlns:a16="http://schemas.microsoft.com/office/drawing/2014/main" id="{09919060-AC43-4E82-893C-110D163861B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D21F9CC-D2A8-4A47-BCBB-E017D4BEF96F}"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88069" name="页脚占位符 2">
            <a:extLst>
              <a:ext uri="{FF2B5EF4-FFF2-40B4-BE49-F238E27FC236}">
                <a16:creationId xmlns:a16="http://schemas.microsoft.com/office/drawing/2014/main" id="{BF1D2970-8FA5-49B0-B54C-9CB14217989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88070" name="灯片编号占位符 3">
            <a:extLst>
              <a:ext uri="{FF2B5EF4-FFF2-40B4-BE49-F238E27FC236}">
                <a16:creationId xmlns:a16="http://schemas.microsoft.com/office/drawing/2014/main" id="{CD1617FB-156A-434A-99C5-98282CDD9F1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220F1BD-A20C-4EFB-9DAB-3137F21AB852}" type="slidenum">
              <a:rPr lang="zh-CN" altLang="en-US" sz="1400" smtClean="0">
                <a:latin typeface="Arial" panose="020B0604020202020204" pitchFamily="34" charset="0"/>
              </a:rPr>
              <a:pPr>
                <a:lnSpc>
                  <a:spcPct val="100000"/>
                </a:lnSpc>
                <a:spcBef>
                  <a:spcPct val="0"/>
                </a:spcBef>
                <a:buClrTx/>
                <a:buFontTx/>
                <a:buNone/>
              </a:pPr>
              <a:t>38</a:t>
            </a:fld>
            <a:endParaRPr lang="en-US" altLang="zh-CN" sz="1400">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082E11F-683C-4DE1-8643-DD506501C4D6}"/>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产生式系统的特点</a:t>
            </a:r>
          </a:p>
        </p:txBody>
      </p:sp>
      <p:sp>
        <p:nvSpPr>
          <p:cNvPr id="331779" name="Rectangle 3">
            <a:extLst>
              <a:ext uri="{FF2B5EF4-FFF2-40B4-BE49-F238E27FC236}">
                <a16:creationId xmlns:a16="http://schemas.microsoft.com/office/drawing/2014/main" id="{D74A71FA-0D28-46C1-8EC3-2A95023ECA0F}"/>
              </a:ext>
            </a:extLst>
          </p:cNvPr>
          <p:cNvSpPr>
            <a:spLocks noGrp="1" noChangeArrowheads="1"/>
          </p:cNvSpPr>
          <p:nvPr>
            <p:ph idx="1"/>
          </p:nvPr>
        </p:nvSpPr>
        <p:spPr>
          <a:xfrm>
            <a:off x="539750" y="1341438"/>
            <a:ext cx="7772400" cy="4114800"/>
          </a:xfrm>
        </p:spPr>
        <p:txBody>
          <a:bodyPr>
            <a:normAutofit fontScale="92500"/>
          </a:bodyPr>
          <a:lstStyle/>
          <a:p>
            <a:pPr fontAlgn="auto">
              <a:spcAft>
                <a:spcPts val="0"/>
              </a:spcAft>
              <a:defRPr/>
            </a:pPr>
            <a:r>
              <a:rPr lang="zh-CN" altLang="en-US">
                <a:latin typeface="幼圆" panose="02010509060101010101" pitchFamily="49" charset="-122"/>
                <a:ea typeface="幼圆" panose="02010509060101010101" pitchFamily="49" charset="-122"/>
              </a:rPr>
              <a:t>优点</a:t>
            </a:r>
          </a:p>
          <a:p>
            <a:pPr lvl="1" fontAlgn="auto">
              <a:spcAft>
                <a:spcPts val="0"/>
              </a:spcAft>
              <a:buFontTx/>
              <a:buNone/>
              <a:defRPr/>
            </a:pPr>
            <a:r>
              <a:rPr lang="zh-CN" altLang="en-US" sz="2400">
                <a:latin typeface="幼圆" panose="02010509060101010101" pitchFamily="49" charset="-122"/>
                <a:ea typeface="幼圆" panose="02010509060101010101" pitchFamily="49" charset="-122"/>
              </a:rPr>
              <a:t>(1)自然性</a:t>
            </a:r>
          </a:p>
          <a:p>
            <a:pPr lvl="1" fontAlgn="auto">
              <a:spcAft>
                <a:spcPts val="0"/>
              </a:spcAft>
              <a:buFontTx/>
              <a:buNone/>
              <a:defRPr/>
            </a:pPr>
            <a:r>
              <a:rPr lang="zh-CN" altLang="en-US" sz="2400">
                <a:latin typeface="幼圆" panose="02010509060101010101" pitchFamily="49" charset="-122"/>
                <a:ea typeface="幼圆" panose="02010509060101010101" pitchFamily="49" charset="-122"/>
              </a:rPr>
              <a:t>(2)模块性</a:t>
            </a:r>
          </a:p>
          <a:p>
            <a:pPr lvl="1" fontAlgn="auto">
              <a:spcAft>
                <a:spcPts val="0"/>
              </a:spcAft>
              <a:buFontTx/>
              <a:buNone/>
              <a:defRPr/>
            </a:pPr>
            <a:r>
              <a:rPr lang="zh-CN" altLang="en-US" sz="2400">
                <a:latin typeface="幼圆" panose="02010509060101010101" pitchFamily="49" charset="-122"/>
                <a:ea typeface="幼圆" panose="02010509060101010101" pitchFamily="49" charset="-122"/>
              </a:rPr>
              <a:t>(3)有效性既可表示确定性知识,又可表示非确定性知识,既可表示启发式知识,又可表示过程性知识</a:t>
            </a:r>
          </a:p>
          <a:p>
            <a:pPr lvl="1" fontAlgn="auto">
              <a:spcAft>
                <a:spcPts val="0"/>
              </a:spcAft>
              <a:buFontTx/>
              <a:buNone/>
              <a:defRPr/>
            </a:pPr>
            <a:r>
              <a:rPr lang="zh-CN" altLang="en-US" sz="2400">
                <a:latin typeface="幼圆" panose="02010509060101010101" pitchFamily="49" charset="-122"/>
                <a:ea typeface="幼圆" panose="02010509060101010101" pitchFamily="49" charset="-122"/>
              </a:rPr>
              <a:t>(4)清晰性:格式固定,结构简单,便于一致性,完整性检查</a:t>
            </a:r>
          </a:p>
          <a:p>
            <a:pPr fontAlgn="auto">
              <a:spcAft>
                <a:spcPts val="0"/>
              </a:spcAft>
              <a:defRPr/>
            </a:pPr>
            <a:r>
              <a:rPr lang="zh-CN" altLang="en-US">
                <a:latin typeface="幼圆" panose="02010509060101010101" pitchFamily="49" charset="-122"/>
                <a:ea typeface="幼圆" panose="02010509060101010101" pitchFamily="49" charset="-122"/>
              </a:rPr>
              <a:t>不足之处</a:t>
            </a:r>
          </a:p>
          <a:p>
            <a:pPr lvl="1" fontAlgn="auto">
              <a:spcAft>
                <a:spcPts val="0"/>
              </a:spcAft>
              <a:defRPr/>
            </a:pPr>
            <a:r>
              <a:rPr lang="zh-CN" altLang="en-US" sz="2400">
                <a:latin typeface="幼圆" panose="02010509060101010101" pitchFamily="49" charset="-122"/>
                <a:ea typeface="幼圆" panose="02010509060101010101" pitchFamily="49" charset="-122"/>
              </a:rPr>
              <a:t>效率不高:匹配-冲突消解-执行,并且可能产生组合爆炸</a:t>
            </a:r>
          </a:p>
          <a:p>
            <a:pPr lvl="1" fontAlgn="auto">
              <a:spcAft>
                <a:spcPts val="0"/>
              </a:spcAft>
              <a:defRPr/>
            </a:pPr>
            <a:r>
              <a:rPr lang="zh-CN" altLang="en-US" sz="2400">
                <a:latin typeface="幼圆" panose="02010509060101010101" pitchFamily="49" charset="-122"/>
                <a:ea typeface="幼圆" panose="02010509060101010101" pitchFamily="49" charset="-122"/>
              </a:rPr>
              <a:t>不能表达具有结构性的知识</a:t>
            </a:r>
            <a:endParaRPr lang="zh-CN" altLang="zh-CN" sz="2400">
              <a:latin typeface="幼圆" panose="02010509060101010101" pitchFamily="49" charset="-122"/>
              <a:ea typeface="幼圆" panose="02010509060101010101" pitchFamily="49" charset="-122"/>
            </a:endParaRPr>
          </a:p>
        </p:txBody>
      </p:sp>
      <p:sp>
        <p:nvSpPr>
          <p:cNvPr id="90116" name="日期占位符 1">
            <a:extLst>
              <a:ext uri="{FF2B5EF4-FFF2-40B4-BE49-F238E27FC236}">
                <a16:creationId xmlns:a16="http://schemas.microsoft.com/office/drawing/2014/main" id="{23927A0B-D354-4399-B9E8-BE619FCB210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3F3D6E3-EBEC-4F03-943F-8BE2B5AE0DF0}"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90117" name="页脚占位符 2">
            <a:extLst>
              <a:ext uri="{FF2B5EF4-FFF2-40B4-BE49-F238E27FC236}">
                <a16:creationId xmlns:a16="http://schemas.microsoft.com/office/drawing/2014/main" id="{B250A7E7-483B-4834-8DCD-5626AF083FB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90118" name="灯片编号占位符 3">
            <a:extLst>
              <a:ext uri="{FF2B5EF4-FFF2-40B4-BE49-F238E27FC236}">
                <a16:creationId xmlns:a16="http://schemas.microsoft.com/office/drawing/2014/main" id="{D9663A56-921F-422E-A669-49AA568DF5E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8FC80B23-A26D-402B-8481-4D46422588AE}" type="slidenum">
              <a:rPr lang="zh-CN" altLang="en-US" sz="1400" smtClean="0">
                <a:latin typeface="Arial" panose="020B0604020202020204" pitchFamily="34" charset="0"/>
              </a:rPr>
              <a:pPr>
                <a:lnSpc>
                  <a:spcPct val="100000"/>
                </a:lnSpc>
                <a:spcBef>
                  <a:spcPct val="0"/>
                </a:spcBef>
                <a:buClrTx/>
                <a:buFontTx/>
                <a:buNone/>
              </a:pPr>
              <a:t>39</a:t>
            </a:fld>
            <a:endParaRPr lang="en-US" altLang="zh-CN" sz="1400">
              <a:latin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1779">
                                            <p:txEl>
                                              <p:pRg st="0" end="0"/>
                                            </p:txEl>
                                          </p:spTgt>
                                        </p:tgtEl>
                                        <p:attrNameLst>
                                          <p:attrName>style.visibility</p:attrName>
                                        </p:attrNameLst>
                                      </p:cBhvr>
                                      <p:to>
                                        <p:strVal val="visible"/>
                                      </p:to>
                                    </p:set>
                                    <p:animEffect transition="in" filter="wipe(up)">
                                      <p:cBhvr>
                                        <p:cTn id="7" dur="500"/>
                                        <p:tgtEl>
                                          <p:spTgt spid="33177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31779">
                                            <p:txEl>
                                              <p:pRg st="1" end="1"/>
                                            </p:txEl>
                                          </p:spTgt>
                                        </p:tgtEl>
                                        <p:attrNameLst>
                                          <p:attrName>style.visibility</p:attrName>
                                        </p:attrNameLst>
                                      </p:cBhvr>
                                      <p:to>
                                        <p:strVal val="visible"/>
                                      </p:to>
                                    </p:set>
                                    <p:animEffect transition="in" filter="wipe(up)">
                                      <p:cBhvr>
                                        <p:cTn id="10" dur="500"/>
                                        <p:tgtEl>
                                          <p:spTgt spid="331779">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31779">
                                            <p:txEl>
                                              <p:pRg st="2" end="2"/>
                                            </p:txEl>
                                          </p:spTgt>
                                        </p:tgtEl>
                                        <p:attrNameLst>
                                          <p:attrName>style.visibility</p:attrName>
                                        </p:attrNameLst>
                                      </p:cBhvr>
                                      <p:to>
                                        <p:strVal val="visible"/>
                                      </p:to>
                                    </p:set>
                                    <p:animEffect transition="in" filter="wipe(up)">
                                      <p:cBhvr>
                                        <p:cTn id="13" dur="500"/>
                                        <p:tgtEl>
                                          <p:spTgt spid="331779">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31779">
                                            <p:txEl>
                                              <p:pRg st="3" end="3"/>
                                            </p:txEl>
                                          </p:spTgt>
                                        </p:tgtEl>
                                        <p:attrNameLst>
                                          <p:attrName>style.visibility</p:attrName>
                                        </p:attrNameLst>
                                      </p:cBhvr>
                                      <p:to>
                                        <p:strVal val="visible"/>
                                      </p:to>
                                    </p:set>
                                    <p:animEffect transition="in" filter="wipe(up)">
                                      <p:cBhvr>
                                        <p:cTn id="16" dur="500"/>
                                        <p:tgtEl>
                                          <p:spTgt spid="331779">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31779">
                                            <p:txEl>
                                              <p:pRg st="4" end="4"/>
                                            </p:txEl>
                                          </p:spTgt>
                                        </p:tgtEl>
                                        <p:attrNameLst>
                                          <p:attrName>style.visibility</p:attrName>
                                        </p:attrNameLst>
                                      </p:cBhvr>
                                      <p:to>
                                        <p:strVal val="visible"/>
                                      </p:to>
                                    </p:set>
                                    <p:animEffect transition="in" filter="wipe(up)">
                                      <p:cBhvr>
                                        <p:cTn id="19" dur="500"/>
                                        <p:tgtEl>
                                          <p:spTgt spid="331779">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31779">
                                            <p:txEl>
                                              <p:pRg st="5" end="5"/>
                                            </p:txEl>
                                          </p:spTgt>
                                        </p:tgtEl>
                                        <p:attrNameLst>
                                          <p:attrName>style.visibility</p:attrName>
                                        </p:attrNameLst>
                                      </p:cBhvr>
                                      <p:to>
                                        <p:strVal val="visible"/>
                                      </p:to>
                                    </p:set>
                                    <p:animEffect transition="in" filter="wipe(up)">
                                      <p:cBhvr>
                                        <p:cTn id="24" dur="500"/>
                                        <p:tgtEl>
                                          <p:spTgt spid="331779">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331779">
                                            <p:txEl>
                                              <p:pRg st="6" end="6"/>
                                            </p:txEl>
                                          </p:spTgt>
                                        </p:tgtEl>
                                        <p:attrNameLst>
                                          <p:attrName>style.visibility</p:attrName>
                                        </p:attrNameLst>
                                      </p:cBhvr>
                                      <p:to>
                                        <p:strVal val="visible"/>
                                      </p:to>
                                    </p:set>
                                    <p:animEffect transition="in" filter="wipe(up)">
                                      <p:cBhvr>
                                        <p:cTn id="27" dur="500"/>
                                        <p:tgtEl>
                                          <p:spTgt spid="331779">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31779">
                                            <p:txEl>
                                              <p:pRg st="7" end="7"/>
                                            </p:txEl>
                                          </p:spTgt>
                                        </p:tgtEl>
                                        <p:attrNameLst>
                                          <p:attrName>style.visibility</p:attrName>
                                        </p:attrNameLst>
                                      </p:cBhvr>
                                      <p:to>
                                        <p:strVal val="visible"/>
                                      </p:to>
                                    </p:set>
                                    <p:animEffect transition="in" filter="wipe(up)">
                                      <p:cBhvr>
                                        <p:cTn id="30" dur="500"/>
                                        <p:tgtEl>
                                          <p:spTgt spid="3317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33E29A3-735D-4F17-BFB4-790EDEFEF41E}"/>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什么是知识</a:t>
            </a:r>
            <a:endParaRPr lang="en-GB" altLang="en-GB" b="1" dirty="0">
              <a:solidFill>
                <a:schemeClr val="accent6"/>
              </a:solidFill>
              <a:latin typeface="黑体" panose="02010609060101010101" pitchFamily="49" charset="-122"/>
              <a:ea typeface="黑体" panose="02010609060101010101" pitchFamily="49" charset="-122"/>
            </a:endParaRPr>
          </a:p>
        </p:txBody>
      </p:sp>
      <p:sp>
        <p:nvSpPr>
          <p:cNvPr id="12291" name="Rectangle 3">
            <a:extLst>
              <a:ext uri="{FF2B5EF4-FFF2-40B4-BE49-F238E27FC236}">
                <a16:creationId xmlns:a16="http://schemas.microsoft.com/office/drawing/2014/main" id="{39F2AA92-73ED-470E-96F9-C5807F118DC1}"/>
              </a:ext>
            </a:extLst>
          </p:cNvPr>
          <p:cNvSpPr>
            <a:spLocks noGrp="1" noChangeArrowheads="1"/>
          </p:cNvSpPr>
          <p:nvPr>
            <p:ph idx="1"/>
          </p:nvPr>
        </p:nvSpPr>
        <p:spPr>
          <a:xfrm>
            <a:off x="684213" y="1484313"/>
            <a:ext cx="7724775" cy="4273550"/>
          </a:xfrm>
        </p:spPr>
        <p:txBody>
          <a:bodyPr/>
          <a:lstStyle/>
          <a:p>
            <a:pPr fontAlgn="auto">
              <a:lnSpc>
                <a:spcPct val="150000"/>
              </a:lnSpc>
              <a:spcAft>
                <a:spcPts val="0"/>
              </a:spcAft>
              <a:buClr>
                <a:srgbClr val="FF0000"/>
              </a:buClr>
              <a:buFont typeface="Wingdings" panose="05000000000000000000" pitchFamily="2" charset="2"/>
              <a:buChar char="q"/>
              <a:defRPr/>
            </a:pPr>
            <a:r>
              <a:rPr lang="zh-CN" altLang="en-US" sz="2800">
                <a:latin typeface="幼圆" panose="02010509060101010101" pitchFamily="49" charset="-122"/>
                <a:ea typeface="幼圆" panose="02010509060101010101" pitchFamily="49" charset="-122"/>
              </a:rPr>
              <a:t>因此可以认为知识是经过加工的信息（</a:t>
            </a:r>
            <a:r>
              <a:rPr lang="en-US" altLang="zh-CN" sz="2800">
                <a:latin typeface="幼圆" panose="02010509060101010101" pitchFamily="49" charset="-122"/>
                <a:ea typeface="幼圆" panose="02010509060101010101" pitchFamily="49" charset="-122"/>
              </a:rPr>
              <a:t>Feigenbaum），</a:t>
            </a:r>
            <a:r>
              <a:rPr lang="zh-CN" altLang="en-US" sz="2800">
                <a:latin typeface="幼圆" panose="02010509060101010101" pitchFamily="49" charset="-122"/>
                <a:ea typeface="幼圆" panose="02010509060101010101" pitchFamily="49" charset="-122"/>
              </a:rPr>
              <a:t>它包括事实、信念和启发式规则（</a:t>
            </a:r>
            <a:r>
              <a:rPr lang="en-US" altLang="zh-CN" sz="2800">
                <a:latin typeface="幼圆" panose="02010509060101010101" pitchFamily="49" charset="-122"/>
                <a:ea typeface="幼圆" panose="02010509060101010101" pitchFamily="49" charset="-122"/>
              </a:rPr>
              <a:t>Hayes-Roth）。</a:t>
            </a:r>
          </a:p>
          <a:p>
            <a:pPr fontAlgn="auto">
              <a:lnSpc>
                <a:spcPct val="150000"/>
              </a:lnSpc>
              <a:spcAft>
                <a:spcPts val="0"/>
              </a:spcAft>
              <a:buClr>
                <a:srgbClr val="FF0000"/>
              </a:buClr>
              <a:buFont typeface="Wingdings" panose="05000000000000000000" pitchFamily="2" charset="2"/>
              <a:buChar char="q"/>
              <a:defRPr/>
            </a:pPr>
            <a:r>
              <a:rPr lang="zh-CN" altLang="en-US" sz="2800">
                <a:latin typeface="幼圆" panose="02010509060101010101" pitchFamily="49" charset="-122"/>
                <a:ea typeface="幼圆" panose="02010509060101010101" pitchFamily="49" charset="-122"/>
              </a:rPr>
              <a:t>关于知识的研究称为认识论（</a:t>
            </a:r>
            <a:r>
              <a:rPr lang="en-US" altLang="zh-CN" sz="2800">
                <a:latin typeface="幼圆" panose="02010509060101010101" pitchFamily="49" charset="-122"/>
                <a:ea typeface="幼圆" panose="02010509060101010101" pitchFamily="49" charset="-122"/>
              </a:rPr>
              <a:t>Epistemology），</a:t>
            </a:r>
            <a:r>
              <a:rPr lang="zh-CN" altLang="en-US" sz="2800">
                <a:latin typeface="幼圆" panose="02010509060101010101" pitchFamily="49" charset="-122"/>
                <a:ea typeface="幼圆" panose="02010509060101010101" pitchFamily="49" charset="-122"/>
              </a:rPr>
              <a:t>它涉及知识的本质、结构和起源。 </a:t>
            </a:r>
          </a:p>
        </p:txBody>
      </p:sp>
      <p:sp>
        <p:nvSpPr>
          <p:cNvPr id="31748" name="日期占位符 1">
            <a:extLst>
              <a:ext uri="{FF2B5EF4-FFF2-40B4-BE49-F238E27FC236}">
                <a16:creationId xmlns:a16="http://schemas.microsoft.com/office/drawing/2014/main" id="{F2B89A3D-79AE-4D72-9751-7EA995625EB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2ACA8003-0A80-4C30-9679-801B220652D7}"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31749" name="页脚占位符 2">
            <a:extLst>
              <a:ext uri="{FF2B5EF4-FFF2-40B4-BE49-F238E27FC236}">
                <a16:creationId xmlns:a16="http://schemas.microsoft.com/office/drawing/2014/main" id="{91E57A7D-6A8E-40B3-8B9A-517ABF7FB4A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31750" name="灯片编号占位符 3">
            <a:extLst>
              <a:ext uri="{FF2B5EF4-FFF2-40B4-BE49-F238E27FC236}">
                <a16:creationId xmlns:a16="http://schemas.microsoft.com/office/drawing/2014/main" id="{B222E6E6-89CA-4342-B2BA-2C8A41ED6F1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876EB86-2060-4E17-98A2-26C213F2A218}" type="slidenum">
              <a:rPr lang="zh-CN" altLang="en-US" sz="1400" smtClean="0">
                <a:latin typeface="Arial" panose="020B0604020202020204" pitchFamily="34" charset="0"/>
              </a:rPr>
              <a:pPr>
                <a:lnSpc>
                  <a:spcPct val="100000"/>
                </a:lnSpc>
                <a:spcBef>
                  <a:spcPct val="0"/>
                </a:spcBef>
                <a:buClrTx/>
                <a:buFontTx/>
                <a:buNone/>
              </a:pPr>
              <a:t>4</a:t>
            </a:fld>
            <a:endParaRPr lang="en-US" altLang="zh-CN" sz="1400">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94D8A197-B544-4A91-81D2-D3E0CC541967}"/>
              </a:ext>
            </a:extLst>
          </p:cNvPr>
          <p:cNvSpPr>
            <a:spLocks noGrp="1" noChangeArrowheads="1"/>
          </p:cNvSpPr>
          <p:nvPr>
            <p:ph type="title"/>
          </p:nvPr>
        </p:nvSpPr>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72707" name="内容占位符 1">
            <a:extLst>
              <a:ext uri="{FF2B5EF4-FFF2-40B4-BE49-F238E27FC236}">
                <a16:creationId xmlns:a16="http://schemas.microsoft.com/office/drawing/2014/main" id="{7807EA9B-B6CF-42CD-A35D-DBB0DA1B76E5}"/>
              </a:ext>
            </a:extLst>
          </p:cNvPr>
          <p:cNvSpPr>
            <a:spLocks noGrp="1" noChangeArrowheads="1"/>
          </p:cNvSpPr>
          <p:nvPr>
            <p:ph sz="half" idx="1"/>
          </p:nvPr>
        </p:nvSpPr>
        <p:spPr>
          <a:xfrm>
            <a:off x="4643438" y="1700213"/>
            <a:ext cx="3600450" cy="4114800"/>
          </a:xfrm>
        </p:spPr>
        <p:txBody>
          <a:bodyPr/>
          <a:lstStyle/>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2.6  </a:t>
            </a:r>
            <a:r>
              <a:rPr lang="zh-CN" altLang="zh-CN" sz="2400" b="1">
                <a:latin typeface="华文细黑" panose="02010600040101010101" pitchFamily="2" charset="-122"/>
                <a:ea typeface="华文细黑" panose="02010600040101010101" pitchFamily="2" charset="-122"/>
              </a:rPr>
              <a:t>状态空间</a:t>
            </a:r>
            <a:r>
              <a:rPr lang="en-US" altLang="zh-CN" sz="2400" b="1">
                <a:latin typeface="华文细黑" panose="02010600040101010101" pitchFamily="2" charset="-122"/>
                <a:ea typeface="华文细黑" panose="02010600040101010101" pitchFamily="2" charset="-122"/>
              </a:rPr>
              <a:t>	</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2.7  </a:t>
            </a:r>
            <a:r>
              <a:rPr lang="zh-CN" altLang="zh-CN" sz="2400" b="1">
                <a:latin typeface="华文细黑" panose="02010600040101010101" pitchFamily="2" charset="-122"/>
                <a:ea typeface="华文细黑" panose="02010600040101010101" pitchFamily="2" charset="-122"/>
              </a:rPr>
              <a:t>面向对象的知识表示</a:t>
            </a: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2.8  </a:t>
            </a:r>
            <a:r>
              <a:rPr lang="zh-CN" altLang="en-US" sz="2400" b="1">
                <a:latin typeface="华文细黑" panose="02010600040101010101" pitchFamily="2" charset="-122"/>
                <a:ea typeface="华文细黑" panose="02010600040101010101" pitchFamily="2" charset="-122"/>
              </a:rPr>
              <a:t>剧</a:t>
            </a:r>
            <a:r>
              <a:rPr lang="zh-CN" altLang="zh-CN" sz="2400" b="1">
                <a:latin typeface="华文细黑" panose="02010600040101010101" pitchFamily="2" charset="-122"/>
                <a:ea typeface="华文细黑" panose="02010600040101010101" pitchFamily="2" charset="-122"/>
              </a:rPr>
              <a:t>本</a:t>
            </a: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2.9  </a:t>
            </a:r>
            <a:r>
              <a:rPr lang="zh-CN" altLang="zh-CN" sz="2400" b="1">
                <a:latin typeface="华文细黑" panose="02010600040101010101" pitchFamily="2" charset="-122"/>
                <a:ea typeface="华文细黑" panose="02010600040101010101" pitchFamily="2" charset="-122"/>
              </a:rPr>
              <a:t>本体</a:t>
            </a: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2.10  </a:t>
            </a:r>
            <a:r>
              <a:rPr lang="zh-CN" altLang="zh-CN" sz="2400" b="1">
                <a:latin typeface="华文细黑" panose="02010600040101010101" pitchFamily="2" charset="-122"/>
                <a:ea typeface="华文细黑" panose="02010600040101010101" pitchFamily="2" charset="-122"/>
              </a:rPr>
              <a:t>小结</a:t>
            </a:r>
          </a:p>
          <a:p>
            <a:pPr marL="0" indent="0" fontAlgn="auto">
              <a:spcAft>
                <a:spcPts val="0"/>
              </a:spcAft>
              <a:defRPr/>
            </a:pPr>
            <a:endParaRPr lang="zh-CN" altLang="en-US"/>
          </a:p>
        </p:txBody>
      </p:sp>
      <p:sp>
        <p:nvSpPr>
          <p:cNvPr id="92164" name="日期占位符 3">
            <a:extLst>
              <a:ext uri="{FF2B5EF4-FFF2-40B4-BE49-F238E27FC236}">
                <a16:creationId xmlns:a16="http://schemas.microsoft.com/office/drawing/2014/main" id="{C2F47FA5-5B79-418A-B351-829284F81C4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4100CDD-F27B-40D2-BE75-D4AE3FA253E8}"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92165" name="灯片编号占位符 5">
            <a:extLst>
              <a:ext uri="{FF2B5EF4-FFF2-40B4-BE49-F238E27FC236}">
                <a16:creationId xmlns:a16="http://schemas.microsoft.com/office/drawing/2014/main" id="{376D771C-828F-49A7-8D13-3C239F16827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454EC3A-D591-4296-8990-F1F3F4813EAE}" type="slidenum">
              <a:rPr lang="zh-CN" altLang="en-US" sz="1400" smtClean="0">
                <a:latin typeface="Arial" panose="020B0604020202020204" pitchFamily="34" charset="0"/>
              </a:rPr>
              <a:pPr>
                <a:lnSpc>
                  <a:spcPct val="100000"/>
                </a:lnSpc>
                <a:spcBef>
                  <a:spcPct val="0"/>
                </a:spcBef>
                <a:buClrTx/>
                <a:buFontTx/>
                <a:buNone/>
              </a:pPr>
              <a:t>40</a:t>
            </a:fld>
            <a:endParaRPr lang="en-US" altLang="zh-CN" sz="1400">
              <a:latin typeface="Arial" panose="020B0604020202020204" pitchFamily="34" charset="0"/>
            </a:endParaRPr>
          </a:p>
        </p:txBody>
      </p:sp>
      <p:sp>
        <p:nvSpPr>
          <p:cNvPr id="8" name="内容占位符 1">
            <a:extLst>
              <a:ext uri="{FF2B5EF4-FFF2-40B4-BE49-F238E27FC236}">
                <a16:creationId xmlns:a16="http://schemas.microsoft.com/office/drawing/2014/main" id="{96BFCC22-9B9E-4943-B15F-A9BED8812F77}"/>
              </a:ext>
            </a:extLst>
          </p:cNvPr>
          <p:cNvSpPr txBox="1">
            <a:spLocks/>
          </p:cNvSpPr>
          <p:nvPr/>
        </p:nvSpPr>
        <p:spPr bwMode="auto">
          <a:xfrm>
            <a:off x="1042988" y="1700213"/>
            <a:ext cx="3151187" cy="41148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2.1  </a:t>
            </a:r>
            <a:r>
              <a:rPr lang="zh-CN" altLang="zh-CN" sz="2400" b="1" dirty="0">
                <a:latin typeface="华文细黑" panose="02010600040101010101" pitchFamily="2" charset="-122"/>
                <a:ea typeface="华文细黑" panose="02010600040101010101" pitchFamily="2" charset="-122"/>
              </a:rPr>
              <a:t>概述</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2.2  </a:t>
            </a:r>
            <a:r>
              <a:rPr lang="zh-CN" altLang="zh-CN" sz="2400" b="1" dirty="0">
                <a:latin typeface="华文细黑" panose="02010600040101010101" pitchFamily="2" charset="-122"/>
                <a:ea typeface="华文细黑" panose="02010600040101010101" pitchFamily="2" charset="-122"/>
              </a:rPr>
              <a:t>谓词逻辑</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2.3  </a:t>
            </a:r>
            <a:r>
              <a:rPr lang="zh-CN" altLang="zh-CN" sz="2400" b="1" dirty="0">
                <a:latin typeface="华文细黑" panose="02010600040101010101" pitchFamily="2" charset="-122"/>
                <a:ea typeface="华文细黑" panose="02010600040101010101" pitchFamily="2" charset="-122"/>
              </a:rPr>
              <a:t>产生式系统</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2.4  </a:t>
            </a:r>
            <a:r>
              <a:rPr lang="zh-CN" altLang="zh-CN" sz="2400" b="1" dirty="0">
                <a:solidFill>
                  <a:srgbClr val="FF0000"/>
                </a:solidFill>
                <a:latin typeface="华文细黑" panose="02010600040101010101" pitchFamily="2" charset="-122"/>
                <a:ea typeface="华文细黑" panose="02010600040101010101" pitchFamily="2" charset="-122"/>
              </a:rPr>
              <a:t>语义网络</a:t>
            </a:r>
            <a:r>
              <a:rPr lang="en-US" altLang="zh-CN" sz="2400" b="1" dirty="0">
                <a:solidFill>
                  <a:srgbClr val="FF0000"/>
                </a:solidFill>
                <a:latin typeface="华文细黑" panose="02010600040101010101" pitchFamily="2" charset="-122"/>
                <a:ea typeface="华文细黑" panose="02010600040101010101" pitchFamily="2" charset="-122"/>
              </a:rPr>
              <a:t>	</a:t>
            </a:r>
            <a:endParaRPr lang="zh-CN" altLang="zh-CN" sz="2400" b="1" dirty="0">
              <a:solidFill>
                <a:srgbClr val="FF0000"/>
              </a:solidFill>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2.5  </a:t>
            </a:r>
            <a:r>
              <a:rPr lang="zh-CN" altLang="zh-CN" sz="2400" b="1" dirty="0">
                <a:latin typeface="华文细黑" panose="02010600040101010101" pitchFamily="2" charset="-122"/>
                <a:ea typeface="华文细黑" panose="02010600040101010101" pitchFamily="2" charset="-122"/>
              </a:rPr>
              <a:t>框架</a:t>
            </a:r>
            <a:endParaRPr lang="zh-CN" altLang="en-US" kern="0" dirty="0">
              <a:latin typeface="华文细黑" panose="02010600040101010101" pitchFamily="2" charset="-122"/>
              <a:ea typeface="华文细黑" panose="0201060004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4C296BA-277D-41E0-B7A0-93F19A05E0D8}"/>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语义网络</a:t>
            </a:r>
            <a:endParaRPr lang="zh-CN" altLang="en-US" dirty="0"/>
          </a:p>
        </p:txBody>
      </p:sp>
      <p:sp>
        <p:nvSpPr>
          <p:cNvPr id="74755" name="Rectangle 3">
            <a:extLst>
              <a:ext uri="{FF2B5EF4-FFF2-40B4-BE49-F238E27FC236}">
                <a16:creationId xmlns:a16="http://schemas.microsoft.com/office/drawing/2014/main" id="{DCF2CED4-C7D3-4DA7-B251-56D7193DB1CD}"/>
              </a:ext>
            </a:extLst>
          </p:cNvPr>
          <p:cNvSpPr>
            <a:spLocks noGrp="1" noChangeArrowheads="1"/>
          </p:cNvSpPr>
          <p:nvPr>
            <p:ph idx="1"/>
          </p:nvPr>
        </p:nvSpPr>
        <p:spPr>
          <a:xfrm>
            <a:off x="539750" y="1268413"/>
            <a:ext cx="7993063" cy="4419600"/>
          </a:xfrm>
        </p:spPr>
        <p:txBody>
          <a:bodyPr>
            <a:normAutofit fontScale="92500" lnSpcReduction="20000"/>
          </a:bodyPr>
          <a:lstStyle/>
          <a:p>
            <a:pPr fontAlgn="auto">
              <a:spcAft>
                <a:spcPts val="0"/>
              </a:spcAft>
              <a:defRPr/>
            </a:pPr>
            <a:r>
              <a:rPr lang="zh-CN" altLang="en-US" sz="2400">
                <a:latin typeface="幼圆" panose="02010509060101010101" pitchFamily="49" charset="-122"/>
                <a:ea typeface="幼圆" panose="02010509060101010101" pitchFamily="49" charset="-122"/>
              </a:rPr>
              <a:t>基本概念</a:t>
            </a:r>
          </a:p>
          <a:p>
            <a:pPr lvl="1" fontAlgn="auto">
              <a:spcAft>
                <a:spcPts val="0"/>
              </a:spcAft>
              <a:defRPr/>
            </a:pPr>
            <a:r>
              <a:rPr lang="zh-CN" altLang="zh-CN" sz="2400">
                <a:latin typeface="幼圆" panose="02010509060101010101" pitchFamily="49" charset="-122"/>
                <a:ea typeface="幼圆" panose="02010509060101010101" pitchFamily="49" charset="-122"/>
              </a:rPr>
              <a:t>语义网络是通过概念及其语义关系来表达知识的一种网络图,是一种“带标识”的有向图.</a:t>
            </a:r>
          </a:p>
          <a:p>
            <a:pPr lvl="1" fontAlgn="auto">
              <a:spcAft>
                <a:spcPts val="0"/>
              </a:spcAft>
              <a:defRPr/>
            </a:pPr>
            <a:r>
              <a:rPr lang="zh-CN" altLang="zh-CN" sz="2400">
                <a:latin typeface="幼圆" panose="02010509060101010101" pitchFamily="49" charset="-122"/>
                <a:ea typeface="幼圆" panose="02010509060101010101" pitchFamily="49" charset="-122"/>
              </a:rPr>
              <a:t>节点表示各种事物,概念,情况,属性,动作,状态等.弧表示各种语义关系</a:t>
            </a:r>
          </a:p>
          <a:p>
            <a:pPr lvl="1" algn="ctr" fontAlgn="auto">
              <a:spcAft>
                <a:spcPts val="0"/>
              </a:spcAft>
              <a:buFontTx/>
              <a:buNone/>
              <a:defRPr/>
            </a:pPr>
            <a:r>
              <a:rPr lang="zh-CN" altLang="zh-CN" sz="2400">
                <a:latin typeface="幼圆" panose="02010509060101010101" pitchFamily="49" charset="-122"/>
                <a:ea typeface="幼圆" panose="02010509060101010101" pitchFamily="49" charset="-122"/>
              </a:rPr>
              <a:t>(节点1 ,  弧,   节点2)</a:t>
            </a:r>
          </a:p>
          <a:p>
            <a:pPr lvl="1" fontAlgn="auto">
              <a:spcAft>
                <a:spcPts val="0"/>
              </a:spcAft>
              <a:defRPr/>
            </a:pPr>
            <a:r>
              <a:rPr lang="zh-CN" altLang="zh-CN" sz="2400">
                <a:latin typeface="幼圆" panose="02010509060101010101" pitchFamily="49" charset="-122"/>
                <a:ea typeface="幼圆" panose="02010509060101010101" pitchFamily="49" charset="-122"/>
              </a:rPr>
              <a:t>也可表示为:</a:t>
            </a:r>
          </a:p>
          <a:p>
            <a:pPr lvl="1" fontAlgn="auto">
              <a:spcAft>
                <a:spcPts val="0"/>
              </a:spcAft>
              <a:buFontTx/>
              <a:buNone/>
              <a:defRPr/>
            </a:pPr>
            <a:endParaRPr lang="zh-CN" altLang="zh-CN" sz="2400">
              <a:latin typeface="幼圆" panose="02010509060101010101" pitchFamily="49" charset="-122"/>
              <a:ea typeface="幼圆" panose="02010509060101010101" pitchFamily="49" charset="-122"/>
            </a:endParaRPr>
          </a:p>
          <a:p>
            <a:pPr lvl="1" fontAlgn="auto">
              <a:spcAft>
                <a:spcPts val="0"/>
              </a:spcAft>
              <a:buFontTx/>
              <a:buNone/>
              <a:defRPr/>
            </a:pPr>
            <a:r>
              <a:rPr lang="zh-CN" altLang="zh-CN" sz="2400">
                <a:latin typeface="幼圆" panose="02010509060101010101" pitchFamily="49" charset="-122"/>
                <a:ea typeface="幼圆" panose="02010509060101010101" pitchFamily="49" charset="-122"/>
              </a:rPr>
              <a:t>        </a:t>
            </a:r>
          </a:p>
          <a:p>
            <a:pPr lvl="1" fontAlgn="auto">
              <a:spcAft>
                <a:spcPts val="0"/>
              </a:spcAft>
              <a:defRPr/>
            </a:pPr>
            <a:r>
              <a:rPr lang="zh-CN" altLang="zh-CN" sz="2400">
                <a:latin typeface="幼圆" panose="02010509060101010101" pitchFamily="49" charset="-122"/>
                <a:ea typeface="幼圆" panose="02010509060101010101" pitchFamily="49" charset="-122"/>
              </a:rPr>
              <a:t>当把多个基本的网络通过相应的语义关联在一起时,就得到一个语义网络</a:t>
            </a:r>
            <a:endParaRPr lang="zh-CN" altLang="en-US" sz="2400">
              <a:latin typeface="幼圆" panose="02010509060101010101" pitchFamily="49" charset="-122"/>
              <a:ea typeface="幼圆" panose="02010509060101010101" pitchFamily="49" charset="-122"/>
            </a:endParaRPr>
          </a:p>
        </p:txBody>
      </p:sp>
      <p:sp>
        <p:nvSpPr>
          <p:cNvPr id="94212" name="日期占位符 1">
            <a:extLst>
              <a:ext uri="{FF2B5EF4-FFF2-40B4-BE49-F238E27FC236}">
                <a16:creationId xmlns:a16="http://schemas.microsoft.com/office/drawing/2014/main" id="{71BC2C1A-4A67-4D34-8204-A2AE1A5BEDC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4EF0163-2DEE-41F2-9553-2305886C8B03}"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94213" name="页脚占位符 2">
            <a:extLst>
              <a:ext uri="{FF2B5EF4-FFF2-40B4-BE49-F238E27FC236}">
                <a16:creationId xmlns:a16="http://schemas.microsoft.com/office/drawing/2014/main" id="{CE0BEC8C-FBF7-461A-A08D-A98A374AA99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94214" name="灯片编号占位符 3">
            <a:extLst>
              <a:ext uri="{FF2B5EF4-FFF2-40B4-BE49-F238E27FC236}">
                <a16:creationId xmlns:a16="http://schemas.microsoft.com/office/drawing/2014/main" id="{FB6A3952-8063-407E-8160-DFE31AC5852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45072C1-9F4F-4225-960C-CAD838A96CAC}" type="slidenum">
              <a:rPr lang="zh-CN" altLang="en-US" sz="1400" smtClean="0">
                <a:latin typeface="Arial" panose="020B0604020202020204" pitchFamily="34" charset="0"/>
              </a:rPr>
              <a:pPr>
                <a:lnSpc>
                  <a:spcPct val="100000"/>
                </a:lnSpc>
                <a:spcBef>
                  <a:spcPct val="0"/>
                </a:spcBef>
                <a:buClrTx/>
                <a:buFontTx/>
                <a:buNone/>
              </a:pPr>
              <a:t>41</a:t>
            </a:fld>
            <a:endParaRPr lang="en-US" altLang="zh-CN" sz="1400">
              <a:latin typeface="Arial" panose="020B0604020202020204" pitchFamily="34" charset="0"/>
            </a:endParaRPr>
          </a:p>
        </p:txBody>
      </p:sp>
      <p:sp>
        <p:nvSpPr>
          <p:cNvPr id="94215" name="Rectangle 4">
            <a:extLst>
              <a:ext uri="{FF2B5EF4-FFF2-40B4-BE49-F238E27FC236}">
                <a16:creationId xmlns:a16="http://schemas.microsoft.com/office/drawing/2014/main" id="{8AFEE45B-6AF4-4466-9240-8556AD6E14FD}"/>
              </a:ext>
            </a:extLst>
          </p:cNvPr>
          <p:cNvSpPr>
            <a:spLocks noChangeArrowheads="1"/>
          </p:cNvSpPr>
          <p:nvPr/>
        </p:nvSpPr>
        <p:spPr bwMode="auto">
          <a:xfrm>
            <a:off x="3005138" y="4283075"/>
            <a:ext cx="6858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sp>
        <p:nvSpPr>
          <p:cNvPr id="94216" name="Rectangle 5">
            <a:extLst>
              <a:ext uri="{FF2B5EF4-FFF2-40B4-BE49-F238E27FC236}">
                <a16:creationId xmlns:a16="http://schemas.microsoft.com/office/drawing/2014/main" id="{715432A9-B264-43E1-A085-7378D841A24E}"/>
              </a:ext>
            </a:extLst>
          </p:cNvPr>
          <p:cNvSpPr>
            <a:spLocks noChangeArrowheads="1"/>
          </p:cNvSpPr>
          <p:nvPr/>
        </p:nvSpPr>
        <p:spPr bwMode="auto">
          <a:xfrm>
            <a:off x="5886450" y="4068763"/>
            <a:ext cx="762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sp>
        <p:nvSpPr>
          <p:cNvPr id="94217" name="Line 6">
            <a:extLst>
              <a:ext uri="{FF2B5EF4-FFF2-40B4-BE49-F238E27FC236}">
                <a16:creationId xmlns:a16="http://schemas.microsoft.com/office/drawing/2014/main" id="{5ED0ED4C-5E40-48CF-98FE-88766D4CCB11}"/>
              </a:ext>
            </a:extLst>
          </p:cNvPr>
          <p:cNvSpPr>
            <a:spLocks noChangeShapeType="1"/>
          </p:cNvSpPr>
          <p:nvPr/>
        </p:nvSpPr>
        <p:spPr bwMode="auto">
          <a:xfrm>
            <a:off x="3721100" y="4572000"/>
            <a:ext cx="2209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18" name="Text Box 7">
            <a:extLst>
              <a:ext uri="{FF2B5EF4-FFF2-40B4-BE49-F238E27FC236}">
                <a16:creationId xmlns:a16="http://schemas.microsoft.com/office/drawing/2014/main" id="{D797AD6F-0057-49ED-88AC-19D27C43071F}"/>
              </a:ext>
            </a:extLst>
          </p:cNvPr>
          <p:cNvSpPr txBox="1">
            <a:spLocks noChangeArrowheads="1"/>
          </p:cNvSpPr>
          <p:nvPr/>
        </p:nvSpPr>
        <p:spPr bwMode="auto">
          <a:xfrm>
            <a:off x="3081338" y="4329113"/>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50000"/>
              </a:spcBef>
              <a:buClrTx/>
              <a:buFontTx/>
              <a:buNone/>
            </a:pPr>
            <a:r>
              <a:rPr lang="en-US" altLang="zh-CN" sz="2400">
                <a:latin typeface="Times New Roman" panose="02020603050405020304" pitchFamily="18" charset="0"/>
              </a:rPr>
              <a:t>A</a:t>
            </a:r>
          </a:p>
        </p:txBody>
      </p:sp>
      <p:sp>
        <p:nvSpPr>
          <p:cNvPr id="94219" name="Text Box 8">
            <a:extLst>
              <a:ext uri="{FF2B5EF4-FFF2-40B4-BE49-F238E27FC236}">
                <a16:creationId xmlns:a16="http://schemas.microsoft.com/office/drawing/2014/main" id="{42C72C24-41F1-4FD3-86FE-728A07BBACB6}"/>
              </a:ext>
            </a:extLst>
          </p:cNvPr>
          <p:cNvSpPr txBox="1">
            <a:spLocks noChangeArrowheads="1"/>
          </p:cNvSpPr>
          <p:nvPr/>
        </p:nvSpPr>
        <p:spPr bwMode="auto">
          <a:xfrm>
            <a:off x="6019800" y="41910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50000"/>
              </a:spcBef>
              <a:buClrTx/>
              <a:buFontTx/>
              <a:buNone/>
            </a:pPr>
            <a:r>
              <a:rPr lang="en-US" altLang="zh-CN" sz="2400">
                <a:latin typeface="Times New Roman" panose="02020603050405020304" pitchFamily="18" charset="0"/>
              </a:rPr>
              <a:t>B</a:t>
            </a:r>
          </a:p>
        </p:txBody>
      </p:sp>
      <p:sp>
        <p:nvSpPr>
          <p:cNvPr id="94220" name="Text Box 9">
            <a:extLst>
              <a:ext uri="{FF2B5EF4-FFF2-40B4-BE49-F238E27FC236}">
                <a16:creationId xmlns:a16="http://schemas.microsoft.com/office/drawing/2014/main" id="{2973A19E-4AEF-4C71-A3DB-D07EE44DABAC}"/>
              </a:ext>
            </a:extLst>
          </p:cNvPr>
          <p:cNvSpPr txBox="1">
            <a:spLocks noChangeArrowheads="1"/>
          </p:cNvSpPr>
          <p:nvPr/>
        </p:nvSpPr>
        <p:spPr bwMode="auto">
          <a:xfrm>
            <a:off x="4191000" y="4068763"/>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50000"/>
              </a:spcBef>
              <a:buClrTx/>
              <a:buFontTx/>
              <a:buNone/>
            </a:pPr>
            <a:r>
              <a:rPr lang="en-US" altLang="zh-CN" sz="2400">
                <a:latin typeface="Times New Roman" panose="02020603050405020304" pitchFamily="18" charset="0"/>
              </a:rPr>
              <a:t>R</a:t>
            </a:r>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27B3B51D-CE90-4D33-80CD-5593EF2CC280}"/>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常用的语义联系</a:t>
            </a:r>
          </a:p>
        </p:txBody>
      </p:sp>
      <p:sp>
        <p:nvSpPr>
          <p:cNvPr id="76803" name="Rectangle 3">
            <a:extLst>
              <a:ext uri="{FF2B5EF4-FFF2-40B4-BE49-F238E27FC236}">
                <a16:creationId xmlns:a16="http://schemas.microsoft.com/office/drawing/2014/main" id="{24C5D610-CE90-4D97-BF29-241B0605DF04}"/>
              </a:ext>
            </a:extLst>
          </p:cNvPr>
          <p:cNvSpPr>
            <a:spLocks noGrp="1" noChangeArrowheads="1"/>
          </p:cNvSpPr>
          <p:nvPr>
            <p:ph idx="1"/>
          </p:nvPr>
        </p:nvSpPr>
        <p:spPr>
          <a:xfrm>
            <a:off x="468313" y="1268413"/>
            <a:ext cx="7991475" cy="4419600"/>
          </a:xfrm>
        </p:spPr>
        <p:txBody>
          <a:bodyPr>
            <a:normAutofit fontScale="92500"/>
          </a:bodyPr>
          <a:lstStyle/>
          <a:p>
            <a:pPr lvl="1" fontAlgn="auto">
              <a:lnSpc>
                <a:spcPts val="3500"/>
              </a:lnSpc>
              <a:spcAft>
                <a:spcPts val="0"/>
              </a:spcAft>
              <a:defRPr/>
            </a:pPr>
            <a:r>
              <a:rPr lang="en-US" altLang="zh-CN" sz="2400" u="sng">
                <a:latin typeface="幼圆" panose="02010509060101010101" pitchFamily="49" charset="-122"/>
                <a:ea typeface="幼圆" panose="02010509060101010101" pitchFamily="49" charset="-122"/>
              </a:rPr>
              <a:t>ISA,AKO</a:t>
            </a:r>
            <a:r>
              <a:rPr lang="en-US" altLang="zh-CN" sz="2400">
                <a:latin typeface="幼圆" panose="02010509060101010101" pitchFamily="49" charset="-122"/>
                <a:ea typeface="幼圆" panose="02010509060101010101" pitchFamily="49" charset="-122"/>
              </a:rPr>
              <a:t>,Part-of,Infer</a:t>
            </a:r>
            <a:r>
              <a:rPr lang="zh-CN" altLang="en-US" sz="2400">
                <a:latin typeface="幼圆" panose="02010509060101010101" pitchFamily="49" charset="-122"/>
                <a:ea typeface="幼圆" panose="02010509060101010101" pitchFamily="49" charset="-122"/>
              </a:rPr>
              <a:t>等</a:t>
            </a:r>
          </a:p>
          <a:p>
            <a:pPr lvl="1" fontAlgn="auto">
              <a:lnSpc>
                <a:spcPts val="3500"/>
              </a:lnSpc>
              <a:spcAft>
                <a:spcPts val="0"/>
              </a:spcAft>
              <a:defRPr/>
            </a:pPr>
            <a:r>
              <a:rPr lang="en-US" altLang="zh-CN" sz="2400">
                <a:latin typeface="幼圆" panose="02010509060101010101" pitchFamily="49" charset="-122"/>
                <a:ea typeface="幼圆" panose="02010509060101010101" pitchFamily="49" charset="-122"/>
              </a:rPr>
              <a:t>A-Member-of:</a:t>
            </a:r>
            <a:r>
              <a:rPr lang="zh-CN" altLang="zh-CN" sz="2400">
                <a:latin typeface="幼圆" panose="02010509060101010101" pitchFamily="49" charset="-122"/>
                <a:ea typeface="幼圆" panose="02010509060101010101" pitchFamily="49" charset="-122"/>
              </a:rPr>
              <a:t>表示个体与集体之间的关系.</a:t>
            </a:r>
          </a:p>
          <a:p>
            <a:pPr lvl="1" fontAlgn="auto">
              <a:lnSpc>
                <a:spcPts val="3500"/>
              </a:lnSpc>
              <a:spcAft>
                <a:spcPts val="0"/>
              </a:spcAft>
              <a:defRPr/>
            </a:pPr>
            <a:r>
              <a:rPr lang="zh-CN" altLang="zh-CN" sz="2400">
                <a:latin typeface="幼圆" panose="02010509060101010101" pitchFamily="49" charset="-122"/>
                <a:ea typeface="幼圆" panose="02010509060101010101" pitchFamily="49" charset="-122"/>
              </a:rPr>
              <a:t>Composed-of: 表示“构成”联系,是一种一对多的联系</a:t>
            </a:r>
          </a:p>
          <a:p>
            <a:pPr lvl="1" fontAlgn="auto">
              <a:lnSpc>
                <a:spcPts val="3500"/>
              </a:lnSpc>
              <a:spcAft>
                <a:spcPts val="0"/>
              </a:spcAft>
              <a:defRPr/>
            </a:pPr>
            <a:r>
              <a:rPr lang="zh-CN" altLang="zh-CN" sz="2400">
                <a:latin typeface="幼圆" panose="02010509060101010101" pitchFamily="49" charset="-122"/>
                <a:ea typeface="幼圆" panose="02010509060101010101" pitchFamily="49" charset="-122"/>
              </a:rPr>
              <a:t>Have: 表示属性或事物的“占用”关系.如鸟有翅膀</a:t>
            </a:r>
          </a:p>
          <a:p>
            <a:pPr lvl="1" fontAlgn="auto">
              <a:lnSpc>
                <a:spcPts val="3500"/>
              </a:lnSpc>
              <a:spcAft>
                <a:spcPts val="0"/>
              </a:spcAft>
              <a:defRPr/>
            </a:pPr>
            <a:r>
              <a:rPr lang="zh-CN" altLang="zh-CN" sz="2400">
                <a:latin typeface="幼圆" panose="02010509060101010101" pitchFamily="49" charset="-122"/>
                <a:ea typeface="幼圆" panose="02010509060101010101" pitchFamily="49" charset="-122"/>
              </a:rPr>
              <a:t>Before, After, At: 表示事物之间的时间先后顺序</a:t>
            </a:r>
          </a:p>
          <a:p>
            <a:pPr lvl="1" fontAlgn="auto">
              <a:lnSpc>
                <a:spcPts val="3500"/>
              </a:lnSpc>
              <a:spcAft>
                <a:spcPts val="0"/>
              </a:spcAft>
              <a:defRPr/>
            </a:pPr>
            <a:r>
              <a:rPr lang="en-US" altLang="zh-CN" sz="2400">
                <a:latin typeface="幼圆" panose="02010509060101010101" pitchFamily="49" charset="-122"/>
                <a:ea typeface="幼圆" panose="02010509060101010101" pitchFamily="49" charset="-122"/>
              </a:rPr>
              <a:t>Located-on(-at,-under,-inside,outside):</a:t>
            </a:r>
            <a:r>
              <a:rPr lang="zh-CN" altLang="en-US" sz="2400">
                <a:latin typeface="幼圆" panose="02010509060101010101" pitchFamily="49" charset="-122"/>
                <a:ea typeface="幼圆" panose="02010509060101010101" pitchFamily="49" charset="-122"/>
              </a:rPr>
              <a:t>表示事物之间的位置关系</a:t>
            </a:r>
          </a:p>
          <a:p>
            <a:pPr lvl="1" fontAlgn="auto">
              <a:lnSpc>
                <a:spcPts val="3500"/>
              </a:lnSpc>
              <a:spcAft>
                <a:spcPts val="0"/>
              </a:spcAft>
              <a:defRPr/>
            </a:pPr>
            <a:r>
              <a:rPr lang="en-US" altLang="zh-CN" sz="2400">
                <a:latin typeface="幼圆" panose="02010509060101010101" pitchFamily="49" charset="-122"/>
                <a:ea typeface="幼圆" panose="02010509060101010101" pitchFamily="49" charset="-122"/>
              </a:rPr>
              <a:t>Similar-to,Near-to:</a:t>
            </a:r>
            <a:r>
              <a:rPr lang="zh-CN" altLang="zh-CN" sz="2400">
                <a:latin typeface="幼圆" panose="02010509060101010101" pitchFamily="49" charset="-122"/>
                <a:ea typeface="幼圆" panose="02010509060101010101" pitchFamily="49" charset="-122"/>
              </a:rPr>
              <a:t>表示事物之间的相似或接近的关系</a:t>
            </a:r>
            <a:endParaRPr lang="zh-CN" altLang="en-US" sz="2400">
              <a:latin typeface="幼圆" panose="02010509060101010101" pitchFamily="49" charset="-122"/>
              <a:ea typeface="幼圆" panose="02010509060101010101" pitchFamily="49" charset="-122"/>
            </a:endParaRPr>
          </a:p>
        </p:txBody>
      </p:sp>
      <p:sp>
        <p:nvSpPr>
          <p:cNvPr id="96260" name="日期占位符 1">
            <a:extLst>
              <a:ext uri="{FF2B5EF4-FFF2-40B4-BE49-F238E27FC236}">
                <a16:creationId xmlns:a16="http://schemas.microsoft.com/office/drawing/2014/main" id="{5A4942CD-F9E2-4DAC-B0E6-471D3D5D759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58D6C73-ECEC-460C-9F6E-6FF3E1986D05}"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96261" name="页脚占位符 2">
            <a:extLst>
              <a:ext uri="{FF2B5EF4-FFF2-40B4-BE49-F238E27FC236}">
                <a16:creationId xmlns:a16="http://schemas.microsoft.com/office/drawing/2014/main" id="{E911ED34-124C-4570-80A8-AA7FC2797EF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96262" name="灯片编号占位符 3">
            <a:extLst>
              <a:ext uri="{FF2B5EF4-FFF2-40B4-BE49-F238E27FC236}">
                <a16:creationId xmlns:a16="http://schemas.microsoft.com/office/drawing/2014/main" id="{ABFC028E-6146-4BFC-84C8-91AF1263296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FF0DF120-928E-438E-9A6D-04486F10A862}" type="slidenum">
              <a:rPr lang="zh-CN" altLang="en-US" sz="1400" smtClean="0">
                <a:latin typeface="Arial" panose="020B0604020202020204" pitchFamily="34" charset="0"/>
              </a:rPr>
              <a:pPr>
                <a:lnSpc>
                  <a:spcPct val="100000"/>
                </a:lnSpc>
                <a:spcBef>
                  <a:spcPct val="0"/>
                </a:spcBef>
                <a:buClrTx/>
                <a:buFontTx/>
                <a:buNone/>
              </a:pPr>
              <a:t>42</a:t>
            </a:fld>
            <a:endParaRPr lang="en-US" altLang="zh-CN" sz="1400">
              <a:latin typeface="Arial" panose="020B0604020202020204" pitchFamily="34" charset="0"/>
            </a:endParaRPr>
          </a:p>
        </p:txBody>
      </p:sp>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F8F60BD-7298-4492-8E4C-F0CBF815C2FA}"/>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语义网络的特点</a:t>
            </a:r>
          </a:p>
        </p:txBody>
      </p:sp>
      <p:sp>
        <p:nvSpPr>
          <p:cNvPr id="78851" name="Rectangle 3">
            <a:extLst>
              <a:ext uri="{FF2B5EF4-FFF2-40B4-BE49-F238E27FC236}">
                <a16:creationId xmlns:a16="http://schemas.microsoft.com/office/drawing/2014/main" id="{1B2C1BF1-1F75-4A0C-8131-A561F0AB13A6}"/>
              </a:ext>
            </a:extLst>
          </p:cNvPr>
          <p:cNvSpPr>
            <a:spLocks noGrp="1" noChangeArrowheads="1"/>
          </p:cNvSpPr>
          <p:nvPr>
            <p:ph idx="1"/>
          </p:nvPr>
        </p:nvSpPr>
        <p:spPr>
          <a:xfrm>
            <a:off x="539750" y="1196975"/>
            <a:ext cx="8064500" cy="6172200"/>
          </a:xfrm>
        </p:spPr>
        <p:txBody>
          <a:bodyPr/>
          <a:lstStyle/>
          <a:p>
            <a:pPr marL="0" lvl="1" fontAlgn="auto">
              <a:lnSpc>
                <a:spcPts val="3500"/>
              </a:lnSpc>
              <a:spcAft>
                <a:spcPts val="0"/>
              </a:spcAft>
              <a:defRPr/>
            </a:pPr>
            <a:r>
              <a:rPr lang="en-US" altLang="zh-TW" sz="2000"/>
              <a:t>(1)  </a:t>
            </a:r>
            <a:r>
              <a:rPr lang="zh-TW" altLang="en-US" sz="2000"/>
              <a:t>能把实体的结构、属性与实体间的因果关系显式并简明地表达出来 , 与实体相关的事实、特征和关系可以通过相应的节点弧线推导出来。这样便以联想方式实现对系统 的解释。</a:t>
            </a:r>
            <a:endParaRPr lang="zh-CN" altLang="en-US" sz="2000"/>
          </a:p>
          <a:p>
            <a:pPr marL="0" lvl="1" algn="just" fontAlgn="auto">
              <a:lnSpc>
                <a:spcPts val="3500"/>
              </a:lnSpc>
              <a:spcAft>
                <a:spcPts val="0"/>
              </a:spcAft>
              <a:defRPr/>
            </a:pPr>
            <a:r>
              <a:rPr lang="zh-TW" altLang="en-US" sz="2000"/>
              <a:t>(2)  由于与概念相关的属性和联系被组织在一个相应的节点中 , 因而使概念易于受访和学习。</a:t>
            </a:r>
            <a:endParaRPr lang="zh-CN" altLang="en-US" sz="2000"/>
          </a:p>
          <a:p>
            <a:pPr marL="0" lvl="1" algn="just" fontAlgn="auto">
              <a:lnSpc>
                <a:spcPts val="3500"/>
              </a:lnSpc>
              <a:spcAft>
                <a:spcPts val="0"/>
              </a:spcAft>
              <a:defRPr/>
            </a:pPr>
            <a:r>
              <a:rPr lang="zh-TW" altLang="en-US" sz="2000"/>
              <a:t>(3 </a:t>
            </a:r>
            <a:r>
              <a:rPr lang="zh-CN" altLang="en-US" sz="2000"/>
              <a:t>）</a:t>
            </a:r>
            <a:r>
              <a:rPr lang="zh-TW" altLang="en-US" sz="2000"/>
              <a:t>表现问题更加直观 , 更易于理解 , 适于知识工程师与领域专家的沟通。语义网络中的继承方式也符合人类的思维习惯。</a:t>
            </a:r>
            <a:endParaRPr lang="zh-CN" altLang="en-US" sz="2000"/>
          </a:p>
          <a:p>
            <a:pPr marL="0" lvl="1" algn="just" fontAlgn="auto">
              <a:lnSpc>
                <a:spcPts val="3500"/>
              </a:lnSpc>
              <a:spcAft>
                <a:spcPts val="0"/>
              </a:spcAft>
              <a:defRPr/>
            </a:pPr>
            <a:r>
              <a:rPr lang="zh-TW" altLang="en-US" sz="2000"/>
              <a:t>(4) 语义网络结构的语义解释依赖于该结构的推理过程而没有结构的约定 , 因而得到的推理不能保证像谓词逻辑法那样有效。</a:t>
            </a:r>
            <a:endParaRPr lang="zh-CN" altLang="en-US" sz="2000"/>
          </a:p>
          <a:p>
            <a:pPr marL="0" lvl="1" algn="just" fontAlgn="auto">
              <a:lnSpc>
                <a:spcPts val="3500"/>
              </a:lnSpc>
              <a:spcAft>
                <a:spcPts val="0"/>
              </a:spcAft>
              <a:defRPr/>
            </a:pPr>
            <a:r>
              <a:rPr lang="zh-TW" altLang="en-US" sz="2000"/>
              <a:t>(5 </a:t>
            </a:r>
            <a:r>
              <a:rPr lang="zh-CN" altLang="en-US" sz="2000"/>
              <a:t>）</a:t>
            </a:r>
            <a:r>
              <a:rPr lang="zh-TW" altLang="en-US" sz="2000"/>
              <a:t>节点间的联系可能是线状、树状或网状的 , 甚至是递归状的结构 , 使相应的知识</a:t>
            </a:r>
            <a:r>
              <a:rPr lang="zh-TW" altLang="en-US" sz="2000">
                <a:latin typeface="宋体" panose="02010600030101010101" pitchFamily="2" charset="-122"/>
              </a:rPr>
              <a:t>存储和检索可能需要比较复杂的过程。</a:t>
            </a:r>
            <a:r>
              <a:rPr lang="zh-CN" altLang="en-US" sz="2400"/>
              <a:t> </a:t>
            </a:r>
          </a:p>
          <a:p>
            <a:pPr fontAlgn="auto">
              <a:spcAft>
                <a:spcPts val="0"/>
              </a:spcAft>
              <a:defRPr/>
            </a:pPr>
            <a:endParaRPr lang="en-US" altLang="zh-CN" sz="2800"/>
          </a:p>
        </p:txBody>
      </p:sp>
      <p:sp>
        <p:nvSpPr>
          <p:cNvPr id="98308" name="日期占位符 1">
            <a:extLst>
              <a:ext uri="{FF2B5EF4-FFF2-40B4-BE49-F238E27FC236}">
                <a16:creationId xmlns:a16="http://schemas.microsoft.com/office/drawing/2014/main" id="{B8EF31C5-2FFB-4714-B5D7-C761461AE55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E7C6EDA-012A-471B-BCC5-1F35119FBDF4}"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98309" name="页脚占位符 2">
            <a:extLst>
              <a:ext uri="{FF2B5EF4-FFF2-40B4-BE49-F238E27FC236}">
                <a16:creationId xmlns:a16="http://schemas.microsoft.com/office/drawing/2014/main" id="{242BDC91-8902-4A56-A853-13CB476E1C9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98310" name="灯片编号占位符 5">
            <a:extLst>
              <a:ext uri="{FF2B5EF4-FFF2-40B4-BE49-F238E27FC236}">
                <a16:creationId xmlns:a16="http://schemas.microsoft.com/office/drawing/2014/main" id="{838ADF6D-3242-4861-B5F9-60B40885E5F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0FE74992-658C-44B2-AA4B-8D18F022AA9B}" type="slidenum">
              <a:rPr lang="en-US" altLang="zh-CN" sz="1400" smtClean="0">
                <a:latin typeface="Times New Roman" panose="02020603050405020304" pitchFamily="18" charset="0"/>
              </a:rPr>
              <a:pPr eaLnBrk="1" hangingPunct="1">
                <a:lnSpc>
                  <a:spcPct val="100000"/>
                </a:lnSpc>
                <a:spcBef>
                  <a:spcPct val="0"/>
                </a:spcBef>
                <a:buClrTx/>
                <a:buFontTx/>
                <a:buNone/>
              </a:pPr>
              <a:t>43</a:t>
            </a:fld>
            <a:endParaRPr lang="en-US" altLang="zh-CN" sz="1400">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5" name="Rectangle 5">
            <a:extLst>
              <a:ext uri="{FF2B5EF4-FFF2-40B4-BE49-F238E27FC236}">
                <a16:creationId xmlns:a16="http://schemas.microsoft.com/office/drawing/2014/main" id="{31D99BE7-F836-4B9B-8DA3-C3A9BE29A7DC}"/>
              </a:ext>
            </a:extLst>
          </p:cNvPr>
          <p:cNvSpPr>
            <a:spLocks noGrp="1" noChangeArrowheads="1"/>
          </p:cNvSpPr>
          <p:nvPr>
            <p:ph type="title"/>
          </p:nvPr>
        </p:nvSpPr>
        <p:spPr>
          <a:xfrm>
            <a:off x="800100" y="188913"/>
            <a:ext cx="7924800" cy="762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二元语义网络的表示</a:t>
            </a:r>
          </a:p>
        </p:txBody>
      </p:sp>
      <p:sp>
        <p:nvSpPr>
          <p:cNvPr id="96258" name="Rectangle 2">
            <a:extLst>
              <a:ext uri="{FF2B5EF4-FFF2-40B4-BE49-F238E27FC236}">
                <a16:creationId xmlns:a16="http://schemas.microsoft.com/office/drawing/2014/main" id="{D0C544D8-DB30-471B-93A7-B8159FA1C213}"/>
              </a:ext>
            </a:extLst>
          </p:cNvPr>
          <p:cNvSpPr>
            <a:spLocks noGrp="1" noChangeArrowheads="1"/>
          </p:cNvSpPr>
          <p:nvPr>
            <p:ph sz="half" idx="1"/>
          </p:nvPr>
        </p:nvSpPr>
        <p:spPr>
          <a:xfrm>
            <a:off x="622300" y="1304925"/>
            <a:ext cx="7696200" cy="4949825"/>
          </a:xfrm>
        </p:spPr>
        <p:txBody>
          <a:bodyPr>
            <a:normAutofit fontScale="70000" lnSpcReduction="20000"/>
          </a:bodyPr>
          <a:lstStyle/>
          <a:p>
            <a:pPr fontAlgn="auto">
              <a:lnSpc>
                <a:spcPts val="3200"/>
              </a:lnSpc>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表示一些简单事实，如占有关系和其它情况：以节点表示实体与概念，节点间关系以有向链关联。</a:t>
            </a:r>
          </a:p>
          <a:p>
            <a:pPr lvl="1" fontAlgn="auto">
              <a:lnSpc>
                <a:spcPts val="3200"/>
              </a:lnSpc>
              <a:spcAft>
                <a:spcPts val="0"/>
              </a:spcAft>
              <a:defRPr/>
            </a:pPr>
            <a:r>
              <a:rPr lang="zh-CN" altLang="en-US" sz="2000" dirty="0">
                <a:latin typeface="幼圆" panose="02010509060101010101" pitchFamily="49" charset="-122"/>
                <a:ea typeface="幼圆" panose="02010509060101010101" pitchFamily="49" charset="-122"/>
              </a:rPr>
              <a:t>例： 小燕是一只燕子，燕子是一种鸟，鸟有翅膀；巢</a:t>
            </a:r>
            <a:r>
              <a:rPr lang="en-US" altLang="zh-CN" sz="2000" dirty="0">
                <a:latin typeface="幼圆" panose="02010509060101010101" pitchFamily="49" charset="-122"/>
                <a:ea typeface="幼圆" panose="02010509060101010101" pitchFamily="49" charset="-122"/>
              </a:rPr>
              <a:t>-1</a:t>
            </a:r>
            <a:r>
              <a:rPr lang="zh-CN" altLang="en-US" sz="2000" dirty="0">
                <a:latin typeface="幼圆" panose="02010509060101010101" pitchFamily="49" charset="-122"/>
                <a:ea typeface="幼圆" panose="02010509060101010101" pitchFamily="49" charset="-122"/>
              </a:rPr>
              <a:t>是小燕的巢，巢</a:t>
            </a:r>
            <a:r>
              <a:rPr lang="en-US" altLang="zh-CN" sz="2000" dirty="0">
                <a:latin typeface="幼圆" panose="02010509060101010101" pitchFamily="49" charset="-122"/>
                <a:ea typeface="幼圆" panose="02010509060101010101" pitchFamily="49" charset="-122"/>
              </a:rPr>
              <a:t>-1</a:t>
            </a:r>
            <a:r>
              <a:rPr lang="zh-CN" altLang="en-US" sz="2000" dirty="0">
                <a:latin typeface="幼圆" panose="02010509060101010101" pitchFamily="49" charset="-122"/>
                <a:ea typeface="幼圆" panose="02010509060101010101" pitchFamily="49" charset="-122"/>
              </a:rPr>
              <a:t>是巢中的一个。</a:t>
            </a:r>
          </a:p>
          <a:p>
            <a:pPr fontAlgn="auto">
              <a:lnSpc>
                <a:spcPct val="90000"/>
              </a:lnSpc>
              <a:spcAft>
                <a:spcPts val="0"/>
              </a:spcAft>
              <a:defRPr/>
            </a:pPr>
            <a:endParaRPr lang="zh-CN" altLang="en-US" sz="2400" dirty="0">
              <a:latin typeface="华文新魏" pitchFamily="2" charset="-122"/>
              <a:ea typeface="华文新魏" pitchFamily="2" charset="-122"/>
            </a:endParaRPr>
          </a:p>
          <a:p>
            <a:pPr fontAlgn="auto">
              <a:lnSpc>
                <a:spcPct val="90000"/>
              </a:lnSpc>
              <a:spcAft>
                <a:spcPts val="0"/>
              </a:spcAft>
              <a:defRPr/>
            </a:pPr>
            <a:endParaRPr lang="zh-CN" altLang="en-US" sz="2400" dirty="0">
              <a:latin typeface="华文新魏" pitchFamily="2" charset="-122"/>
              <a:ea typeface="华文新魏" pitchFamily="2" charset="-122"/>
            </a:endParaRPr>
          </a:p>
          <a:p>
            <a:pPr fontAlgn="auto">
              <a:lnSpc>
                <a:spcPct val="90000"/>
              </a:lnSpc>
              <a:spcAft>
                <a:spcPts val="0"/>
              </a:spcAft>
              <a:defRPr/>
            </a:pPr>
            <a:endParaRPr lang="zh-CN" altLang="en-US" sz="2400" dirty="0">
              <a:latin typeface="华文新魏" pitchFamily="2" charset="-122"/>
              <a:ea typeface="华文新魏" pitchFamily="2" charset="-122"/>
            </a:endParaRPr>
          </a:p>
          <a:p>
            <a:pPr lvl="1" fontAlgn="auto">
              <a:lnSpc>
                <a:spcPts val="2600"/>
              </a:lnSpc>
              <a:spcAft>
                <a:spcPts val="0"/>
              </a:spcAft>
              <a:defRPr/>
            </a:pPr>
            <a:r>
              <a:rPr lang="zh-CN" altLang="en-US" sz="2000" dirty="0">
                <a:latin typeface="幼圆" panose="02010509060101010101" pitchFamily="49" charset="-122"/>
                <a:ea typeface="幼圆" panose="02010509060101010101" pitchFamily="49" charset="-122"/>
              </a:rPr>
              <a:t>问题：</a:t>
            </a:r>
          </a:p>
          <a:p>
            <a:pPr lvl="1" fontAlgn="auto">
              <a:lnSpc>
                <a:spcPts val="2600"/>
              </a:lnSpc>
              <a:spcAft>
                <a:spcPts val="0"/>
              </a:spcAft>
              <a:buFontTx/>
              <a:buNone/>
              <a:defRPr/>
            </a:pPr>
            <a:r>
              <a:rPr lang="zh-CN" altLang="en-US" sz="2000" dirty="0">
                <a:latin typeface="幼圆" panose="02010509060101010101" pitchFamily="49" charset="-122"/>
                <a:ea typeface="幼圆" panose="02010509060101010101" pitchFamily="49" charset="-122"/>
              </a:rPr>
              <a:t>		上述的语义网络为二元关系，无法表示复杂事实，如：小燕从春天到秋天占有巢－</a:t>
            </a:r>
            <a:r>
              <a:rPr lang="en-US" altLang="zh-CN" sz="2000" dirty="0">
                <a:latin typeface="幼圆" panose="02010509060101010101" pitchFamily="49" charset="-122"/>
                <a:ea typeface="幼圆" panose="02010509060101010101" pitchFamily="49" charset="-122"/>
              </a:rPr>
              <a:t>1</a:t>
            </a:r>
            <a:r>
              <a:rPr lang="zh-CN" altLang="en-US" sz="2000" dirty="0">
                <a:latin typeface="幼圆" panose="02010509060101010101" pitchFamily="49" charset="-122"/>
                <a:ea typeface="幼圆" panose="02010509060101010101" pitchFamily="49" charset="-122"/>
              </a:rPr>
              <a:t>。</a:t>
            </a:r>
          </a:p>
          <a:p>
            <a:pPr lvl="1" fontAlgn="auto">
              <a:lnSpc>
                <a:spcPts val="2600"/>
              </a:lnSpc>
              <a:spcAft>
                <a:spcPts val="0"/>
              </a:spcAft>
              <a:buFontTx/>
              <a:buNone/>
              <a:defRPr/>
            </a:pPr>
            <a:r>
              <a:rPr lang="zh-CN" altLang="en-US" sz="2000" dirty="0">
                <a:latin typeface="幼圆" panose="02010509060101010101" pitchFamily="49" charset="-122"/>
                <a:ea typeface="幼圆" panose="02010509060101010101" pitchFamily="49" charset="-122"/>
              </a:rPr>
              <a:t>		如果采用谓词逻辑表示为一个四元谓词演算：</a:t>
            </a:r>
          </a:p>
          <a:p>
            <a:pPr lvl="1" fontAlgn="auto">
              <a:lnSpc>
                <a:spcPts val="2600"/>
              </a:lnSpc>
              <a:spcAft>
                <a:spcPts val="0"/>
              </a:spcAft>
              <a:buFontTx/>
              <a:buNone/>
              <a:defRPr/>
            </a:pPr>
            <a:r>
              <a:rPr lang="zh-CN" altLang="en-US" sz="2000" dirty="0">
                <a:latin typeface="幼圆" panose="02010509060101010101" pitchFamily="49" charset="-122"/>
                <a:ea typeface="幼圆" panose="02010509060101010101" pitchFamily="49" charset="-122"/>
              </a:rPr>
              <a:t>			</a:t>
            </a:r>
            <a:r>
              <a:rPr lang="en-US" altLang="zh-CN" sz="2000" dirty="0">
                <a:latin typeface="幼圆" panose="02010509060101010101" pitchFamily="49" charset="-122"/>
                <a:ea typeface="幼圆" panose="02010509060101010101" pitchFamily="49" charset="-122"/>
              </a:rPr>
              <a:t>Owns</a:t>
            </a:r>
            <a:r>
              <a:rPr lang="zh-CN" altLang="en-US" sz="2000" dirty="0">
                <a:latin typeface="幼圆" panose="02010509060101010101" pitchFamily="49" charset="-122"/>
                <a:ea typeface="幼圆" panose="02010509060101010101" pitchFamily="49" charset="-122"/>
              </a:rPr>
              <a:t>（</a:t>
            </a:r>
            <a:r>
              <a:rPr lang="en-US" altLang="zh-CN" sz="2000" dirty="0">
                <a:latin typeface="幼圆" panose="02010509060101010101" pitchFamily="49" charset="-122"/>
                <a:ea typeface="幼圆" panose="02010509060101010101" pitchFamily="49" charset="-122"/>
              </a:rPr>
              <a:t>XIAOYAN,NET-1,SPRING,FALL</a:t>
            </a:r>
            <a:r>
              <a:rPr lang="zh-CN" altLang="en-US" sz="2000" dirty="0">
                <a:latin typeface="幼圆" panose="02010509060101010101" pitchFamily="49" charset="-122"/>
                <a:ea typeface="幼圆" panose="02010509060101010101" pitchFamily="49" charset="-122"/>
              </a:rPr>
              <a:t>）</a:t>
            </a:r>
          </a:p>
          <a:p>
            <a:pPr lvl="1" fontAlgn="auto">
              <a:lnSpc>
                <a:spcPct val="90000"/>
              </a:lnSpc>
              <a:spcAft>
                <a:spcPts val="0"/>
              </a:spcAft>
              <a:buFontTx/>
              <a:buNone/>
              <a:defRPr/>
            </a:pPr>
            <a:r>
              <a:rPr lang="zh-CN" altLang="en-US" b="1" dirty="0">
                <a:solidFill>
                  <a:schemeClr val="hlink"/>
                </a:solidFill>
                <a:latin typeface="华文新魏" pitchFamily="2" charset="-122"/>
                <a:ea typeface="华文新魏" pitchFamily="2" charset="-122"/>
              </a:rPr>
              <a:t>		</a:t>
            </a:r>
            <a:endParaRPr lang="zh-CN" altLang="en-US" dirty="0">
              <a:solidFill>
                <a:schemeClr val="hlink"/>
              </a:solidFill>
              <a:latin typeface="华文新魏" pitchFamily="2" charset="-122"/>
              <a:ea typeface="华文新魏" pitchFamily="2" charset="-122"/>
            </a:endParaRPr>
          </a:p>
        </p:txBody>
      </p:sp>
      <p:sp>
        <p:nvSpPr>
          <p:cNvPr id="99332" name="日期占位符 2">
            <a:extLst>
              <a:ext uri="{FF2B5EF4-FFF2-40B4-BE49-F238E27FC236}">
                <a16:creationId xmlns:a16="http://schemas.microsoft.com/office/drawing/2014/main" id="{2BBC8895-F771-42D1-8417-AEB5ED23EA9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EA9DF0C-BE7D-43EC-A7F3-394AF2442A6F}"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99333" name="页脚占位符 2">
            <a:extLst>
              <a:ext uri="{FF2B5EF4-FFF2-40B4-BE49-F238E27FC236}">
                <a16:creationId xmlns:a16="http://schemas.microsoft.com/office/drawing/2014/main" id="{BC634CEB-418E-40EE-8FF8-694BD3D180E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99334" name="灯片编号占位符 6">
            <a:extLst>
              <a:ext uri="{FF2B5EF4-FFF2-40B4-BE49-F238E27FC236}">
                <a16:creationId xmlns:a16="http://schemas.microsoft.com/office/drawing/2014/main" id="{E4BAB7B2-503D-4090-8469-0D4079BE0E4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50D68518-F97E-4EA4-93FB-80387C66A229}" type="slidenum">
              <a:rPr lang="en-US" altLang="zh-CN" sz="1400" smtClean="0">
                <a:latin typeface="Times New Roman" panose="02020603050405020304" pitchFamily="18" charset="0"/>
              </a:rPr>
              <a:pPr eaLnBrk="1" hangingPunct="1">
                <a:lnSpc>
                  <a:spcPct val="100000"/>
                </a:lnSpc>
                <a:spcBef>
                  <a:spcPct val="0"/>
                </a:spcBef>
                <a:buClrTx/>
                <a:buFontTx/>
                <a:buNone/>
              </a:pPr>
              <a:t>44</a:t>
            </a:fld>
            <a:endParaRPr lang="en-US" altLang="zh-CN" sz="1400">
              <a:latin typeface="Times New Roman" panose="02020603050405020304" pitchFamily="18" charset="0"/>
            </a:endParaRPr>
          </a:p>
        </p:txBody>
      </p:sp>
      <p:grpSp>
        <p:nvGrpSpPr>
          <p:cNvPr id="99335" name="组合 1">
            <a:extLst>
              <a:ext uri="{FF2B5EF4-FFF2-40B4-BE49-F238E27FC236}">
                <a16:creationId xmlns:a16="http://schemas.microsoft.com/office/drawing/2014/main" id="{58E677F5-8807-47AF-BAE1-11825DB98452}"/>
              </a:ext>
            </a:extLst>
          </p:cNvPr>
          <p:cNvGrpSpPr>
            <a:grpSpLocks/>
          </p:cNvGrpSpPr>
          <p:nvPr/>
        </p:nvGrpSpPr>
        <p:grpSpPr bwMode="auto">
          <a:xfrm>
            <a:off x="1079500" y="2944813"/>
            <a:ext cx="6697663" cy="1152525"/>
            <a:chOff x="1371600" y="2479675"/>
            <a:chExt cx="7581900" cy="1787525"/>
          </a:xfrm>
        </p:grpSpPr>
        <p:sp>
          <p:nvSpPr>
            <p:cNvPr id="112646" name="Rectangle 7">
              <a:extLst>
                <a:ext uri="{FF2B5EF4-FFF2-40B4-BE49-F238E27FC236}">
                  <a16:creationId xmlns:a16="http://schemas.microsoft.com/office/drawing/2014/main" id="{EBD47E23-830A-4A1A-8EF0-9FF6E4A4D808}"/>
                </a:ext>
              </a:extLst>
            </p:cNvPr>
            <p:cNvSpPr>
              <a:spLocks noChangeArrowheads="1"/>
            </p:cNvSpPr>
            <p:nvPr/>
          </p:nvSpPr>
          <p:spPr bwMode="auto">
            <a:xfrm>
              <a:off x="4245139" y="2819452"/>
              <a:ext cx="2064850" cy="457961"/>
            </a:xfrm>
            <a:prstGeom prst="rect">
              <a:avLst/>
            </a:prstGeom>
            <a:solidFill>
              <a:schemeClr val="accent1"/>
            </a:solidFill>
            <a:ln w="9525">
              <a:solidFill>
                <a:schemeClr val="accent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defRPr/>
              </a:pPr>
              <a:r>
                <a:rPr kumimoji="1" lang="en-US" altLang="zh-CN" sz="2400" b="1" dirty="0">
                  <a:solidFill>
                    <a:schemeClr val="accent6"/>
                  </a:solidFill>
                  <a:latin typeface="Times New Roman" pitchFamily="18" charset="0"/>
                </a:rPr>
                <a:t>SWALLOW</a:t>
              </a:r>
              <a:endParaRPr kumimoji="1" lang="en-US" altLang="zh-CN" sz="2400" dirty="0">
                <a:solidFill>
                  <a:schemeClr val="accent6"/>
                </a:solidFill>
                <a:latin typeface="Times New Roman" pitchFamily="18" charset="0"/>
              </a:endParaRPr>
            </a:p>
          </p:txBody>
        </p:sp>
        <p:sp>
          <p:nvSpPr>
            <p:cNvPr id="112647" name="Rectangle 8">
              <a:extLst>
                <a:ext uri="{FF2B5EF4-FFF2-40B4-BE49-F238E27FC236}">
                  <a16:creationId xmlns:a16="http://schemas.microsoft.com/office/drawing/2014/main" id="{E855B95E-32DD-4639-AAEB-28867CFF5ADF}"/>
                </a:ext>
              </a:extLst>
            </p:cNvPr>
            <p:cNvSpPr>
              <a:spLocks noChangeArrowheads="1"/>
            </p:cNvSpPr>
            <p:nvPr/>
          </p:nvSpPr>
          <p:spPr bwMode="auto">
            <a:xfrm>
              <a:off x="7657802" y="2819452"/>
              <a:ext cx="1257959" cy="457961"/>
            </a:xfrm>
            <a:prstGeom prst="rect">
              <a:avLst/>
            </a:prstGeom>
            <a:solidFill>
              <a:schemeClr val="accent1"/>
            </a:solidFill>
            <a:ln w="9525">
              <a:solidFill>
                <a:schemeClr val="accent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defRPr/>
              </a:pPr>
              <a:r>
                <a:rPr kumimoji="1" lang="en-US" altLang="zh-CN" sz="2400" b="1" dirty="0">
                  <a:solidFill>
                    <a:schemeClr val="accent6"/>
                  </a:solidFill>
                  <a:latin typeface="Times New Roman" pitchFamily="18" charset="0"/>
                </a:rPr>
                <a:t>BIRD</a:t>
              </a:r>
              <a:endParaRPr kumimoji="1" lang="en-US" altLang="zh-CN" sz="2400" dirty="0">
                <a:solidFill>
                  <a:schemeClr val="accent6"/>
                </a:solidFill>
                <a:latin typeface="Times New Roman" pitchFamily="18" charset="0"/>
              </a:endParaRPr>
            </a:p>
          </p:txBody>
        </p:sp>
        <p:sp>
          <p:nvSpPr>
            <p:cNvPr id="99338" name="Line 9">
              <a:extLst>
                <a:ext uri="{FF2B5EF4-FFF2-40B4-BE49-F238E27FC236}">
                  <a16:creationId xmlns:a16="http://schemas.microsoft.com/office/drawing/2014/main" id="{A249A0D5-6D12-4D2F-A1BA-E6416742466B}"/>
                </a:ext>
              </a:extLst>
            </p:cNvPr>
            <p:cNvSpPr>
              <a:spLocks noChangeShapeType="1"/>
            </p:cNvSpPr>
            <p:nvPr/>
          </p:nvSpPr>
          <p:spPr bwMode="auto">
            <a:xfrm>
              <a:off x="6310313" y="3048000"/>
              <a:ext cx="134778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49" name="Rectangle 10">
              <a:extLst>
                <a:ext uri="{FF2B5EF4-FFF2-40B4-BE49-F238E27FC236}">
                  <a16:creationId xmlns:a16="http://schemas.microsoft.com/office/drawing/2014/main" id="{B4913DE3-2A2A-4470-AE84-5ADAAC2A3B35}"/>
                </a:ext>
              </a:extLst>
            </p:cNvPr>
            <p:cNvSpPr>
              <a:spLocks noChangeArrowheads="1"/>
            </p:cNvSpPr>
            <p:nvPr/>
          </p:nvSpPr>
          <p:spPr bwMode="auto">
            <a:xfrm>
              <a:off x="1371600" y="2819452"/>
              <a:ext cx="1795288" cy="457961"/>
            </a:xfrm>
            <a:prstGeom prst="rect">
              <a:avLst/>
            </a:prstGeom>
            <a:solidFill>
              <a:schemeClr val="accent1"/>
            </a:solidFill>
            <a:ln w="9525">
              <a:solidFill>
                <a:schemeClr val="accent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defRPr/>
              </a:pPr>
              <a:r>
                <a:rPr kumimoji="1" lang="en-US" altLang="zh-CN" sz="2400" b="1" dirty="0">
                  <a:solidFill>
                    <a:schemeClr val="accent6"/>
                  </a:solidFill>
                  <a:latin typeface="Times New Roman" pitchFamily="18" charset="0"/>
                </a:rPr>
                <a:t>XIAOYAN</a:t>
              </a:r>
              <a:endParaRPr kumimoji="1" lang="en-US" altLang="zh-CN" sz="2400" dirty="0">
                <a:solidFill>
                  <a:schemeClr val="accent6"/>
                </a:solidFill>
                <a:latin typeface="Times New Roman" pitchFamily="18" charset="0"/>
              </a:endParaRPr>
            </a:p>
          </p:txBody>
        </p:sp>
        <p:sp>
          <p:nvSpPr>
            <p:cNvPr id="99340" name="Line 11">
              <a:extLst>
                <a:ext uri="{FF2B5EF4-FFF2-40B4-BE49-F238E27FC236}">
                  <a16:creationId xmlns:a16="http://schemas.microsoft.com/office/drawing/2014/main" id="{03339BA0-ED33-457D-A14E-F68E9A63AD79}"/>
                </a:ext>
              </a:extLst>
            </p:cNvPr>
            <p:cNvSpPr>
              <a:spLocks noChangeShapeType="1"/>
            </p:cNvSpPr>
            <p:nvPr/>
          </p:nvSpPr>
          <p:spPr bwMode="auto">
            <a:xfrm>
              <a:off x="3167063" y="3048000"/>
              <a:ext cx="10779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1" name="Line 12">
              <a:extLst>
                <a:ext uri="{FF2B5EF4-FFF2-40B4-BE49-F238E27FC236}">
                  <a16:creationId xmlns:a16="http://schemas.microsoft.com/office/drawing/2014/main" id="{609ADD1F-34DF-415A-9DDC-CEF774E04441}"/>
                </a:ext>
              </a:extLst>
            </p:cNvPr>
            <p:cNvSpPr>
              <a:spLocks noChangeShapeType="1"/>
            </p:cNvSpPr>
            <p:nvPr/>
          </p:nvSpPr>
          <p:spPr bwMode="auto">
            <a:xfrm>
              <a:off x="1836738" y="3276600"/>
              <a:ext cx="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2" name="Line 13">
              <a:extLst>
                <a:ext uri="{FF2B5EF4-FFF2-40B4-BE49-F238E27FC236}">
                  <a16:creationId xmlns:a16="http://schemas.microsoft.com/office/drawing/2014/main" id="{F5C6EEE4-786F-4317-B531-983DF22F0C9A}"/>
                </a:ext>
              </a:extLst>
            </p:cNvPr>
            <p:cNvSpPr>
              <a:spLocks noChangeShapeType="1"/>
            </p:cNvSpPr>
            <p:nvPr/>
          </p:nvSpPr>
          <p:spPr bwMode="auto">
            <a:xfrm>
              <a:off x="1836738" y="4038600"/>
              <a:ext cx="152558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53" name="Rectangle 14">
              <a:extLst>
                <a:ext uri="{FF2B5EF4-FFF2-40B4-BE49-F238E27FC236}">
                  <a16:creationId xmlns:a16="http://schemas.microsoft.com/office/drawing/2014/main" id="{E352B719-0E98-4CA4-BBC9-D08D0BB0483D}"/>
                </a:ext>
              </a:extLst>
            </p:cNvPr>
            <p:cNvSpPr>
              <a:spLocks noChangeArrowheads="1"/>
            </p:cNvSpPr>
            <p:nvPr/>
          </p:nvSpPr>
          <p:spPr bwMode="auto">
            <a:xfrm>
              <a:off x="3467001" y="3809239"/>
              <a:ext cx="1257959" cy="457961"/>
            </a:xfrm>
            <a:prstGeom prst="rect">
              <a:avLst/>
            </a:prstGeom>
            <a:solidFill>
              <a:schemeClr val="accent1"/>
            </a:solidFill>
            <a:ln w="9525">
              <a:solidFill>
                <a:schemeClr val="accent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defRPr/>
              </a:pPr>
              <a:r>
                <a:rPr kumimoji="1" lang="en-US" altLang="zh-CN" sz="2400" b="1" dirty="0">
                  <a:solidFill>
                    <a:schemeClr val="accent6"/>
                  </a:solidFill>
                  <a:latin typeface="Times New Roman" pitchFamily="18" charset="0"/>
                </a:rPr>
                <a:t>NEST-1</a:t>
              </a:r>
              <a:endParaRPr kumimoji="1" lang="en-US" altLang="zh-CN" sz="2400" dirty="0">
                <a:solidFill>
                  <a:schemeClr val="accent6"/>
                </a:solidFill>
                <a:latin typeface="Times New Roman" pitchFamily="18" charset="0"/>
              </a:endParaRPr>
            </a:p>
          </p:txBody>
        </p:sp>
        <p:sp>
          <p:nvSpPr>
            <p:cNvPr id="99344" name="Line 15">
              <a:extLst>
                <a:ext uri="{FF2B5EF4-FFF2-40B4-BE49-F238E27FC236}">
                  <a16:creationId xmlns:a16="http://schemas.microsoft.com/office/drawing/2014/main" id="{9B8DE4F2-FBF8-421D-859A-8924181B10AF}"/>
                </a:ext>
              </a:extLst>
            </p:cNvPr>
            <p:cNvSpPr>
              <a:spLocks noChangeShapeType="1"/>
            </p:cNvSpPr>
            <p:nvPr/>
          </p:nvSpPr>
          <p:spPr bwMode="auto">
            <a:xfrm>
              <a:off x="4762500" y="4038600"/>
              <a:ext cx="8953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55" name="Rectangle 16">
              <a:extLst>
                <a:ext uri="{FF2B5EF4-FFF2-40B4-BE49-F238E27FC236}">
                  <a16:creationId xmlns:a16="http://schemas.microsoft.com/office/drawing/2014/main" id="{787C261A-5F5D-4251-B930-973CE85CBC44}"/>
                </a:ext>
              </a:extLst>
            </p:cNvPr>
            <p:cNvSpPr>
              <a:spLocks noChangeArrowheads="1"/>
            </p:cNvSpPr>
            <p:nvPr/>
          </p:nvSpPr>
          <p:spPr bwMode="auto">
            <a:xfrm>
              <a:off x="5752892" y="3809239"/>
              <a:ext cx="1257959" cy="457961"/>
            </a:xfrm>
            <a:prstGeom prst="rect">
              <a:avLst/>
            </a:prstGeom>
            <a:solidFill>
              <a:schemeClr val="accent1"/>
            </a:solidFill>
            <a:ln w="9525">
              <a:solidFill>
                <a:schemeClr val="accent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defRPr/>
              </a:pPr>
              <a:r>
                <a:rPr kumimoji="1" lang="en-US" altLang="zh-CN" sz="2400" b="1" dirty="0">
                  <a:solidFill>
                    <a:schemeClr val="accent6"/>
                  </a:solidFill>
                  <a:latin typeface="Times New Roman" pitchFamily="18" charset="0"/>
                </a:rPr>
                <a:t>NEST</a:t>
              </a:r>
              <a:endParaRPr kumimoji="1" lang="en-US" altLang="zh-CN" sz="2400" dirty="0">
                <a:solidFill>
                  <a:schemeClr val="accent6"/>
                </a:solidFill>
                <a:latin typeface="Times New Roman" pitchFamily="18" charset="0"/>
              </a:endParaRPr>
            </a:p>
          </p:txBody>
        </p:sp>
        <p:sp>
          <p:nvSpPr>
            <p:cNvPr id="99346" name="Text Box 17">
              <a:extLst>
                <a:ext uri="{FF2B5EF4-FFF2-40B4-BE49-F238E27FC236}">
                  <a16:creationId xmlns:a16="http://schemas.microsoft.com/office/drawing/2014/main" id="{99CE394F-94B4-4533-A740-C9F2902D6E2D}"/>
                </a:ext>
              </a:extLst>
            </p:cNvPr>
            <p:cNvSpPr txBox="1">
              <a:spLocks noChangeArrowheads="1"/>
            </p:cNvSpPr>
            <p:nvPr/>
          </p:nvSpPr>
          <p:spPr bwMode="auto">
            <a:xfrm>
              <a:off x="3328988" y="2479675"/>
              <a:ext cx="69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99347" name="Text Box 18">
              <a:extLst>
                <a:ext uri="{FF2B5EF4-FFF2-40B4-BE49-F238E27FC236}">
                  <a16:creationId xmlns:a16="http://schemas.microsoft.com/office/drawing/2014/main" id="{768E5F8A-043D-47AE-872B-BED9471B7295}"/>
                </a:ext>
              </a:extLst>
            </p:cNvPr>
            <p:cNvSpPr txBox="1">
              <a:spLocks noChangeArrowheads="1"/>
            </p:cNvSpPr>
            <p:nvPr/>
          </p:nvSpPr>
          <p:spPr bwMode="auto">
            <a:xfrm>
              <a:off x="6481763" y="2514600"/>
              <a:ext cx="69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99348" name="Text Box 19">
              <a:extLst>
                <a:ext uri="{FF2B5EF4-FFF2-40B4-BE49-F238E27FC236}">
                  <a16:creationId xmlns:a16="http://schemas.microsoft.com/office/drawing/2014/main" id="{20D15EA2-6FA4-4BBA-9676-68E48394E0F2}"/>
                </a:ext>
              </a:extLst>
            </p:cNvPr>
            <p:cNvSpPr txBox="1">
              <a:spLocks noChangeArrowheads="1"/>
            </p:cNvSpPr>
            <p:nvPr/>
          </p:nvSpPr>
          <p:spPr bwMode="auto">
            <a:xfrm>
              <a:off x="4914900" y="35814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99349" name="Text Box 20">
              <a:extLst>
                <a:ext uri="{FF2B5EF4-FFF2-40B4-BE49-F238E27FC236}">
                  <a16:creationId xmlns:a16="http://schemas.microsoft.com/office/drawing/2014/main" id="{E9D765E7-743F-4F78-9F08-8997A7FF9193}"/>
                </a:ext>
              </a:extLst>
            </p:cNvPr>
            <p:cNvSpPr txBox="1">
              <a:spLocks noChangeArrowheads="1"/>
            </p:cNvSpPr>
            <p:nvPr/>
          </p:nvSpPr>
          <p:spPr bwMode="auto">
            <a:xfrm>
              <a:off x="1943100" y="35814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OWNS</a:t>
              </a:r>
              <a:endParaRPr kumimoji="1" lang="en-US" altLang="zh-CN" sz="2400">
                <a:latin typeface="Times New Roman" panose="02020603050405020304" pitchFamily="18" charset="0"/>
              </a:endParaRPr>
            </a:p>
          </p:txBody>
        </p:sp>
        <p:sp>
          <p:nvSpPr>
            <p:cNvPr id="99350" name="Line 21">
              <a:extLst>
                <a:ext uri="{FF2B5EF4-FFF2-40B4-BE49-F238E27FC236}">
                  <a16:creationId xmlns:a16="http://schemas.microsoft.com/office/drawing/2014/main" id="{30907346-E14C-40EB-BE39-DC36DF6E127D}"/>
                </a:ext>
              </a:extLst>
            </p:cNvPr>
            <p:cNvSpPr>
              <a:spLocks noChangeShapeType="1"/>
            </p:cNvSpPr>
            <p:nvPr/>
          </p:nvSpPr>
          <p:spPr bwMode="auto">
            <a:xfrm>
              <a:off x="8305800" y="3317875"/>
              <a:ext cx="0" cy="4032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51" name="Text Box 22">
              <a:extLst>
                <a:ext uri="{FF2B5EF4-FFF2-40B4-BE49-F238E27FC236}">
                  <a16:creationId xmlns:a16="http://schemas.microsoft.com/office/drawing/2014/main" id="{7EF42096-C963-4E7B-8FC1-76E46B5C32E3}"/>
                </a:ext>
              </a:extLst>
            </p:cNvPr>
            <p:cNvSpPr txBox="1">
              <a:spLocks noChangeArrowheads="1"/>
            </p:cNvSpPr>
            <p:nvPr/>
          </p:nvSpPr>
          <p:spPr bwMode="auto">
            <a:xfrm>
              <a:off x="6486525" y="3317875"/>
              <a:ext cx="1743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HAS-PART</a:t>
              </a:r>
              <a:endParaRPr kumimoji="1" lang="en-US" altLang="zh-CN" sz="2400">
                <a:latin typeface="Times New Roman" panose="02020603050405020304" pitchFamily="18" charset="0"/>
              </a:endParaRPr>
            </a:p>
          </p:txBody>
        </p:sp>
        <p:sp>
          <p:nvSpPr>
            <p:cNvPr id="112662" name="Rectangle 23">
              <a:extLst>
                <a:ext uri="{FF2B5EF4-FFF2-40B4-BE49-F238E27FC236}">
                  <a16:creationId xmlns:a16="http://schemas.microsoft.com/office/drawing/2014/main" id="{1F791DD7-6DAC-4239-8FD9-1D9222F4310F}"/>
                </a:ext>
              </a:extLst>
            </p:cNvPr>
            <p:cNvSpPr>
              <a:spLocks noChangeArrowheads="1"/>
            </p:cNvSpPr>
            <p:nvPr/>
          </p:nvSpPr>
          <p:spPr bwMode="auto">
            <a:xfrm>
              <a:off x="7695541" y="3774769"/>
              <a:ext cx="1257959" cy="457961"/>
            </a:xfrm>
            <a:prstGeom prst="rect">
              <a:avLst/>
            </a:prstGeom>
            <a:solidFill>
              <a:schemeClr val="accent1"/>
            </a:solidFill>
            <a:ln w="9525">
              <a:solidFill>
                <a:schemeClr val="accent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defRPr/>
              </a:pPr>
              <a:r>
                <a:rPr kumimoji="1" lang="en-US" altLang="zh-CN" sz="2400" b="1" dirty="0">
                  <a:solidFill>
                    <a:schemeClr val="accent6"/>
                  </a:solidFill>
                  <a:latin typeface="Times New Roman" pitchFamily="18" charset="0"/>
                </a:rPr>
                <a:t>WINGS</a:t>
              </a:r>
              <a:endParaRPr kumimoji="1" lang="en-US" altLang="zh-CN" sz="2400" dirty="0">
                <a:solidFill>
                  <a:schemeClr val="accent6"/>
                </a:solidFill>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6258">
                                            <p:txEl>
                                              <p:pRg st="0" end="0"/>
                                            </p:txEl>
                                          </p:spTgt>
                                        </p:tgtEl>
                                        <p:attrNameLst>
                                          <p:attrName>style.visibility</p:attrName>
                                        </p:attrNameLst>
                                      </p:cBhvr>
                                      <p:to>
                                        <p:strVal val="visible"/>
                                      </p:to>
                                    </p:set>
                                    <p:animEffect transition="in" filter="slide(fromBottom)">
                                      <p:cBhvr>
                                        <p:cTn id="7" dur="500"/>
                                        <p:tgtEl>
                                          <p:spTgt spid="96258">
                                            <p:txEl>
                                              <p:pRg st="0" end="0"/>
                                            </p:txEl>
                                          </p:spTgt>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96258">
                                            <p:txEl>
                                              <p:pRg st="1" end="1"/>
                                            </p:txEl>
                                          </p:spTgt>
                                        </p:tgtEl>
                                        <p:attrNameLst>
                                          <p:attrName>style.visibility</p:attrName>
                                        </p:attrNameLst>
                                      </p:cBhvr>
                                      <p:to>
                                        <p:strVal val="visible"/>
                                      </p:to>
                                    </p:set>
                                    <p:animEffect transition="in" filter="slide(fromBottom)">
                                      <p:cBhvr>
                                        <p:cTn id="11" dur="500"/>
                                        <p:tgtEl>
                                          <p:spTgt spid="96258">
                                            <p:txEl>
                                              <p:pRg st="1" end="1"/>
                                            </p:txEl>
                                          </p:spTgt>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96258">
                                            <p:txEl>
                                              <p:pRg st="5" end="5"/>
                                            </p:txEl>
                                          </p:spTgt>
                                        </p:tgtEl>
                                        <p:attrNameLst>
                                          <p:attrName>style.visibility</p:attrName>
                                        </p:attrNameLst>
                                      </p:cBhvr>
                                      <p:to>
                                        <p:strVal val="visible"/>
                                      </p:to>
                                    </p:set>
                                    <p:animEffect transition="in" filter="slide(fromBottom)">
                                      <p:cBhvr>
                                        <p:cTn id="15" dur="500"/>
                                        <p:tgtEl>
                                          <p:spTgt spid="96258">
                                            <p:txEl>
                                              <p:pRg st="5" end="5"/>
                                            </p:txEl>
                                          </p:spTgt>
                                        </p:tgtEl>
                                      </p:cBhvr>
                                    </p:animEffect>
                                  </p:childTnLst>
                                </p:cTn>
                              </p:par>
                            </p:childTnLst>
                          </p:cTn>
                        </p:par>
                        <p:par>
                          <p:cTn id="16" fill="hold" nodeType="afterGroup">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96258">
                                            <p:txEl>
                                              <p:pRg st="6" end="6"/>
                                            </p:txEl>
                                          </p:spTgt>
                                        </p:tgtEl>
                                        <p:attrNameLst>
                                          <p:attrName>style.visibility</p:attrName>
                                        </p:attrNameLst>
                                      </p:cBhvr>
                                      <p:to>
                                        <p:strVal val="visible"/>
                                      </p:to>
                                    </p:set>
                                    <p:animEffect transition="in" filter="slide(fromBottom)">
                                      <p:cBhvr>
                                        <p:cTn id="19" dur="500"/>
                                        <p:tgtEl>
                                          <p:spTgt spid="96258">
                                            <p:txEl>
                                              <p:pRg st="6" end="6"/>
                                            </p:txEl>
                                          </p:spTgt>
                                        </p:tgtEl>
                                      </p:cBhvr>
                                    </p:animEffect>
                                  </p:childTnLst>
                                </p:cTn>
                              </p:par>
                            </p:childTnLst>
                          </p:cTn>
                        </p:par>
                        <p:par>
                          <p:cTn id="20" fill="hold" nodeType="afterGroup">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96258">
                                            <p:txEl>
                                              <p:pRg st="7" end="7"/>
                                            </p:txEl>
                                          </p:spTgt>
                                        </p:tgtEl>
                                        <p:attrNameLst>
                                          <p:attrName>style.visibility</p:attrName>
                                        </p:attrNameLst>
                                      </p:cBhvr>
                                      <p:to>
                                        <p:strVal val="visible"/>
                                      </p:to>
                                    </p:set>
                                    <p:animEffect transition="in" filter="slide(fromBottom)">
                                      <p:cBhvr>
                                        <p:cTn id="23" dur="500"/>
                                        <p:tgtEl>
                                          <p:spTgt spid="96258">
                                            <p:txEl>
                                              <p:pRg st="7" end="7"/>
                                            </p:txEl>
                                          </p:spTgt>
                                        </p:tgtEl>
                                      </p:cBhvr>
                                    </p:animEffect>
                                  </p:childTnLst>
                                </p:cTn>
                              </p:par>
                            </p:childTnLst>
                          </p:cTn>
                        </p:par>
                        <p:par>
                          <p:cTn id="24" fill="hold" nodeType="afterGroup">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96258">
                                            <p:txEl>
                                              <p:pRg st="8" end="8"/>
                                            </p:txEl>
                                          </p:spTgt>
                                        </p:tgtEl>
                                        <p:attrNameLst>
                                          <p:attrName>style.visibility</p:attrName>
                                        </p:attrNameLst>
                                      </p:cBhvr>
                                      <p:to>
                                        <p:strVal val="visible"/>
                                      </p:to>
                                    </p:set>
                                    <p:animEffect transition="in" filter="slide(fromBottom)">
                                      <p:cBhvr>
                                        <p:cTn id="27" dur="500"/>
                                        <p:tgtEl>
                                          <p:spTgt spid="96258">
                                            <p:txEl>
                                              <p:pRg st="8" end="8"/>
                                            </p:txEl>
                                          </p:spTgt>
                                        </p:tgtEl>
                                      </p:cBhvr>
                                    </p:animEffect>
                                  </p:childTnLst>
                                </p:cTn>
                              </p:par>
                            </p:childTnLst>
                          </p:cTn>
                        </p:par>
                        <p:par>
                          <p:cTn id="28" fill="hold" nodeType="afterGroup">
                            <p:stCondLst>
                              <p:cond delay="3000"/>
                            </p:stCondLst>
                            <p:childTnLst>
                              <p:par>
                                <p:cTn id="29" presetID="12" presetClass="entr" presetSubtype="4" fill="hold" grpId="0" nodeType="afterEffect">
                                  <p:stCondLst>
                                    <p:cond delay="0"/>
                                  </p:stCondLst>
                                  <p:childTnLst>
                                    <p:set>
                                      <p:cBhvr>
                                        <p:cTn id="30" dur="1" fill="hold">
                                          <p:stCondLst>
                                            <p:cond delay="0"/>
                                          </p:stCondLst>
                                        </p:cTn>
                                        <p:tgtEl>
                                          <p:spTgt spid="96258">
                                            <p:txEl>
                                              <p:pRg st="9" end="9"/>
                                            </p:txEl>
                                          </p:spTgt>
                                        </p:tgtEl>
                                        <p:attrNameLst>
                                          <p:attrName>style.visibility</p:attrName>
                                        </p:attrNameLst>
                                      </p:cBhvr>
                                      <p:to>
                                        <p:strVal val="visible"/>
                                      </p:to>
                                    </p:set>
                                    <p:animEffect transition="in" filter="slide(fromBottom)">
                                      <p:cBhvr>
                                        <p:cTn id="31" dur="500"/>
                                        <p:tgtEl>
                                          <p:spTgt spid="9625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build="p" bldLvl="3" autoUpdateAnimBg="0" advAuto="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5">
            <a:extLst>
              <a:ext uri="{FF2B5EF4-FFF2-40B4-BE49-F238E27FC236}">
                <a16:creationId xmlns:a16="http://schemas.microsoft.com/office/drawing/2014/main" id="{9B4FAC7A-1935-45BD-A1B0-514586F4A0DD}"/>
              </a:ext>
            </a:extLst>
          </p:cNvPr>
          <p:cNvSpPr>
            <a:spLocks noGrp="1" noChangeArrowheads="1"/>
          </p:cNvSpPr>
          <p:nvPr>
            <p:ph type="title"/>
          </p:nvPr>
        </p:nvSpPr>
        <p:spPr>
          <a:xfrm>
            <a:off x="800100" y="188913"/>
            <a:ext cx="7924800" cy="762000"/>
          </a:xfrm>
        </p:spPr>
        <p:txBody>
          <a:bodyPr/>
          <a:lstStyle/>
          <a:p>
            <a:pPr fontAlgn="auto">
              <a:spcAft>
                <a:spcPts val="0"/>
              </a:spcAft>
              <a:defRPr/>
            </a:pPr>
            <a:r>
              <a:rPr lang="en-US" altLang="zh-CN" b="1" dirty="0">
                <a:solidFill>
                  <a:schemeClr val="accent6"/>
                </a:solidFill>
                <a:latin typeface="黑体" panose="02010609060101010101" pitchFamily="49" charset="-122"/>
                <a:ea typeface="黑体" panose="02010609060101010101" pitchFamily="49" charset="-122"/>
              </a:rPr>
              <a:t>Simmons</a:t>
            </a:r>
            <a:r>
              <a:rPr lang="zh-CN" altLang="en-US" b="1" dirty="0">
                <a:solidFill>
                  <a:schemeClr val="accent6"/>
                </a:solidFill>
                <a:latin typeface="黑体" panose="02010609060101010101" pitchFamily="49" charset="-122"/>
                <a:ea typeface="黑体" panose="02010609060101010101" pitchFamily="49" charset="-122"/>
              </a:rPr>
              <a:t>与</a:t>
            </a:r>
            <a:r>
              <a:rPr lang="en-US" altLang="zh-CN" b="1" dirty="0">
                <a:solidFill>
                  <a:schemeClr val="accent6"/>
                </a:solidFill>
                <a:latin typeface="黑体" panose="02010609060101010101" pitchFamily="49" charset="-122"/>
                <a:ea typeface="黑体" panose="02010609060101010101" pitchFamily="49" charset="-122"/>
              </a:rPr>
              <a:t>Slocum</a:t>
            </a:r>
            <a:r>
              <a:rPr lang="zh-CN" altLang="en-US" b="1" dirty="0">
                <a:solidFill>
                  <a:schemeClr val="accent6"/>
                </a:solidFill>
                <a:latin typeface="黑体" panose="02010609060101010101" pitchFamily="49" charset="-122"/>
                <a:ea typeface="黑体" panose="02010609060101010101" pitchFamily="49" charset="-122"/>
              </a:rPr>
              <a:t>的扩展</a:t>
            </a:r>
          </a:p>
        </p:txBody>
      </p:sp>
      <p:sp>
        <p:nvSpPr>
          <p:cNvPr id="100355" name="日期占位符 2">
            <a:extLst>
              <a:ext uri="{FF2B5EF4-FFF2-40B4-BE49-F238E27FC236}">
                <a16:creationId xmlns:a16="http://schemas.microsoft.com/office/drawing/2014/main" id="{AEE71587-C41F-4B27-BC43-33195811D3E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3A57072-6414-4349-97A4-FD4C9D6CD4A5}"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00356" name="页脚占位符 2">
            <a:extLst>
              <a:ext uri="{FF2B5EF4-FFF2-40B4-BE49-F238E27FC236}">
                <a16:creationId xmlns:a16="http://schemas.microsoft.com/office/drawing/2014/main" id="{F2EC47A6-E8AE-425B-8184-8B67A25BCB2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00357" name="灯片编号占位符 5">
            <a:extLst>
              <a:ext uri="{FF2B5EF4-FFF2-40B4-BE49-F238E27FC236}">
                <a16:creationId xmlns:a16="http://schemas.microsoft.com/office/drawing/2014/main" id="{F9F18599-78A7-4D5E-901B-CB63D54ADB0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FD7DB99F-00A1-40BB-80AB-2E78CB1D6827}" type="slidenum">
              <a:rPr lang="en-US" altLang="zh-CN" sz="1400" smtClean="0">
                <a:latin typeface="Times New Roman" panose="02020603050405020304" pitchFamily="18" charset="0"/>
              </a:rPr>
              <a:pPr eaLnBrk="1" hangingPunct="1">
                <a:lnSpc>
                  <a:spcPct val="100000"/>
                </a:lnSpc>
                <a:spcBef>
                  <a:spcPct val="0"/>
                </a:spcBef>
                <a:buClrTx/>
                <a:buFontTx/>
                <a:buNone/>
              </a:pPr>
              <a:t>45</a:t>
            </a:fld>
            <a:endParaRPr lang="en-US" altLang="zh-CN" sz="1400">
              <a:latin typeface="Times New Roman" panose="02020603050405020304" pitchFamily="18" charset="0"/>
            </a:endParaRPr>
          </a:p>
        </p:txBody>
      </p:sp>
      <p:sp>
        <p:nvSpPr>
          <p:cNvPr id="485380" name="Rectangle 4">
            <a:extLst>
              <a:ext uri="{FF2B5EF4-FFF2-40B4-BE49-F238E27FC236}">
                <a16:creationId xmlns:a16="http://schemas.microsoft.com/office/drawing/2014/main" id="{665A1757-5485-4952-A163-52D59D396138}"/>
              </a:ext>
            </a:extLst>
          </p:cNvPr>
          <p:cNvSpPr>
            <a:spLocks noChangeArrowheads="1"/>
          </p:cNvSpPr>
          <p:nvPr/>
        </p:nvSpPr>
        <p:spPr bwMode="auto">
          <a:xfrm>
            <a:off x="696913" y="1223963"/>
            <a:ext cx="8447087"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indent="-45720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lvl="1" eaLnBrk="1" hangingPunct="1">
              <a:lnSpc>
                <a:spcPts val="3400"/>
              </a:lnSpc>
              <a:spcBef>
                <a:spcPct val="20000"/>
              </a:spcBef>
              <a:buClrTx/>
              <a:buFontTx/>
              <a:buNone/>
            </a:pPr>
            <a:r>
              <a:rPr kumimoji="1" lang="zh-CN" altLang="en-US">
                <a:latin typeface="幼圆" panose="02010509060101010101" pitchFamily="49" charset="-122"/>
                <a:ea typeface="幼圆" panose="02010509060101010101" pitchFamily="49" charset="-122"/>
              </a:rPr>
              <a:t>   </a:t>
            </a:r>
            <a:r>
              <a:rPr kumimoji="1" lang="en-US" altLang="zh-CN">
                <a:latin typeface="幼圆" panose="02010509060101010101" pitchFamily="49" charset="-122"/>
                <a:ea typeface="幼圆" panose="02010509060101010101" pitchFamily="49" charset="-122"/>
              </a:rPr>
              <a:t>- </a:t>
            </a:r>
            <a:r>
              <a:rPr kumimoji="1" lang="zh-CN" altLang="en-US">
                <a:latin typeface="幼圆" panose="02010509060101010101" pitchFamily="49" charset="-122"/>
                <a:ea typeface="幼圆" panose="02010509060101010101" pitchFamily="49" charset="-122"/>
              </a:rPr>
              <a:t>允许节点既可以表示一个物体或一组物体，也可以表示情况与动作。每一情况节点成为事例框，有一组向外的弧，用以说明与该事例有关的各种变量。</a:t>
            </a:r>
          </a:p>
          <a:p>
            <a:pPr eaLnBrk="1" hangingPunct="1">
              <a:lnSpc>
                <a:spcPct val="100000"/>
              </a:lnSpc>
              <a:spcBef>
                <a:spcPct val="20000"/>
              </a:spcBef>
              <a:buClr>
                <a:schemeClr val="tx2"/>
              </a:buClr>
              <a:buSzPct val="90000"/>
              <a:buFont typeface="Symbol" panose="05050102010706020507" pitchFamily="18" charset="2"/>
              <a:buChar char="¨"/>
            </a:pPr>
            <a:endParaRPr kumimoji="1" lang="zh-CN" altLang="en-US" sz="2800">
              <a:latin typeface="Times New Roman" panose="02020603050405020304" pitchFamily="18" charset="0"/>
            </a:endParaRPr>
          </a:p>
          <a:p>
            <a:pPr eaLnBrk="1" hangingPunct="1">
              <a:lnSpc>
                <a:spcPct val="100000"/>
              </a:lnSpc>
              <a:spcBef>
                <a:spcPct val="20000"/>
              </a:spcBef>
              <a:buClr>
                <a:schemeClr val="tx2"/>
              </a:buClr>
              <a:buSzPct val="90000"/>
              <a:buFont typeface="Symbol" panose="05050102010706020507" pitchFamily="18" charset="2"/>
              <a:buChar char="¨"/>
            </a:pPr>
            <a:endParaRPr kumimoji="1" lang="zh-CN" altLang="en-US" sz="2800">
              <a:latin typeface="Times New Roman" panose="02020603050405020304" pitchFamily="18" charset="0"/>
            </a:endParaRPr>
          </a:p>
          <a:p>
            <a:pPr eaLnBrk="1" hangingPunct="1">
              <a:lnSpc>
                <a:spcPct val="100000"/>
              </a:lnSpc>
              <a:spcBef>
                <a:spcPct val="20000"/>
              </a:spcBef>
              <a:buClr>
                <a:schemeClr val="tx2"/>
              </a:buClr>
              <a:buSzPct val="90000"/>
              <a:buFont typeface="Symbol" panose="05050102010706020507" pitchFamily="18" charset="2"/>
              <a:buChar char="¨"/>
            </a:pPr>
            <a:endParaRPr kumimoji="1" lang="zh-CN" altLang="en-US" sz="2800">
              <a:latin typeface="Times New Roman" panose="02020603050405020304" pitchFamily="18" charset="0"/>
            </a:endParaRPr>
          </a:p>
          <a:p>
            <a:pPr eaLnBrk="1" hangingPunct="1">
              <a:lnSpc>
                <a:spcPct val="100000"/>
              </a:lnSpc>
              <a:spcBef>
                <a:spcPct val="20000"/>
              </a:spcBef>
              <a:buClr>
                <a:schemeClr val="tx2"/>
              </a:buClr>
              <a:buSzPct val="90000"/>
              <a:buFont typeface="Symbol" panose="05050102010706020507" pitchFamily="18" charset="2"/>
              <a:buChar char="¨"/>
            </a:pPr>
            <a:endParaRPr kumimoji="1" lang="zh-CN" altLang="en-US" sz="2800">
              <a:latin typeface="Times New Roman" panose="02020603050405020304" pitchFamily="18" charset="0"/>
            </a:endParaRPr>
          </a:p>
          <a:p>
            <a:pPr eaLnBrk="1" hangingPunct="1">
              <a:lnSpc>
                <a:spcPct val="100000"/>
              </a:lnSpc>
              <a:spcBef>
                <a:spcPct val="20000"/>
              </a:spcBef>
              <a:buClr>
                <a:schemeClr val="tx2"/>
              </a:buClr>
              <a:buSzPct val="90000"/>
              <a:buFont typeface="Symbol" panose="05050102010706020507" pitchFamily="18" charset="2"/>
              <a:buChar char="¨"/>
            </a:pPr>
            <a:endParaRPr kumimoji="1" lang="zh-CN" altLang="en-US" sz="2800">
              <a:latin typeface="Times New Roman" panose="02020603050405020304" pitchFamily="18" charset="0"/>
            </a:endParaRPr>
          </a:p>
          <a:p>
            <a:pPr eaLnBrk="1" hangingPunct="1">
              <a:lnSpc>
                <a:spcPct val="100000"/>
              </a:lnSpc>
              <a:spcBef>
                <a:spcPct val="20000"/>
              </a:spcBef>
              <a:buClr>
                <a:schemeClr val="tx2"/>
              </a:buClr>
              <a:buSzPct val="90000"/>
              <a:buFont typeface="Symbol" panose="05050102010706020507" pitchFamily="18" charset="2"/>
              <a:buChar char="¨"/>
            </a:pPr>
            <a:endParaRPr kumimoji="1" lang="zh-CN" altLang="en-US" sz="2800">
              <a:latin typeface="Times New Roman" panose="02020603050405020304" pitchFamily="18" charset="0"/>
            </a:endParaRPr>
          </a:p>
          <a:p>
            <a:pPr eaLnBrk="1" hangingPunct="1">
              <a:lnSpc>
                <a:spcPct val="100000"/>
              </a:lnSpc>
              <a:spcBef>
                <a:spcPct val="20000"/>
              </a:spcBef>
              <a:buClr>
                <a:schemeClr val="tx2"/>
              </a:buClr>
              <a:buSzPct val="90000"/>
              <a:buFont typeface="Symbol" panose="05050102010706020507" pitchFamily="18" charset="2"/>
              <a:buChar char="¨"/>
            </a:pPr>
            <a:endParaRPr kumimoji="1" lang="en-US" altLang="zh-CN" sz="2800">
              <a:latin typeface="Times New Roman" panose="02020603050405020304" pitchFamily="18" charset="0"/>
            </a:endParaRPr>
          </a:p>
        </p:txBody>
      </p:sp>
      <p:grpSp>
        <p:nvGrpSpPr>
          <p:cNvPr id="100359" name="组合 1">
            <a:extLst>
              <a:ext uri="{FF2B5EF4-FFF2-40B4-BE49-F238E27FC236}">
                <a16:creationId xmlns:a16="http://schemas.microsoft.com/office/drawing/2014/main" id="{7FC98554-42AF-4074-BD6C-E31AE573DC72}"/>
              </a:ext>
            </a:extLst>
          </p:cNvPr>
          <p:cNvGrpSpPr>
            <a:grpSpLocks/>
          </p:cNvGrpSpPr>
          <p:nvPr/>
        </p:nvGrpSpPr>
        <p:grpSpPr bwMode="auto">
          <a:xfrm>
            <a:off x="1619250" y="2565400"/>
            <a:ext cx="5995988" cy="3489325"/>
            <a:chOff x="1143000" y="1905000"/>
            <a:chExt cx="7810500" cy="4572000"/>
          </a:xfrm>
        </p:grpSpPr>
        <p:sp>
          <p:nvSpPr>
            <p:cNvPr id="113669" name="Rectangle 7">
              <a:extLst>
                <a:ext uri="{FF2B5EF4-FFF2-40B4-BE49-F238E27FC236}">
                  <a16:creationId xmlns:a16="http://schemas.microsoft.com/office/drawing/2014/main" id="{2A78031B-B13B-414C-B539-E4D4D46EA568}"/>
                </a:ext>
              </a:extLst>
            </p:cNvPr>
            <p:cNvSpPr>
              <a:spLocks noChangeArrowheads="1"/>
            </p:cNvSpPr>
            <p:nvPr/>
          </p:nvSpPr>
          <p:spPr bwMode="auto">
            <a:xfrm>
              <a:off x="4282089" y="2244053"/>
              <a:ext cx="2065844" cy="457616"/>
            </a:xfrm>
            <a:prstGeom prst="rect">
              <a:avLst/>
            </a:prstGeom>
            <a:solidFill>
              <a:schemeClr val="accent1"/>
            </a:solidFill>
            <a:ln w="9525">
              <a:solidFill>
                <a:schemeClr val="accent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defRPr/>
              </a:pPr>
              <a:r>
                <a:rPr kumimoji="1" lang="en-US" altLang="zh-CN" sz="2400" b="1" dirty="0">
                  <a:solidFill>
                    <a:schemeClr val="accent6"/>
                  </a:solidFill>
                  <a:latin typeface="Times New Roman" pitchFamily="18" charset="0"/>
                </a:rPr>
                <a:t>SWALLOW</a:t>
              </a:r>
              <a:endParaRPr kumimoji="1" lang="en-US" altLang="zh-CN" sz="2400" dirty="0">
                <a:solidFill>
                  <a:schemeClr val="accent6"/>
                </a:solidFill>
                <a:latin typeface="Times New Roman" pitchFamily="18" charset="0"/>
              </a:endParaRPr>
            </a:p>
          </p:txBody>
        </p:sp>
        <p:sp>
          <p:nvSpPr>
            <p:cNvPr id="113670" name="Rectangle 8">
              <a:extLst>
                <a:ext uri="{FF2B5EF4-FFF2-40B4-BE49-F238E27FC236}">
                  <a16:creationId xmlns:a16="http://schemas.microsoft.com/office/drawing/2014/main" id="{56A3D500-95AD-4311-BE60-605C241B517A}"/>
                </a:ext>
              </a:extLst>
            </p:cNvPr>
            <p:cNvSpPr>
              <a:spLocks noChangeArrowheads="1"/>
            </p:cNvSpPr>
            <p:nvPr/>
          </p:nvSpPr>
          <p:spPr bwMode="auto">
            <a:xfrm>
              <a:off x="7696210" y="2244053"/>
              <a:ext cx="1257290" cy="457616"/>
            </a:xfrm>
            <a:prstGeom prst="rect">
              <a:avLst/>
            </a:prstGeom>
            <a:solidFill>
              <a:schemeClr val="accent1"/>
            </a:solidFill>
            <a:ln w="9525">
              <a:solidFill>
                <a:schemeClr val="accent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defRPr/>
              </a:pPr>
              <a:r>
                <a:rPr kumimoji="1" lang="en-US" altLang="zh-CN" sz="2400" b="1" dirty="0">
                  <a:solidFill>
                    <a:schemeClr val="accent6"/>
                  </a:solidFill>
                  <a:latin typeface="Times New Roman" pitchFamily="18" charset="0"/>
                </a:rPr>
                <a:t>BIRD</a:t>
              </a:r>
              <a:endParaRPr kumimoji="1" lang="en-US" altLang="zh-CN" sz="2400" dirty="0">
                <a:solidFill>
                  <a:schemeClr val="accent6"/>
                </a:solidFill>
                <a:latin typeface="Times New Roman" pitchFamily="18" charset="0"/>
              </a:endParaRPr>
            </a:p>
          </p:txBody>
        </p:sp>
        <p:sp>
          <p:nvSpPr>
            <p:cNvPr id="100362" name="Line 9">
              <a:extLst>
                <a:ext uri="{FF2B5EF4-FFF2-40B4-BE49-F238E27FC236}">
                  <a16:creationId xmlns:a16="http://schemas.microsoft.com/office/drawing/2014/main" id="{4B5485AD-EC15-4A9F-A0FD-37E7687F90B7}"/>
                </a:ext>
              </a:extLst>
            </p:cNvPr>
            <p:cNvSpPr>
              <a:spLocks noChangeShapeType="1"/>
            </p:cNvSpPr>
            <p:nvPr/>
          </p:nvSpPr>
          <p:spPr bwMode="auto">
            <a:xfrm>
              <a:off x="6348413" y="2473325"/>
              <a:ext cx="134778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2" name="Rectangle 10">
              <a:extLst>
                <a:ext uri="{FF2B5EF4-FFF2-40B4-BE49-F238E27FC236}">
                  <a16:creationId xmlns:a16="http://schemas.microsoft.com/office/drawing/2014/main" id="{47997DBF-C894-4E62-BA58-E1000E2BFEAA}"/>
                </a:ext>
              </a:extLst>
            </p:cNvPr>
            <p:cNvSpPr>
              <a:spLocks noChangeArrowheads="1"/>
            </p:cNvSpPr>
            <p:nvPr/>
          </p:nvSpPr>
          <p:spPr bwMode="auto">
            <a:xfrm>
              <a:off x="1409761" y="2244053"/>
              <a:ext cx="1794947" cy="457616"/>
            </a:xfrm>
            <a:prstGeom prst="rect">
              <a:avLst/>
            </a:prstGeom>
            <a:solidFill>
              <a:schemeClr val="accent1"/>
            </a:solidFill>
            <a:ln w="9525">
              <a:solidFill>
                <a:schemeClr val="accent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defRPr/>
              </a:pPr>
              <a:r>
                <a:rPr kumimoji="1" lang="en-US" altLang="zh-CN" sz="2400" b="1" dirty="0">
                  <a:solidFill>
                    <a:schemeClr val="accent6"/>
                  </a:solidFill>
                  <a:latin typeface="Times New Roman" pitchFamily="18" charset="0"/>
                </a:rPr>
                <a:t>XIAOYAN</a:t>
              </a:r>
              <a:endParaRPr kumimoji="1" lang="en-US" altLang="zh-CN" sz="2400" dirty="0">
                <a:solidFill>
                  <a:schemeClr val="accent6"/>
                </a:solidFill>
                <a:latin typeface="Times New Roman" pitchFamily="18" charset="0"/>
              </a:endParaRPr>
            </a:p>
          </p:txBody>
        </p:sp>
        <p:sp>
          <p:nvSpPr>
            <p:cNvPr id="100364" name="Line 11">
              <a:extLst>
                <a:ext uri="{FF2B5EF4-FFF2-40B4-BE49-F238E27FC236}">
                  <a16:creationId xmlns:a16="http://schemas.microsoft.com/office/drawing/2014/main" id="{80A7A10B-621A-4C8E-A275-BE42097A6F57}"/>
                </a:ext>
              </a:extLst>
            </p:cNvPr>
            <p:cNvSpPr>
              <a:spLocks noChangeShapeType="1"/>
            </p:cNvSpPr>
            <p:nvPr/>
          </p:nvSpPr>
          <p:spPr bwMode="auto">
            <a:xfrm>
              <a:off x="3205163" y="2473325"/>
              <a:ext cx="10779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5" name="Line 12">
              <a:extLst>
                <a:ext uri="{FF2B5EF4-FFF2-40B4-BE49-F238E27FC236}">
                  <a16:creationId xmlns:a16="http://schemas.microsoft.com/office/drawing/2014/main" id="{C9AF9151-58F2-450D-ADEB-9C3668A7FFE0}"/>
                </a:ext>
              </a:extLst>
            </p:cNvPr>
            <p:cNvSpPr>
              <a:spLocks noChangeShapeType="1"/>
            </p:cNvSpPr>
            <p:nvPr/>
          </p:nvSpPr>
          <p:spPr bwMode="auto">
            <a:xfrm>
              <a:off x="2514600" y="2701925"/>
              <a:ext cx="0" cy="49847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6" name="Line 13">
              <a:extLst>
                <a:ext uri="{FF2B5EF4-FFF2-40B4-BE49-F238E27FC236}">
                  <a16:creationId xmlns:a16="http://schemas.microsoft.com/office/drawing/2014/main" id="{5E420006-60D6-4C7E-9AE5-8A7DD3C11C23}"/>
                </a:ext>
              </a:extLst>
            </p:cNvPr>
            <p:cNvSpPr>
              <a:spLocks noChangeShapeType="1"/>
            </p:cNvSpPr>
            <p:nvPr/>
          </p:nvSpPr>
          <p:spPr bwMode="auto">
            <a:xfrm flipV="1">
              <a:off x="3276600" y="3429000"/>
              <a:ext cx="1295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6" name="Rectangle 14">
              <a:extLst>
                <a:ext uri="{FF2B5EF4-FFF2-40B4-BE49-F238E27FC236}">
                  <a16:creationId xmlns:a16="http://schemas.microsoft.com/office/drawing/2014/main" id="{A0BEFBF9-F196-4042-A520-3A2FD05BB636}"/>
                </a:ext>
              </a:extLst>
            </p:cNvPr>
            <p:cNvSpPr>
              <a:spLocks noChangeArrowheads="1"/>
            </p:cNvSpPr>
            <p:nvPr/>
          </p:nvSpPr>
          <p:spPr bwMode="auto">
            <a:xfrm>
              <a:off x="4610887" y="3236247"/>
              <a:ext cx="1408247" cy="455537"/>
            </a:xfrm>
            <a:prstGeom prst="rect">
              <a:avLst/>
            </a:prstGeom>
            <a:solidFill>
              <a:schemeClr val="accent1"/>
            </a:solidFill>
            <a:ln w="9525">
              <a:solidFill>
                <a:schemeClr val="accent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defRPr/>
              </a:pPr>
              <a:r>
                <a:rPr kumimoji="1" lang="en-US" altLang="zh-CN" sz="2400" b="1" dirty="0">
                  <a:solidFill>
                    <a:schemeClr val="accent6"/>
                  </a:solidFill>
                  <a:latin typeface="Times New Roman" pitchFamily="18" charset="0"/>
                </a:rPr>
                <a:t>NEST-1</a:t>
              </a:r>
              <a:endParaRPr kumimoji="1" lang="en-US" altLang="zh-CN" sz="2400" dirty="0">
                <a:solidFill>
                  <a:schemeClr val="accent6"/>
                </a:solidFill>
                <a:latin typeface="Times New Roman" pitchFamily="18" charset="0"/>
              </a:endParaRPr>
            </a:p>
          </p:txBody>
        </p:sp>
        <p:sp>
          <p:nvSpPr>
            <p:cNvPr id="100368" name="Line 15">
              <a:extLst>
                <a:ext uri="{FF2B5EF4-FFF2-40B4-BE49-F238E27FC236}">
                  <a16:creationId xmlns:a16="http://schemas.microsoft.com/office/drawing/2014/main" id="{0DE98E44-CD7D-4574-9B76-AE46B723220F}"/>
                </a:ext>
              </a:extLst>
            </p:cNvPr>
            <p:cNvSpPr>
              <a:spLocks noChangeShapeType="1"/>
            </p:cNvSpPr>
            <p:nvPr/>
          </p:nvSpPr>
          <p:spPr bwMode="auto">
            <a:xfrm flipV="1">
              <a:off x="6032500" y="3429000"/>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8" name="Rectangle 16">
              <a:extLst>
                <a:ext uri="{FF2B5EF4-FFF2-40B4-BE49-F238E27FC236}">
                  <a16:creationId xmlns:a16="http://schemas.microsoft.com/office/drawing/2014/main" id="{15E97AFB-0D0D-43EC-A72F-B1710D987102}"/>
                </a:ext>
              </a:extLst>
            </p:cNvPr>
            <p:cNvSpPr>
              <a:spLocks noChangeArrowheads="1"/>
            </p:cNvSpPr>
            <p:nvPr/>
          </p:nvSpPr>
          <p:spPr bwMode="auto">
            <a:xfrm>
              <a:off x="7086176" y="3257047"/>
              <a:ext cx="1714299" cy="457616"/>
            </a:xfrm>
            <a:prstGeom prst="rect">
              <a:avLst/>
            </a:prstGeom>
            <a:solidFill>
              <a:schemeClr val="accent1"/>
            </a:solidFill>
            <a:ln w="9525">
              <a:solidFill>
                <a:schemeClr val="accent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defRPr/>
              </a:pPr>
              <a:r>
                <a:rPr kumimoji="1" lang="en-US" altLang="zh-CN" sz="2400" b="1" dirty="0">
                  <a:solidFill>
                    <a:schemeClr val="accent6"/>
                  </a:solidFill>
                  <a:latin typeface="Times New Roman" pitchFamily="18" charset="0"/>
                </a:rPr>
                <a:t>NEST</a:t>
              </a:r>
              <a:endParaRPr kumimoji="1" lang="en-US" altLang="zh-CN" sz="2400" dirty="0">
                <a:solidFill>
                  <a:schemeClr val="accent6"/>
                </a:solidFill>
                <a:latin typeface="Times New Roman" pitchFamily="18" charset="0"/>
              </a:endParaRPr>
            </a:p>
          </p:txBody>
        </p:sp>
        <p:sp>
          <p:nvSpPr>
            <p:cNvPr id="100370" name="Text Box 17">
              <a:extLst>
                <a:ext uri="{FF2B5EF4-FFF2-40B4-BE49-F238E27FC236}">
                  <a16:creationId xmlns:a16="http://schemas.microsoft.com/office/drawing/2014/main" id="{03D1C309-31D0-43AC-A1B1-72051093D370}"/>
                </a:ext>
              </a:extLst>
            </p:cNvPr>
            <p:cNvSpPr txBox="1">
              <a:spLocks noChangeArrowheads="1"/>
            </p:cNvSpPr>
            <p:nvPr/>
          </p:nvSpPr>
          <p:spPr bwMode="auto">
            <a:xfrm>
              <a:off x="3367088" y="1905000"/>
              <a:ext cx="69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0371" name="Text Box 18">
              <a:extLst>
                <a:ext uri="{FF2B5EF4-FFF2-40B4-BE49-F238E27FC236}">
                  <a16:creationId xmlns:a16="http://schemas.microsoft.com/office/drawing/2014/main" id="{8D53ADEA-3FDA-4CA2-BA6C-8DED03A6E29C}"/>
                </a:ext>
              </a:extLst>
            </p:cNvPr>
            <p:cNvSpPr txBox="1">
              <a:spLocks noChangeArrowheads="1"/>
            </p:cNvSpPr>
            <p:nvPr/>
          </p:nvSpPr>
          <p:spPr bwMode="auto">
            <a:xfrm>
              <a:off x="6519863" y="1939925"/>
              <a:ext cx="69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0372" name="Text Box 19">
              <a:extLst>
                <a:ext uri="{FF2B5EF4-FFF2-40B4-BE49-F238E27FC236}">
                  <a16:creationId xmlns:a16="http://schemas.microsoft.com/office/drawing/2014/main" id="{39E64524-9D00-497C-9507-8B159CB3E7DF}"/>
                </a:ext>
              </a:extLst>
            </p:cNvPr>
            <p:cNvSpPr txBox="1">
              <a:spLocks noChangeArrowheads="1"/>
            </p:cNvSpPr>
            <p:nvPr/>
          </p:nvSpPr>
          <p:spPr bwMode="auto">
            <a:xfrm>
              <a:off x="6240463" y="3006725"/>
              <a:ext cx="69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0373" name="Text Box 20">
              <a:extLst>
                <a:ext uri="{FF2B5EF4-FFF2-40B4-BE49-F238E27FC236}">
                  <a16:creationId xmlns:a16="http://schemas.microsoft.com/office/drawing/2014/main" id="{C53B6D48-01B2-48E0-AE74-2F241FEC5A75}"/>
                </a:ext>
              </a:extLst>
            </p:cNvPr>
            <p:cNvSpPr txBox="1">
              <a:spLocks noChangeArrowheads="1"/>
            </p:cNvSpPr>
            <p:nvPr/>
          </p:nvSpPr>
          <p:spPr bwMode="auto">
            <a:xfrm>
              <a:off x="3295650" y="29718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OWNEE</a:t>
              </a:r>
              <a:endParaRPr kumimoji="1" lang="en-US" altLang="zh-CN" sz="2400">
                <a:latin typeface="Times New Roman" panose="02020603050405020304" pitchFamily="18" charset="0"/>
              </a:endParaRPr>
            </a:p>
          </p:txBody>
        </p:sp>
        <p:sp>
          <p:nvSpPr>
            <p:cNvPr id="113683" name="Rectangle 24">
              <a:extLst>
                <a:ext uri="{FF2B5EF4-FFF2-40B4-BE49-F238E27FC236}">
                  <a16:creationId xmlns:a16="http://schemas.microsoft.com/office/drawing/2014/main" id="{1032FAFE-A703-4C23-9FDC-FB36B7C920B1}"/>
                </a:ext>
              </a:extLst>
            </p:cNvPr>
            <p:cNvSpPr>
              <a:spLocks noChangeArrowheads="1"/>
            </p:cNvSpPr>
            <p:nvPr/>
          </p:nvSpPr>
          <p:spPr bwMode="auto">
            <a:xfrm>
              <a:off x="1577261" y="3171765"/>
              <a:ext cx="1797015" cy="457616"/>
            </a:xfrm>
            <a:prstGeom prst="rect">
              <a:avLst/>
            </a:prstGeom>
            <a:solidFill>
              <a:schemeClr val="accent1"/>
            </a:solidFill>
            <a:ln w="9525">
              <a:solidFill>
                <a:schemeClr val="accent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defRPr/>
              </a:pPr>
              <a:r>
                <a:rPr kumimoji="1" lang="en-US" altLang="zh-CN" sz="2400" b="1" dirty="0">
                  <a:solidFill>
                    <a:schemeClr val="accent6"/>
                  </a:solidFill>
                  <a:latin typeface="Times New Roman" pitchFamily="18" charset="0"/>
                </a:rPr>
                <a:t>OWN-1</a:t>
              </a:r>
              <a:endParaRPr kumimoji="1" lang="en-US" altLang="zh-CN" sz="2400" dirty="0">
                <a:solidFill>
                  <a:schemeClr val="accent6"/>
                </a:solidFill>
                <a:latin typeface="Times New Roman" pitchFamily="18" charset="0"/>
              </a:endParaRPr>
            </a:p>
          </p:txBody>
        </p:sp>
        <p:sp>
          <p:nvSpPr>
            <p:cNvPr id="100375" name="Text Box 25">
              <a:extLst>
                <a:ext uri="{FF2B5EF4-FFF2-40B4-BE49-F238E27FC236}">
                  <a16:creationId xmlns:a16="http://schemas.microsoft.com/office/drawing/2014/main" id="{2518EAFE-37FE-487D-AFAB-DEF350402E7B}"/>
                </a:ext>
              </a:extLst>
            </p:cNvPr>
            <p:cNvSpPr txBox="1">
              <a:spLocks noChangeArrowheads="1"/>
            </p:cNvSpPr>
            <p:nvPr/>
          </p:nvSpPr>
          <p:spPr bwMode="auto">
            <a:xfrm>
              <a:off x="1143000" y="2743200"/>
              <a:ext cx="1370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OWNER</a:t>
              </a:r>
              <a:endParaRPr kumimoji="1" lang="en-US" altLang="zh-CN" sz="2400">
                <a:latin typeface="Times New Roman" panose="02020603050405020304" pitchFamily="18" charset="0"/>
              </a:endParaRPr>
            </a:p>
          </p:txBody>
        </p:sp>
        <p:sp>
          <p:nvSpPr>
            <p:cNvPr id="113685" name="Rectangle 26">
              <a:extLst>
                <a:ext uri="{FF2B5EF4-FFF2-40B4-BE49-F238E27FC236}">
                  <a16:creationId xmlns:a16="http://schemas.microsoft.com/office/drawing/2014/main" id="{5D5F4639-24E5-4CBF-B87F-C55F1E469A6E}"/>
                </a:ext>
              </a:extLst>
            </p:cNvPr>
            <p:cNvSpPr>
              <a:spLocks noChangeArrowheads="1"/>
            </p:cNvSpPr>
            <p:nvPr/>
          </p:nvSpPr>
          <p:spPr bwMode="auto">
            <a:xfrm>
              <a:off x="4635702" y="4114037"/>
              <a:ext cx="1410315" cy="457616"/>
            </a:xfrm>
            <a:prstGeom prst="rect">
              <a:avLst/>
            </a:prstGeom>
            <a:solidFill>
              <a:schemeClr val="accent1"/>
            </a:solidFill>
            <a:ln w="9525">
              <a:solidFill>
                <a:schemeClr val="accent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defRPr/>
              </a:pPr>
              <a:r>
                <a:rPr kumimoji="1" lang="en-US" altLang="zh-CN" sz="2400" b="1" dirty="0">
                  <a:solidFill>
                    <a:schemeClr val="accent6"/>
                  </a:solidFill>
                  <a:latin typeface="Times New Roman" pitchFamily="18" charset="0"/>
                </a:rPr>
                <a:t>SPRING</a:t>
              </a:r>
              <a:endParaRPr kumimoji="1" lang="en-US" altLang="zh-CN" sz="2400" dirty="0">
                <a:solidFill>
                  <a:schemeClr val="accent6"/>
                </a:solidFill>
                <a:latin typeface="Times New Roman" pitchFamily="18" charset="0"/>
              </a:endParaRPr>
            </a:p>
          </p:txBody>
        </p:sp>
        <p:sp>
          <p:nvSpPr>
            <p:cNvPr id="113686" name="Rectangle 27">
              <a:extLst>
                <a:ext uri="{FF2B5EF4-FFF2-40B4-BE49-F238E27FC236}">
                  <a16:creationId xmlns:a16="http://schemas.microsoft.com/office/drawing/2014/main" id="{119E5009-AC12-40AA-A288-1C8D9AAAFA1D}"/>
                </a:ext>
              </a:extLst>
            </p:cNvPr>
            <p:cNvSpPr>
              <a:spLocks noChangeArrowheads="1"/>
            </p:cNvSpPr>
            <p:nvPr/>
          </p:nvSpPr>
          <p:spPr bwMode="auto">
            <a:xfrm>
              <a:off x="4635702" y="5029269"/>
              <a:ext cx="1410315" cy="457616"/>
            </a:xfrm>
            <a:prstGeom prst="rect">
              <a:avLst/>
            </a:prstGeom>
            <a:solidFill>
              <a:schemeClr val="accent1"/>
            </a:solidFill>
            <a:ln w="9525">
              <a:solidFill>
                <a:schemeClr val="accent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defRPr/>
              </a:pPr>
              <a:r>
                <a:rPr kumimoji="1" lang="en-US" altLang="zh-CN" sz="2400" b="1" dirty="0">
                  <a:solidFill>
                    <a:schemeClr val="accent6"/>
                  </a:solidFill>
                  <a:latin typeface="Times New Roman" pitchFamily="18" charset="0"/>
                </a:rPr>
                <a:t>FALL</a:t>
              </a:r>
              <a:endParaRPr kumimoji="1" lang="en-US" altLang="zh-CN" sz="2400" dirty="0">
                <a:solidFill>
                  <a:schemeClr val="accent6"/>
                </a:solidFill>
                <a:latin typeface="Times New Roman" pitchFamily="18" charset="0"/>
              </a:endParaRPr>
            </a:p>
          </p:txBody>
        </p:sp>
        <p:sp>
          <p:nvSpPr>
            <p:cNvPr id="113687" name="Rectangle 30">
              <a:extLst>
                <a:ext uri="{FF2B5EF4-FFF2-40B4-BE49-F238E27FC236}">
                  <a16:creationId xmlns:a16="http://schemas.microsoft.com/office/drawing/2014/main" id="{D5D5D4E7-0E7F-447E-B35D-A6841C4D9580}"/>
                </a:ext>
              </a:extLst>
            </p:cNvPr>
            <p:cNvSpPr>
              <a:spLocks noChangeArrowheads="1"/>
            </p:cNvSpPr>
            <p:nvPr/>
          </p:nvSpPr>
          <p:spPr bwMode="auto">
            <a:xfrm>
              <a:off x="4635702" y="6019384"/>
              <a:ext cx="1916953" cy="457616"/>
            </a:xfrm>
            <a:prstGeom prst="rect">
              <a:avLst/>
            </a:prstGeom>
            <a:solidFill>
              <a:schemeClr val="accent1"/>
            </a:solidFill>
            <a:ln w="9525">
              <a:solidFill>
                <a:schemeClr val="accent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defRPr/>
              </a:pPr>
              <a:r>
                <a:rPr kumimoji="1" lang="en-US" altLang="zh-CN" sz="2400" b="1" dirty="0">
                  <a:solidFill>
                    <a:schemeClr val="accent6"/>
                  </a:solidFill>
                  <a:latin typeface="Times New Roman" pitchFamily="18" charset="0"/>
                </a:rPr>
                <a:t>SITUATION</a:t>
              </a:r>
              <a:endParaRPr kumimoji="1" lang="en-US" altLang="zh-CN" sz="2400" dirty="0">
                <a:solidFill>
                  <a:schemeClr val="accent6"/>
                </a:solidFill>
                <a:latin typeface="Times New Roman" pitchFamily="18" charset="0"/>
              </a:endParaRPr>
            </a:p>
          </p:txBody>
        </p:sp>
        <p:sp>
          <p:nvSpPr>
            <p:cNvPr id="113688" name="Rectangle 31">
              <a:extLst>
                <a:ext uri="{FF2B5EF4-FFF2-40B4-BE49-F238E27FC236}">
                  <a16:creationId xmlns:a16="http://schemas.microsoft.com/office/drawing/2014/main" id="{AFD3B75B-65F5-476E-A71C-DE14B0DA41F7}"/>
                </a:ext>
              </a:extLst>
            </p:cNvPr>
            <p:cNvSpPr>
              <a:spLocks noChangeArrowheads="1"/>
            </p:cNvSpPr>
            <p:nvPr/>
          </p:nvSpPr>
          <p:spPr bwMode="auto">
            <a:xfrm>
              <a:off x="7086176" y="4114037"/>
              <a:ext cx="1714299" cy="457616"/>
            </a:xfrm>
            <a:prstGeom prst="rect">
              <a:avLst/>
            </a:prstGeom>
            <a:solidFill>
              <a:schemeClr val="accent1"/>
            </a:solidFill>
            <a:ln w="9525">
              <a:solidFill>
                <a:schemeClr val="accent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defRPr/>
              </a:pPr>
              <a:r>
                <a:rPr kumimoji="1" lang="en-US" altLang="zh-CN" sz="2400" b="1" dirty="0">
                  <a:solidFill>
                    <a:schemeClr val="accent6"/>
                  </a:solidFill>
                  <a:latin typeface="Times New Roman" pitchFamily="18" charset="0"/>
                </a:rPr>
                <a:t>TIME</a:t>
              </a:r>
              <a:endParaRPr kumimoji="1" lang="en-US" altLang="zh-CN" sz="2400" dirty="0">
                <a:solidFill>
                  <a:schemeClr val="accent6"/>
                </a:solidFill>
                <a:latin typeface="Times New Roman" pitchFamily="18" charset="0"/>
              </a:endParaRPr>
            </a:p>
          </p:txBody>
        </p:sp>
        <p:sp>
          <p:nvSpPr>
            <p:cNvPr id="113689" name="Rectangle 33">
              <a:extLst>
                <a:ext uri="{FF2B5EF4-FFF2-40B4-BE49-F238E27FC236}">
                  <a16:creationId xmlns:a16="http://schemas.microsoft.com/office/drawing/2014/main" id="{C651D4B0-DF3E-40F0-B4BD-36F37896575B}"/>
                </a:ext>
              </a:extLst>
            </p:cNvPr>
            <p:cNvSpPr>
              <a:spLocks noChangeArrowheads="1"/>
            </p:cNvSpPr>
            <p:nvPr/>
          </p:nvSpPr>
          <p:spPr bwMode="auto">
            <a:xfrm>
              <a:off x="1446984" y="6019384"/>
              <a:ext cx="2057571" cy="457616"/>
            </a:xfrm>
            <a:prstGeom prst="rect">
              <a:avLst/>
            </a:prstGeom>
            <a:solidFill>
              <a:schemeClr val="accent1"/>
            </a:solidFill>
            <a:ln w="9525">
              <a:solidFill>
                <a:schemeClr val="accent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defRPr/>
              </a:pPr>
              <a:r>
                <a:rPr kumimoji="1" lang="en-US" altLang="zh-CN" sz="2400" b="1" dirty="0">
                  <a:solidFill>
                    <a:schemeClr val="accent6"/>
                  </a:solidFill>
                  <a:latin typeface="Times New Roman" pitchFamily="18" charset="0"/>
                </a:rPr>
                <a:t>OWNERSHIP</a:t>
              </a:r>
              <a:endParaRPr kumimoji="1" lang="en-US" altLang="zh-CN" sz="2400" dirty="0">
                <a:solidFill>
                  <a:schemeClr val="accent6"/>
                </a:solidFill>
                <a:latin typeface="Times New Roman" pitchFamily="18" charset="0"/>
              </a:endParaRPr>
            </a:p>
          </p:txBody>
        </p:sp>
        <p:sp>
          <p:nvSpPr>
            <p:cNvPr id="100381" name="Line 35">
              <a:extLst>
                <a:ext uri="{FF2B5EF4-FFF2-40B4-BE49-F238E27FC236}">
                  <a16:creationId xmlns:a16="http://schemas.microsoft.com/office/drawing/2014/main" id="{453C2A3B-5709-4251-AA6E-2307E0D4BCF2}"/>
                </a:ext>
              </a:extLst>
            </p:cNvPr>
            <p:cNvSpPr>
              <a:spLocks noChangeShapeType="1"/>
            </p:cNvSpPr>
            <p:nvPr/>
          </p:nvSpPr>
          <p:spPr bwMode="auto">
            <a:xfrm flipV="1">
              <a:off x="2819400" y="4419600"/>
              <a:ext cx="1752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2" name="Line 36">
              <a:extLst>
                <a:ext uri="{FF2B5EF4-FFF2-40B4-BE49-F238E27FC236}">
                  <a16:creationId xmlns:a16="http://schemas.microsoft.com/office/drawing/2014/main" id="{FB214488-7DF0-49D1-AC89-62B020BD3DE8}"/>
                </a:ext>
              </a:extLst>
            </p:cNvPr>
            <p:cNvSpPr>
              <a:spLocks noChangeShapeType="1"/>
            </p:cNvSpPr>
            <p:nvPr/>
          </p:nvSpPr>
          <p:spPr bwMode="auto">
            <a:xfrm flipV="1">
              <a:off x="2514600" y="5334000"/>
              <a:ext cx="2057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3" name="Line 37">
              <a:extLst>
                <a:ext uri="{FF2B5EF4-FFF2-40B4-BE49-F238E27FC236}">
                  <a16:creationId xmlns:a16="http://schemas.microsoft.com/office/drawing/2014/main" id="{44EB63DF-E4CC-498E-925F-7677297E0906}"/>
                </a:ext>
              </a:extLst>
            </p:cNvPr>
            <p:cNvSpPr>
              <a:spLocks noChangeShapeType="1"/>
            </p:cNvSpPr>
            <p:nvPr/>
          </p:nvSpPr>
          <p:spPr bwMode="auto">
            <a:xfrm flipV="1">
              <a:off x="3505200" y="6248400"/>
              <a:ext cx="1066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4" name="Line 38">
              <a:extLst>
                <a:ext uri="{FF2B5EF4-FFF2-40B4-BE49-F238E27FC236}">
                  <a16:creationId xmlns:a16="http://schemas.microsoft.com/office/drawing/2014/main" id="{15E28642-1D4D-47EA-AD6C-161BA3039CA2}"/>
                </a:ext>
              </a:extLst>
            </p:cNvPr>
            <p:cNvSpPr>
              <a:spLocks noChangeShapeType="1"/>
            </p:cNvSpPr>
            <p:nvPr/>
          </p:nvSpPr>
          <p:spPr bwMode="auto">
            <a:xfrm>
              <a:off x="2819400" y="3657600"/>
              <a:ext cx="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5" name="Line 39">
              <a:extLst>
                <a:ext uri="{FF2B5EF4-FFF2-40B4-BE49-F238E27FC236}">
                  <a16:creationId xmlns:a16="http://schemas.microsoft.com/office/drawing/2014/main" id="{1CB19678-76DB-495E-9195-DD97DD99CCD3}"/>
                </a:ext>
              </a:extLst>
            </p:cNvPr>
            <p:cNvSpPr>
              <a:spLocks noChangeShapeType="1"/>
            </p:cNvSpPr>
            <p:nvPr/>
          </p:nvSpPr>
          <p:spPr bwMode="auto">
            <a:xfrm>
              <a:off x="2514600" y="3657600"/>
              <a:ext cx="0" cy="1676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6" name="Line 40">
              <a:extLst>
                <a:ext uri="{FF2B5EF4-FFF2-40B4-BE49-F238E27FC236}">
                  <a16:creationId xmlns:a16="http://schemas.microsoft.com/office/drawing/2014/main" id="{107ECE6A-0F2D-490D-9F64-030031EF0842}"/>
                </a:ext>
              </a:extLst>
            </p:cNvPr>
            <p:cNvSpPr>
              <a:spLocks noChangeShapeType="1"/>
            </p:cNvSpPr>
            <p:nvPr/>
          </p:nvSpPr>
          <p:spPr bwMode="auto">
            <a:xfrm>
              <a:off x="2209800" y="3657600"/>
              <a:ext cx="0" cy="2362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7" name="Line 42">
              <a:extLst>
                <a:ext uri="{FF2B5EF4-FFF2-40B4-BE49-F238E27FC236}">
                  <a16:creationId xmlns:a16="http://schemas.microsoft.com/office/drawing/2014/main" id="{1990FE97-B50D-4218-A780-8F9FBF1C0B58}"/>
                </a:ext>
              </a:extLst>
            </p:cNvPr>
            <p:cNvSpPr>
              <a:spLocks noChangeShapeType="1"/>
            </p:cNvSpPr>
            <p:nvPr/>
          </p:nvSpPr>
          <p:spPr bwMode="auto">
            <a:xfrm flipV="1">
              <a:off x="6064250" y="4343400"/>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8" name="Text Box 43">
              <a:extLst>
                <a:ext uri="{FF2B5EF4-FFF2-40B4-BE49-F238E27FC236}">
                  <a16:creationId xmlns:a16="http://schemas.microsoft.com/office/drawing/2014/main" id="{2686ADA7-E675-4698-AE83-6797BE1AE2DD}"/>
                </a:ext>
              </a:extLst>
            </p:cNvPr>
            <p:cNvSpPr txBox="1">
              <a:spLocks noChangeArrowheads="1"/>
            </p:cNvSpPr>
            <p:nvPr/>
          </p:nvSpPr>
          <p:spPr bwMode="auto">
            <a:xfrm>
              <a:off x="6248400" y="38100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0389" name="Line 44">
              <a:extLst>
                <a:ext uri="{FF2B5EF4-FFF2-40B4-BE49-F238E27FC236}">
                  <a16:creationId xmlns:a16="http://schemas.microsoft.com/office/drawing/2014/main" id="{E7B49AD8-ACFC-4C30-9E13-65A2054F92D9}"/>
                </a:ext>
              </a:extLst>
            </p:cNvPr>
            <p:cNvSpPr>
              <a:spLocks noChangeShapeType="1"/>
            </p:cNvSpPr>
            <p:nvPr/>
          </p:nvSpPr>
          <p:spPr bwMode="auto">
            <a:xfrm flipV="1">
              <a:off x="6096000" y="5257800"/>
              <a:ext cx="1828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90" name="Line 45">
              <a:extLst>
                <a:ext uri="{FF2B5EF4-FFF2-40B4-BE49-F238E27FC236}">
                  <a16:creationId xmlns:a16="http://schemas.microsoft.com/office/drawing/2014/main" id="{CD1CDF0E-5466-4E04-B7EC-7F562937AC53}"/>
                </a:ext>
              </a:extLst>
            </p:cNvPr>
            <p:cNvSpPr>
              <a:spLocks noChangeShapeType="1"/>
            </p:cNvSpPr>
            <p:nvPr/>
          </p:nvSpPr>
          <p:spPr bwMode="auto">
            <a:xfrm>
              <a:off x="7924800" y="4648200"/>
              <a:ext cx="0" cy="6096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91" name="Text Box 46">
              <a:extLst>
                <a:ext uri="{FF2B5EF4-FFF2-40B4-BE49-F238E27FC236}">
                  <a16:creationId xmlns:a16="http://schemas.microsoft.com/office/drawing/2014/main" id="{A61C2B91-04D1-46C2-B03D-1E4AF62E1110}"/>
                </a:ext>
              </a:extLst>
            </p:cNvPr>
            <p:cNvSpPr txBox="1">
              <a:spLocks noChangeArrowheads="1"/>
            </p:cNvSpPr>
            <p:nvPr/>
          </p:nvSpPr>
          <p:spPr bwMode="auto">
            <a:xfrm>
              <a:off x="6248400" y="48006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0392" name="Text Box 47">
              <a:extLst>
                <a:ext uri="{FF2B5EF4-FFF2-40B4-BE49-F238E27FC236}">
                  <a16:creationId xmlns:a16="http://schemas.microsoft.com/office/drawing/2014/main" id="{9AE27B5E-63C5-4A6C-8976-B81B13C71502}"/>
                </a:ext>
              </a:extLst>
            </p:cNvPr>
            <p:cNvSpPr txBox="1">
              <a:spLocks noChangeArrowheads="1"/>
            </p:cNvSpPr>
            <p:nvPr/>
          </p:nvSpPr>
          <p:spPr bwMode="auto">
            <a:xfrm>
              <a:off x="3657600" y="57150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0393" name="Text Box 48">
              <a:extLst>
                <a:ext uri="{FF2B5EF4-FFF2-40B4-BE49-F238E27FC236}">
                  <a16:creationId xmlns:a16="http://schemas.microsoft.com/office/drawing/2014/main" id="{CC565087-14EF-4AD1-BD6D-42FF23270731}"/>
                </a:ext>
              </a:extLst>
            </p:cNvPr>
            <p:cNvSpPr txBox="1">
              <a:spLocks noChangeArrowheads="1"/>
            </p:cNvSpPr>
            <p:nvPr/>
          </p:nvSpPr>
          <p:spPr bwMode="auto">
            <a:xfrm>
              <a:off x="1447800" y="50292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0394" name="Text Box 49">
              <a:extLst>
                <a:ext uri="{FF2B5EF4-FFF2-40B4-BE49-F238E27FC236}">
                  <a16:creationId xmlns:a16="http://schemas.microsoft.com/office/drawing/2014/main" id="{45C4BDA6-37C3-4ABB-9175-A2647CED145D}"/>
                </a:ext>
              </a:extLst>
            </p:cNvPr>
            <p:cNvSpPr txBox="1">
              <a:spLocks noChangeArrowheads="1"/>
            </p:cNvSpPr>
            <p:nvPr/>
          </p:nvSpPr>
          <p:spPr bwMode="auto">
            <a:xfrm>
              <a:off x="2862263" y="3733800"/>
              <a:ext cx="2014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STARTTIME</a:t>
              </a:r>
              <a:endParaRPr kumimoji="1" lang="en-US" altLang="zh-CN" sz="2400">
                <a:latin typeface="Times New Roman" panose="02020603050405020304" pitchFamily="18" charset="0"/>
              </a:endParaRPr>
            </a:p>
          </p:txBody>
        </p:sp>
        <p:sp>
          <p:nvSpPr>
            <p:cNvPr id="100395" name="Text Box 50">
              <a:extLst>
                <a:ext uri="{FF2B5EF4-FFF2-40B4-BE49-F238E27FC236}">
                  <a16:creationId xmlns:a16="http://schemas.microsoft.com/office/drawing/2014/main" id="{4D15A959-1329-4955-A644-ADA6E2F7A51A}"/>
                </a:ext>
              </a:extLst>
            </p:cNvPr>
            <p:cNvSpPr txBox="1">
              <a:spLocks noChangeArrowheads="1"/>
            </p:cNvSpPr>
            <p:nvPr/>
          </p:nvSpPr>
          <p:spPr bwMode="auto">
            <a:xfrm>
              <a:off x="2743200" y="4800600"/>
              <a:ext cx="164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ENDTIME</a:t>
              </a:r>
              <a:endParaRPr kumimoji="1" lang="en-US" altLang="zh-CN" sz="240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85380">
                                            <p:txEl>
                                              <p:pRg st="0" end="0"/>
                                            </p:txEl>
                                          </p:spTgt>
                                        </p:tgtEl>
                                        <p:attrNameLst>
                                          <p:attrName>style.visibility</p:attrName>
                                        </p:attrNameLst>
                                      </p:cBhvr>
                                      <p:to>
                                        <p:strVal val="visible"/>
                                      </p:to>
                                    </p:set>
                                    <p:animEffect transition="in" filter="slide(fromBottom)">
                                      <p:cBhvr>
                                        <p:cTn id="7" dur="500"/>
                                        <p:tgtEl>
                                          <p:spTgt spid="4853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80" grpId="0" build="p" bldLvl="3" autoUpdateAnimBg="0" advAuto="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9F866CCD-5295-42E9-A0A3-3CE93DD6019E}"/>
              </a:ext>
            </a:extLst>
          </p:cNvPr>
          <p:cNvSpPr>
            <a:spLocks noGrp="1" noChangeArrowheads="1"/>
          </p:cNvSpPr>
          <p:nvPr>
            <p:ph type="title"/>
          </p:nvPr>
        </p:nvSpPr>
        <p:spPr>
          <a:xfrm>
            <a:off x="800100" y="188913"/>
            <a:ext cx="7924800" cy="762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选择语义基元</a:t>
            </a:r>
          </a:p>
        </p:txBody>
      </p:sp>
      <p:sp>
        <p:nvSpPr>
          <p:cNvPr id="81923" name="Rectangle 3">
            <a:extLst>
              <a:ext uri="{FF2B5EF4-FFF2-40B4-BE49-F238E27FC236}">
                <a16:creationId xmlns:a16="http://schemas.microsoft.com/office/drawing/2014/main" id="{54385AA3-4785-4928-A1A9-AF23A2F3DCE8}"/>
              </a:ext>
            </a:extLst>
          </p:cNvPr>
          <p:cNvSpPr>
            <a:spLocks noGrp="1" noChangeArrowheads="1"/>
          </p:cNvSpPr>
          <p:nvPr>
            <p:ph idx="1"/>
          </p:nvPr>
        </p:nvSpPr>
        <p:spPr>
          <a:xfrm>
            <a:off x="323850" y="1330325"/>
            <a:ext cx="8642350" cy="4968875"/>
          </a:xfrm>
        </p:spPr>
        <p:txBody>
          <a:bodyPr>
            <a:normAutofit lnSpcReduction="10000"/>
          </a:bodyPr>
          <a:lstStyle/>
          <a:p>
            <a:pPr lvl="1" fontAlgn="auto">
              <a:lnSpc>
                <a:spcPts val="3400"/>
              </a:lnSpc>
              <a:spcAft>
                <a:spcPts val="0"/>
              </a:spcAft>
              <a:defRPr/>
            </a:pPr>
            <a:r>
              <a:rPr lang="zh-CN" altLang="en-US" sz="2400">
                <a:solidFill>
                  <a:schemeClr val="hlink"/>
                </a:solidFill>
                <a:latin typeface="幼圆" panose="02010509060101010101" pitchFamily="49" charset="-122"/>
                <a:ea typeface="幼圆" panose="02010509060101010101" pitchFamily="49" charset="-122"/>
              </a:rPr>
              <a:t>问题：</a:t>
            </a:r>
            <a:r>
              <a:rPr lang="zh-CN" altLang="en-US" sz="2400">
                <a:latin typeface="幼圆" panose="02010509060101010101" pitchFamily="49" charset="-122"/>
                <a:ea typeface="幼圆" panose="02010509060101010101" pitchFamily="49" charset="-122"/>
              </a:rPr>
              <a:t>如果语义网络只表示一个特定的物体或概念，那么当有更多不直接相关的同类实体与概念时，需要很多独立的语义网络，使得语义网络图复杂化。</a:t>
            </a:r>
          </a:p>
          <a:p>
            <a:pPr lvl="1" fontAlgn="auto">
              <a:spcAft>
                <a:spcPts val="0"/>
              </a:spcAft>
              <a:defRPr/>
            </a:pPr>
            <a:endParaRPr lang="zh-CN" altLang="en-US" sz="2400">
              <a:latin typeface="幼圆" panose="02010509060101010101" pitchFamily="49" charset="-122"/>
              <a:ea typeface="幼圆" panose="02010509060101010101" pitchFamily="49" charset="-122"/>
            </a:endParaRPr>
          </a:p>
          <a:p>
            <a:pPr lvl="1" fontAlgn="auto">
              <a:spcAft>
                <a:spcPts val="0"/>
              </a:spcAft>
              <a:defRPr/>
            </a:pPr>
            <a:endParaRPr lang="zh-CN" altLang="en-US" sz="2400">
              <a:latin typeface="幼圆" panose="02010509060101010101" pitchFamily="49" charset="-122"/>
              <a:ea typeface="幼圆" panose="02010509060101010101" pitchFamily="49" charset="-122"/>
            </a:endParaRPr>
          </a:p>
          <a:p>
            <a:pPr lvl="1" fontAlgn="auto">
              <a:spcAft>
                <a:spcPts val="0"/>
              </a:spcAft>
              <a:defRPr/>
            </a:pPr>
            <a:endParaRPr lang="zh-CN" altLang="en-US" sz="2400">
              <a:latin typeface="幼圆" panose="02010509060101010101" pitchFamily="49" charset="-122"/>
              <a:ea typeface="幼圆" panose="02010509060101010101" pitchFamily="49" charset="-122"/>
            </a:endParaRPr>
          </a:p>
          <a:p>
            <a:pPr lvl="1" fontAlgn="auto">
              <a:spcAft>
                <a:spcPts val="0"/>
              </a:spcAft>
              <a:defRPr/>
            </a:pPr>
            <a:endParaRPr lang="zh-CN" altLang="en-US" sz="2400">
              <a:latin typeface="幼圆" panose="02010509060101010101" pitchFamily="49" charset="-122"/>
              <a:ea typeface="幼圆" panose="02010509060101010101" pitchFamily="49" charset="-122"/>
            </a:endParaRPr>
          </a:p>
          <a:p>
            <a:pPr lvl="1" fontAlgn="auto">
              <a:spcAft>
                <a:spcPts val="0"/>
              </a:spcAft>
              <a:defRPr/>
            </a:pPr>
            <a:r>
              <a:rPr lang="en-US" altLang="zh-CN" sz="2400">
                <a:solidFill>
                  <a:schemeClr val="hlink"/>
                </a:solidFill>
                <a:latin typeface="幼圆" panose="02010509060101010101" pitchFamily="49" charset="-122"/>
                <a:ea typeface="幼圆" panose="02010509060101010101" pitchFamily="49" charset="-122"/>
              </a:rPr>
              <a:t>Solution</a:t>
            </a:r>
            <a:r>
              <a:rPr lang="zh-CN" altLang="en-US" sz="2400">
                <a:solidFill>
                  <a:schemeClr val="hlink"/>
                </a:solidFill>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通常需要把有关的一组物体或概念的知识用一个语义网络表示出来，否则会造成网络过多，使问题复杂化。试图用一组基元来表示知识，以便简化表示，并可用简单的知识来表示更复杂的知识，称为选择语义基元。</a:t>
            </a:r>
          </a:p>
          <a:p>
            <a:pPr fontAlgn="auto">
              <a:spcBef>
                <a:spcPct val="0"/>
              </a:spcBef>
              <a:spcAft>
                <a:spcPts val="0"/>
              </a:spcAft>
              <a:buFontTx/>
              <a:buNone/>
              <a:defRPr/>
            </a:pPr>
            <a:endParaRPr lang="zh-CN" altLang="en-US" sz="2400"/>
          </a:p>
          <a:p>
            <a:pPr fontAlgn="auto">
              <a:spcAft>
                <a:spcPts val="0"/>
              </a:spcAft>
              <a:defRPr/>
            </a:pPr>
            <a:endParaRPr lang="en-US" altLang="zh-CN"/>
          </a:p>
        </p:txBody>
      </p:sp>
      <p:sp>
        <p:nvSpPr>
          <p:cNvPr id="101380" name="日期占位符 2">
            <a:extLst>
              <a:ext uri="{FF2B5EF4-FFF2-40B4-BE49-F238E27FC236}">
                <a16:creationId xmlns:a16="http://schemas.microsoft.com/office/drawing/2014/main" id="{0997F8CD-A15B-43D7-AAC2-25F281961EE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C7DA657-D607-4355-AD57-49F97817AE4D}"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01381" name="页脚占位符 3">
            <a:extLst>
              <a:ext uri="{FF2B5EF4-FFF2-40B4-BE49-F238E27FC236}">
                <a16:creationId xmlns:a16="http://schemas.microsoft.com/office/drawing/2014/main" id="{D10A5949-D794-451F-8588-3001EBAC9F5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人工智能导论：知识表示 </a:t>
            </a:r>
            <a:endParaRPr lang="en-US" altLang="zh-CN" sz="1400">
              <a:latin typeface="Arial" panose="020B0604020202020204" pitchFamily="34" charset="0"/>
            </a:endParaRPr>
          </a:p>
        </p:txBody>
      </p:sp>
      <p:sp>
        <p:nvSpPr>
          <p:cNvPr id="101382" name="灯片编号占位符 5">
            <a:extLst>
              <a:ext uri="{FF2B5EF4-FFF2-40B4-BE49-F238E27FC236}">
                <a16:creationId xmlns:a16="http://schemas.microsoft.com/office/drawing/2014/main" id="{2EAC40CA-3788-4A72-A1B5-2675D21084E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E93AE51C-1B00-40C1-8BF8-F42A24114458}" type="slidenum">
              <a:rPr lang="en-US" altLang="zh-CN" sz="1400" smtClean="0">
                <a:latin typeface="Times New Roman" panose="02020603050405020304" pitchFamily="18" charset="0"/>
              </a:rPr>
              <a:pPr eaLnBrk="1" hangingPunct="1">
                <a:lnSpc>
                  <a:spcPct val="100000"/>
                </a:lnSpc>
                <a:spcBef>
                  <a:spcPct val="0"/>
                </a:spcBef>
                <a:buClrTx/>
                <a:buFontTx/>
                <a:buNone/>
              </a:pPr>
              <a:t>46</a:t>
            </a:fld>
            <a:endParaRPr lang="en-US" altLang="zh-CN" sz="1400">
              <a:latin typeface="Times New Roman" panose="02020603050405020304" pitchFamily="18" charset="0"/>
            </a:endParaRPr>
          </a:p>
        </p:txBody>
      </p:sp>
      <p:grpSp>
        <p:nvGrpSpPr>
          <p:cNvPr id="101383" name="组合 1">
            <a:extLst>
              <a:ext uri="{FF2B5EF4-FFF2-40B4-BE49-F238E27FC236}">
                <a16:creationId xmlns:a16="http://schemas.microsoft.com/office/drawing/2014/main" id="{160542E5-AF7C-4C94-A39C-ACD0837FD63A}"/>
              </a:ext>
            </a:extLst>
          </p:cNvPr>
          <p:cNvGrpSpPr>
            <a:grpSpLocks/>
          </p:cNvGrpSpPr>
          <p:nvPr/>
        </p:nvGrpSpPr>
        <p:grpSpPr bwMode="auto">
          <a:xfrm>
            <a:off x="2411413" y="2716213"/>
            <a:ext cx="4914900" cy="1644650"/>
            <a:chOff x="2705100" y="2209800"/>
            <a:chExt cx="4914900" cy="1711325"/>
          </a:xfrm>
        </p:grpSpPr>
        <p:sp>
          <p:nvSpPr>
            <p:cNvPr id="114693" name="Rectangle 7">
              <a:extLst>
                <a:ext uri="{FF2B5EF4-FFF2-40B4-BE49-F238E27FC236}">
                  <a16:creationId xmlns:a16="http://schemas.microsoft.com/office/drawing/2014/main" id="{C41F33F5-A2E7-4D4B-AC16-AEE00F7FC12E}"/>
                </a:ext>
              </a:extLst>
            </p:cNvPr>
            <p:cNvSpPr>
              <a:spLocks noChangeArrowheads="1"/>
            </p:cNvSpPr>
            <p:nvPr/>
          </p:nvSpPr>
          <p:spPr bwMode="auto">
            <a:xfrm>
              <a:off x="6362700" y="2515393"/>
              <a:ext cx="1257300" cy="455913"/>
            </a:xfrm>
            <a:prstGeom prst="rect">
              <a:avLst/>
            </a:prstGeom>
            <a:solidFill>
              <a:schemeClr val="accent1"/>
            </a:solidFill>
            <a:ln w="9525">
              <a:solidFill>
                <a:schemeClr val="accent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defRPr/>
              </a:pPr>
              <a:r>
                <a:rPr kumimoji="1" lang="en-US" altLang="zh-CN" sz="2400" b="1" dirty="0">
                  <a:solidFill>
                    <a:schemeClr val="accent6"/>
                  </a:solidFill>
                  <a:latin typeface="Times New Roman" pitchFamily="18" charset="0"/>
                </a:rPr>
                <a:t>RED</a:t>
              </a:r>
              <a:endParaRPr kumimoji="1" lang="en-US" altLang="zh-CN" sz="2400" dirty="0">
                <a:solidFill>
                  <a:schemeClr val="accent6"/>
                </a:solidFill>
                <a:latin typeface="Times New Roman" pitchFamily="18" charset="0"/>
              </a:endParaRPr>
            </a:p>
          </p:txBody>
        </p:sp>
        <p:sp>
          <p:nvSpPr>
            <p:cNvPr id="114694" name="Rectangle 9">
              <a:extLst>
                <a:ext uri="{FF2B5EF4-FFF2-40B4-BE49-F238E27FC236}">
                  <a16:creationId xmlns:a16="http://schemas.microsoft.com/office/drawing/2014/main" id="{27B315A9-8589-4E2B-9D46-82E6BEA2FDB6}"/>
                </a:ext>
              </a:extLst>
            </p:cNvPr>
            <p:cNvSpPr>
              <a:spLocks noChangeArrowheads="1"/>
            </p:cNvSpPr>
            <p:nvPr/>
          </p:nvSpPr>
          <p:spPr bwMode="auto">
            <a:xfrm>
              <a:off x="2705100" y="2550083"/>
              <a:ext cx="1795462" cy="455913"/>
            </a:xfrm>
            <a:prstGeom prst="rect">
              <a:avLst/>
            </a:prstGeom>
            <a:solidFill>
              <a:schemeClr val="accent1"/>
            </a:solidFill>
            <a:ln w="9525">
              <a:solidFill>
                <a:schemeClr val="accent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defRPr/>
              </a:pPr>
              <a:r>
                <a:rPr kumimoji="1" lang="en-US" altLang="zh-CN" sz="2400" b="1" dirty="0">
                  <a:solidFill>
                    <a:schemeClr val="accent6"/>
                  </a:solidFill>
                  <a:latin typeface="Times New Roman" pitchFamily="18" charset="0"/>
                </a:rPr>
                <a:t>MYCAR</a:t>
              </a:r>
              <a:endParaRPr kumimoji="1" lang="en-US" altLang="zh-CN" sz="2400" dirty="0">
                <a:solidFill>
                  <a:schemeClr val="accent6"/>
                </a:solidFill>
                <a:latin typeface="Times New Roman" pitchFamily="18" charset="0"/>
              </a:endParaRPr>
            </a:p>
          </p:txBody>
        </p:sp>
        <p:sp>
          <p:nvSpPr>
            <p:cNvPr id="101386" name="Line 10">
              <a:extLst>
                <a:ext uri="{FF2B5EF4-FFF2-40B4-BE49-F238E27FC236}">
                  <a16:creationId xmlns:a16="http://schemas.microsoft.com/office/drawing/2014/main" id="{BBB78EE6-4F43-451C-B351-ED624AA6EFAC}"/>
                </a:ext>
              </a:extLst>
            </p:cNvPr>
            <p:cNvSpPr>
              <a:spLocks noChangeShapeType="1"/>
            </p:cNvSpPr>
            <p:nvPr/>
          </p:nvSpPr>
          <p:spPr bwMode="auto">
            <a:xfrm>
              <a:off x="4500563" y="2778125"/>
              <a:ext cx="18002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7" name="Text Box 16">
              <a:extLst>
                <a:ext uri="{FF2B5EF4-FFF2-40B4-BE49-F238E27FC236}">
                  <a16:creationId xmlns:a16="http://schemas.microsoft.com/office/drawing/2014/main" id="{DF29AA15-DC14-4A90-AA2E-C563CF017060}"/>
                </a:ext>
              </a:extLst>
            </p:cNvPr>
            <p:cNvSpPr txBox="1">
              <a:spLocks noChangeArrowheads="1"/>
            </p:cNvSpPr>
            <p:nvPr/>
          </p:nvSpPr>
          <p:spPr bwMode="auto">
            <a:xfrm>
              <a:off x="4662488" y="2209800"/>
              <a:ext cx="130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COLOR</a:t>
              </a:r>
              <a:endParaRPr kumimoji="1" lang="en-US" altLang="zh-CN" sz="2400">
                <a:latin typeface="Times New Roman" panose="02020603050405020304" pitchFamily="18" charset="0"/>
              </a:endParaRPr>
            </a:p>
          </p:txBody>
        </p:sp>
        <p:sp>
          <p:nvSpPr>
            <p:cNvPr id="114697" name="Rectangle 23">
              <a:extLst>
                <a:ext uri="{FF2B5EF4-FFF2-40B4-BE49-F238E27FC236}">
                  <a16:creationId xmlns:a16="http://schemas.microsoft.com/office/drawing/2014/main" id="{6AA01009-24F2-44A9-A382-A2A840DCEEE2}"/>
                </a:ext>
              </a:extLst>
            </p:cNvPr>
            <p:cNvSpPr>
              <a:spLocks noChangeArrowheads="1"/>
            </p:cNvSpPr>
            <p:nvPr/>
          </p:nvSpPr>
          <p:spPr bwMode="auto">
            <a:xfrm>
              <a:off x="6362700" y="3428871"/>
              <a:ext cx="1257300" cy="457564"/>
            </a:xfrm>
            <a:prstGeom prst="rect">
              <a:avLst/>
            </a:prstGeom>
            <a:solidFill>
              <a:schemeClr val="accent1"/>
            </a:solidFill>
            <a:ln w="9525">
              <a:solidFill>
                <a:schemeClr val="accent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defRPr/>
              </a:pPr>
              <a:r>
                <a:rPr kumimoji="1" lang="en-US" altLang="zh-CN" sz="2400" b="1" dirty="0">
                  <a:solidFill>
                    <a:schemeClr val="accent6"/>
                  </a:solidFill>
                  <a:latin typeface="Times New Roman" pitchFamily="18" charset="0"/>
                </a:rPr>
                <a:t>GREEN</a:t>
              </a:r>
              <a:endParaRPr kumimoji="1" lang="en-US" altLang="zh-CN" sz="2400" dirty="0">
                <a:solidFill>
                  <a:schemeClr val="accent6"/>
                </a:solidFill>
                <a:latin typeface="Times New Roman" pitchFamily="18" charset="0"/>
              </a:endParaRPr>
            </a:p>
          </p:txBody>
        </p:sp>
        <p:sp>
          <p:nvSpPr>
            <p:cNvPr id="114698" name="Rectangle 24">
              <a:extLst>
                <a:ext uri="{FF2B5EF4-FFF2-40B4-BE49-F238E27FC236}">
                  <a16:creationId xmlns:a16="http://schemas.microsoft.com/office/drawing/2014/main" id="{A71F4C1D-9620-433A-B008-81787EDCB7D9}"/>
                </a:ext>
              </a:extLst>
            </p:cNvPr>
            <p:cNvSpPr>
              <a:spLocks noChangeArrowheads="1"/>
            </p:cNvSpPr>
            <p:nvPr/>
          </p:nvSpPr>
          <p:spPr bwMode="auto">
            <a:xfrm>
              <a:off x="2705100" y="3463560"/>
              <a:ext cx="1795462" cy="457565"/>
            </a:xfrm>
            <a:prstGeom prst="rect">
              <a:avLst/>
            </a:prstGeom>
            <a:solidFill>
              <a:schemeClr val="accent1"/>
            </a:solidFill>
            <a:ln w="9525">
              <a:solidFill>
                <a:schemeClr val="accent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defRPr/>
              </a:pPr>
              <a:r>
                <a:rPr kumimoji="1" lang="en-US" altLang="zh-CN" sz="2400" b="1" dirty="0">
                  <a:solidFill>
                    <a:schemeClr val="accent6"/>
                  </a:solidFill>
                  <a:latin typeface="Times New Roman" pitchFamily="18" charset="0"/>
                </a:rPr>
                <a:t>LIHUA’CAR</a:t>
              </a:r>
              <a:endParaRPr kumimoji="1" lang="en-US" altLang="zh-CN" sz="2400" dirty="0">
                <a:solidFill>
                  <a:schemeClr val="accent6"/>
                </a:solidFill>
                <a:latin typeface="Times New Roman" pitchFamily="18" charset="0"/>
              </a:endParaRPr>
            </a:p>
          </p:txBody>
        </p:sp>
        <p:sp>
          <p:nvSpPr>
            <p:cNvPr id="101390" name="Line 25">
              <a:extLst>
                <a:ext uri="{FF2B5EF4-FFF2-40B4-BE49-F238E27FC236}">
                  <a16:creationId xmlns:a16="http://schemas.microsoft.com/office/drawing/2014/main" id="{8315CEFC-5544-4375-A833-96389FE9D59B}"/>
                </a:ext>
              </a:extLst>
            </p:cNvPr>
            <p:cNvSpPr>
              <a:spLocks noChangeShapeType="1"/>
            </p:cNvSpPr>
            <p:nvPr/>
          </p:nvSpPr>
          <p:spPr bwMode="auto">
            <a:xfrm>
              <a:off x="4500563" y="3692525"/>
              <a:ext cx="18002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91" name="Text Box 26">
              <a:extLst>
                <a:ext uri="{FF2B5EF4-FFF2-40B4-BE49-F238E27FC236}">
                  <a16:creationId xmlns:a16="http://schemas.microsoft.com/office/drawing/2014/main" id="{9D85C4D1-8740-496A-AFA0-768CA937FFC0}"/>
                </a:ext>
              </a:extLst>
            </p:cNvPr>
            <p:cNvSpPr txBox="1">
              <a:spLocks noChangeArrowheads="1"/>
            </p:cNvSpPr>
            <p:nvPr/>
          </p:nvSpPr>
          <p:spPr bwMode="auto">
            <a:xfrm>
              <a:off x="4662488" y="3124200"/>
              <a:ext cx="130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COLOR</a:t>
              </a:r>
              <a:endParaRPr kumimoji="1" lang="en-US" altLang="zh-CN" sz="2400">
                <a:latin typeface="Times New Roman" panose="02020603050405020304" pitchFamily="18" charset="0"/>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5">
            <a:extLst>
              <a:ext uri="{FF2B5EF4-FFF2-40B4-BE49-F238E27FC236}">
                <a16:creationId xmlns:a16="http://schemas.microsoft.com/office/drawing/2014/main" id="{66314ED1-88A7-4412-B4E3-574114D4AB79}"/>
              </a:ext>
            </a:extLst>
          </p:cNvPr>
          <p:cNvSpPr>
            <a:spLocks noGrp="1" noChangeArrowheads="1"/>
          </p:cNvSpPr>
          <p:nvPr>
            <p:ph type="title"/>
          </p:nvPr>
        </p:nvSpPr>
        <p:spPr>
          <a:xfrm>
            <a:off x="800100" y="188913"/>
            <a:ext cx="7924800" cy="762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椅子的语义网络</a:t>
            </a:r>
          </a:p>
        </p:txBody>
      </p:sp>
      <p:sp>
        <p:nvSpPr>
          <p:cNvPr id="102403" name="日期占位符 2">
            <a:extLst>
              <a:ext uri="{FF2B5EF4-FFF2-40B4-BE49-F238E27FC236}">
                <a16:creationId xmlns:a16="http://schemas.microsoft.com/office/drawing/2014/main" id="{77DE8A73-2148-4DA2-B96F-547F30676B6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FE74DFE-E31B-4139-B5B8-302F696CAB1B}"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02404" name="页脚占位符 2">
            <a:extLst>
              <a:ext uri="{FF2B5EF4-FFF2-40B4-BE49-F238E27FC236}">
                <a16:creationId xmlns:a16="http://schemas.microsoft.com/office/drawing/2014/main" id="{3084A233-3001-4AE6-83D5-83664ADAB07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02405" name="灯片编号占位符 5">
            <a:extLst>
              <a:ext uri="{FF2B5EF4-FFF2-40B4-BE49-F238E27FC236}">
                <a16:creationId xmlns:a16="http://schemas.microsoft.com/office/drawing/2014/main" id="{BE95214F-8566-4B12-99B7-D9713651159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0A0C8A86-0851-49B8-B919-9EC869180A9E}" type="slidenum">
              <a:rPr lang="en-US" altLang="zh-CN" sz="1400" smtClean="0">
                <a:latin typeface="Times New Roman" panose="02020603050405020304" pitchFamily="18" charset="0"/>
              </a:rPr>
              <a:pPr eaLnBrk="1" hangingPunct="1">
                <a:lnSpc>
                  <a:spcPct val="100000"/>
                </a:lnSpc>
                <a:spcBef>
                  <a:spcPct val="0"/>
                </a:spcBef>
                <a:buClrTx/>
                <a:buFontTx/>
                <a:buNone/>
              </a:pPr>
              <a:t>47</a:t>
            </a:fld>
            <a:endParaRPr lang="en-US" altLang="zh-CN" sz="1400">
              <a:latin typeface="Times New Roman" panose="02020603050405020304" pitchFamily="18" charset="0"/>
            </a:endParaRPr>
          </a:p>
        </p:txBody>
      </p:sp>
      <p:grpSp>
        <p:nvGrpSpPr>
          <p:cNvPr id="102406" name="组合 1">
            <a:extLst>
              <a:ext uri="{FF2B5EF4-FFF2-40B4-BE49-F238E27FC236}">
                <a16:creationId xmlns:a16="http://schemas.microsoft.com/office/drawing/2014/main" id="{88A364B6-4009-40C4-A877-7F4350A55E28}"/>
              </a:ext>
            </a:extLst>
          </p:cNvPr>
          <p:cNvGrpSpPr>
            <a:grpSpLocks/>
          </p:cNvGrpSpPr>
          <p:nvPr/>
        </p:nvGrpSpPr>
        <p:grpSpPr bwMode="auto">
          <a:xfrm>
            <a:off x="836613" y="2133600"/>
            <a:ext cx="7510462" cy="2971800"/>
            <a:chOff x="792163" y="1562100"/>
            <a:chExt cx="7510462" cy="2971800"/>
          </a:xfrm>
        </p:grpSpPr>
        <p:sp>
          <p:nvSpPr>
            <p:cNvPr id="115732" name="Rectangle 21">
              <a:extLst>
                <a:ext uri="{FF2B5EF4-FFF2-40B4-BE49-F238E27FC236}">
                  <a16:creationId xmlns:a16="http://schemas.microsoft.com/office/drawing/2014/main" id="{610995D0-83CB-4B8A-8159-5CC49268A7F9}"/>
                </a:ext>
              </a:extLst>
            </p:cNvPr>
            <p:cNvSpPr>
              <a:spLocks noChangeArrowheads="1"/>
            </p:cNvSpPr>
            <p:nvPr/>
          </p:nvSpPr>
          <p:spPr bwMode="auto">
            <a:xfrm>
              <a:off x="3611563" y="1562100"/>
              <a:ext cx="1795462" cy="457200"/>
            </a:xfrm>
            <a:prstGeom prst="rect">
              <a:avLst/>
            </a:prstGeom>
            <a:solidFill>
              <a:schemeClr val="accent1"/>
            </a:solidFill>
            <a:ln w="9525">
              <a:solidFill>
                <a:schemeClr val="accent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defRPr/>
              </a:pPr>
              <a:r>
                <a:rPr kumimoji="1" lang="en-US" altLang="zh-CN" sz="2400" b="1" dirty="0">
                  <a:solidFill>
                    <a:srgbClr val="FFCC00"/>
                  </a:solidFill>
                  <a:latin typeface="Times New Roman" pitchFamily="18" charset="0"/>
                </a:rPr>
                <a:t>F</a:t>
              </a:r>
              <a:r>
                <a:rPr kumimoji="1" lang="en-US" altLang="zh-CN" sz="2400" b="1" dirty="0">
                  <a:solidFill>
                    <a:schemeClr val="accent6"/>
                  </a:solidFill>
                  <a:latin typeface="Times New Roman" pitchFamily="18" charset="0"/>
                </a:rPr>
                <a:t>URNITUR</a:t>
              </a:r>
              <a:r>
                <a:rPr kumimoji="1" lang="en-US" altLang="zh-CN" sz="2400" b="1" dirty="0">
                  <a:solidFill>
                    <a:srgbClr val="FFCC00"/>
                  </a:solidFill>
                  <a:latin typeface="Times New Roman" pitchFamily="18" charset="0"/>
                </a:rPr>
                <a:t>E</a:t>
              </a:r>
              <a:endParaRPr kumimoji="1" lang="en-US" altLang="zh-CN" sz="2400" dirty="0">
                <a:solidFill>
                  <a:srgbClr val="FFCC00"/>
                </a:solidFill>
                <a:latin typeface="Times New Roman" pitchFamily="18" charset="0"/>
              </a:endParaRPr>
            </a:p>
          </p:txBody>
        </p:sp>
        <p:sp>
          <p:nvSpPr>
            <p:cNvPr id="115733" name="Rectangle 22">
              <a:extLst>
                <a:ext uri="{FF2B5EF4-FFF2-40B4-BE49-F238E27FC236}">
                  <a16:creationId xmlns:a16="http://schemas.microsoft.com/office/drawing/2014/main" id="{95888BE0-C2B7-423A-ADBD-FD71049A2B50}"/>
                </a:ext>
              </a:extLst>
            </p:cNvPr>
            <p:cNvSpPr>
              <a:spLocks noChangeArrowheads="1"/>
            </p:cNvSpPr>
            <p:nvPr/>
          </p:nvSpPr>
          <p:spPr bwMode="auto">
            <a:xfrm>
              <a:off x="3611563" y="2400300"/>
              <a:ext cx="1795462" cy="457200"/>
            </a:xfrm>
            <a:prstGeom prst="rect">
              <a:avLst/>
            </a:prstGeom>
            <a:solidFill>
              <a:schemeClr val="accent1"/>
            </a:solidFill>
            <a:ln w="9525">
              <a:solidFill>
                <a:schemeClr val="accent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defRPr/>
              </a:pPr>
              <a:r>
                <a:rPr kumimoji="1" lang="en-US" altLang="zh-CN" sz="2400" b="1" dirty="0">
                  <a:solidFill>
                    <a:schemeClr val="accent6"/>
                  </a:solidFill>
                  <a:latin typeface="Times New Roman" pitchFamily="18" charset="0"/>
                </a:rPr>
                <a:t>CHAIR</a:t>
              </a:r>
              <a:endParaRPr kumimoji="1" lang="en-US" altLang="zh-CN" sz="2400" dirty="0">
                <a:solidFill>
                  <a:schemeClr val="accent6"/>
                </a:solidFill>
                <a:latin typeface="Times New Roman" pitchFamily="18" charset="0"/>
              </a:endParaRPr>
            </a:p>
          </p:txBody>
        </p:sp>
        <p:sp>
          <p:nvSpPr>
            <p:cNvPr id="115734" name="Rectangle 23">
              <a:extLst>
                <a:ext uri="{FF2B5EF4-FFF2-40B4-BE49-F238E27FC236}">
                  <a16:creationId xmlns:a16="http://schemas.microsoft.com/office/drawing/2014/main" id="{1502402D-FF79-4736-B482-B51862C6EB9E}"/>
                </a:ext>
              </a:extLst>
            </p:cNvPr>
            <p:cNvSpPr>
              <a:spLocks noChangeArrowheads="1"/>
            </p:cNvSpPr>
            <p:nvPr/>
          </p:nvSpPr>
          <p:spPr bwMode="auto">
            <a:xfrm>
              <a:off x="3611563" y="3238500"/>
              <a:ext cx="1795462" cy="457200"/>
            </a:xfrm>
            <a:prstGeom prst="rect">
              <a:avLst/>
            </a:prstGeom>
            <a:solidFill>
              <a:schemeClr val="accent1"/>
            </a:solidFill>
            <a:ln w="9525">
              <a:solidFill>
                <a:schemeClr val="accent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defRPr/>
              </a:pPr>
              <a:r>
                <a:rPr kumimoji="1" lang="en-US" altLang="zh-CN" sz="2400" b="1" dirty="0">
                  <a:solidFill>
                    <a:schemeClr val="accent6"/>
                  </a:solidFill>
                  <a:latin typeface="Times New Roman" pitchFamily="18" charset="0"/>
                </a:rPr>
                <a:t>MYCAR</a:t>
              </a:r>
              <a:endParaRPr kumimoji="1" lang="en-US" altLang="zh-CN" sz="2400" dirty="0">
                <a:solidFill>
                  <a:schemeClr val="accent6"/>
                </a:solidFill>
                <a:latin typeface="Times New Roman" pitchFamily="18" charset="0"/>
              </a:endParaRPr>
            </a:p>
          </p:txBody>
        </p:sp>
        <p:sp>
          <p:nvSpPr>
            <p:cNvPr id="115735" name="Rectangle 24">
              <a:extLst>
                <a:ext uri="{FF2B5EF4-FFF2-40B4-BE49-F238E27FC236}">
                  <a16:creationId xmlns:a16="http://schemas.microsoft.com/office/drawing/2014/main" id="{E9DBCAD2-500B-435D-810E-E3B65CBCD6B5}"/>
                </a:ext>
              </a:extLst>
            </p:cNvPr>
            <p:cNvSpPr>
              <a:spLocks noChangeArrowheads="1"/>
            </p:cNvSpPr>
            <p:nvPr/>
          </p:nvSpPr>
          <p:spPr bwMode="auto">
            <a:xfrm>
              <a:off x="3611563" y="4076700"/>
              <a:ext cx="1795462" cy="457200"/>
            </a:xfrm>
            <a:prstGeom prst="rect">
              <a:avLst/>
            </a:prstGeom>
            <a:solidFill>
              <a:schemeClr val="accent1"/>
            </a:solidFill>
            <a:ln w="9525">
              <a:solidFill>
                <a:schemeClr val="accent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defRPr/>
              </a:pPr>
              <a:r>
                <a:rPr kumimoji="1" lang="en-US" altLang="zh-CN" sz="2400" b="1" dirty="0">
                  <a:solidFill>
                    <a:schemeClr val="accent6"/>
                  </a:solidFill>
                  <a:latin typeface="Times New Roman" pitchFamily="18" charset="0"/>
                </a:rPr>
                <a:t>LEATHER</a:t>
              </a:r>
              <a:endParaRPr kumimoji="1" lang="en-US" altLang="zh-CN" sz="2400" dirty="0">
                <a:solidFill>
                  <a:schemeClr val="accent6"/>
                </a:solidFill>
                <a:latin typeface="Times New Roman" pitchFamily="18" charset="0"/>
              </a:endParaRPr>
            </a:p>
          </p:txBody>
        </p:sp>
        <p:sp>
          <p:nvSpPr>
            <p:cNvPr id="115736" name="Rectangle 25">
              <a:extLst>
                <a:ext uri="{FF2B5EF4-FFF2-40B4-BE49-F238E27FC236}">
                  <a16:creationId xmlns:a16="http://schemas.microsoft.com/office/drawing/2014/main" id="{FBC14F1E-ACDA-412C-97C1-4389AA2E62DE}"/>
                </a:ext>
              </a:extLst>
            </p:cNvPr>
            <p:cNvSpPr>
              <a:spLocks noChangeArrowheads="1"/>
            </p:cNvSpPr>
            <p:nvPr/>
          </p:nvSpPr>
          <p:spPr bwMode="auto">
            <a:xfrm>
              <a:off x="6507163" y="2400300"/>
              <a:ext cx="1795462" cy="457200"/>
            </a:xfrm>
            <a:prstGeom prst="rect">
              <a:avLst/>
            </a:prstGeom>
            <a:solidFill>
              <a:schemeClr val="accent1"/>
            </a:solidFill>
            <a:ln w="9525">
              <a:solidFill>
                <a:schemeClr val="accent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defRPr/>
              </a:pPr>
              <a:r>
                <a:rPr kumimoji="1" lang="en-US" altLang="zh-CN" sz="2400" b="1" dirty="0">
                  <a:solidFill>
                    <a:schemeClr val="accent6"/>
                  </a:solidFill>
                  <a:latin typeface="Times New Roman" pitchFamily="18" charset="0"/>
                </a:rPr>
                <a:t>SEAT</a:t>
              </a:r>
              <a:endParaRPr kumimoji="1" lang="en-US" altLang="zh-CN" sz="2400" dirty="0">
                <a:solidFill>
                  <a:schemeClr val="accent6"/>
                </a:solidFill>
                <a:latin typeface="Times New Roman" pitchFamily="18" charset="0"/>
              </a:endParaRPr>
            </a:p>
          </p:txBody>
        </p:sp>
        <p:sp>
          <p:nvSpPr>
            <p:cNvPr id="115737" name="Rectangle 26">
              <a:extLst>
                <a:ext uri="{FF2B5EF4-FFF2-40B4-BE49-F238E27FC236}">
                  <a16:creationId xmlns:a16="http://schemas.microsoft.com/office/drawing/2014/main" id="{180D5510-819C-4F48-9E8C-8AC1CDD3790E}"/>
                </a:ext>
              </a:extLst>
            </p:cNvPr>
            <p:cNvSpPr>
              <a:spLocks noChangeArrowheads="1"/>
            </p:cNvSpPr>
            <p:nvPr/>
          </p:nvSpPr>
          <p:spPr bwMode="auto">
            <a:xfrm>
              <a:off x="6507163" y="3238500"/>
              <a:ext cx="1795462" cy="457200"/>
            </a:xfrm>
            <a:prstGeom prst="rect">
              <a:avLst/>
            </a:prstGeom>
            <a:solidFill>
              <a:schemeClr val="accent1"/>
            </a:solidFill>
            <a:ln w="9525">
              <a:solidFill>
                <a:schemeClr val="accent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defRPr/>
              </a:pPr>
              <a:r>
                <a:rPr kumimoji="1" lang="en-US" altLang="zh-CN" sz="2400" b="1" dirty="0">
                  <a:solidFill>
                    <a:schemeClr val="accent6"/>
                  </a:solidFill>
                  <a:latin typeface="Times New Roman" pitchFamily="18" charset="0"/>
                </a:rPr>
                <a:t>BROWN</a:t>
              </a:r>
              <a:endParaRPr kumimoji="1" lang="en-US" altLang="zh-CN" sz="2400" dirty="0">
                <a:solidFill>
                  <a:schemeClr val="accent6"/>
                </a:solidFill>
                <a:latin typeface="Times New Roman" pitchFamily="18" charset="0"/>
              </a:endParaRPr>
            </a:p>
          </p:txBody>
        </p:sp>
        <p:sp>
          <p:nvSpPr>
            <p:cNvPr id="115738" name="Rectangle 27">
              <a:extLst>
                <a:ext uri="{FF2B5EF4-FFF2-40B4-BE49-F238E27FC236}">
                  <a16:creationId xmlns:a16="http://schemas.microsoft.com/office/drawing/2014/main" id="{52061AFF-23E4-40A7-90A1-6AEAFD3A425D}"/>
                </a:ext>
              </a:extLst>
            </p:cNvPr>
            <p:cNvSpPr>
              <a:spLocks noChangeArrowheads="1"/>
            </p:cNvSpPr>
            <p:nvPr/>
          </p:nvSpPr>
          <p:spPr bwMode="auto">
            <a:xfrm>
              <a:off x="792163" y="2400300"/>
              <a:ext cx="1795462" cy="457200"/>
            </a:xfrm>
            <a:prstGeom prst="rect">
              <a:avLst/>
            </a:prstGeom>
            <a:solidFill>
              <a:schemeClr val="accent1"/>
            </a:solidFill>
            <a:ln w="9525">
              <a:solidFill>
                <a:schemeClr val="accent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defRPr/>
              </a:pPr>
              <a:r>
                <a:rPr kumimoji="1" lang="en-US" altLang="zh-CN" sz="2400" b="1" dirty="0">
                  <a:solidFill>
                    <a:schemeClr val="accent6"/>
                  </a:solidFill>
                  <a:latin typeface="Times New Roman" pitchFamily="18" charset="0"/>
                </a:rPr>
                <a:t>PERSON</a:t>
              </a:r>
              <a:endParaRPr kumimoji="1" lang="en-US" altLang="zh-CN" sz="2400" dirty="0">
                <a:solidFill>
                  <a:schemeClr val="accent6"/>
                </a:solidFill>
                <a:latin typeface="Times New Roman" pitchFamily="18" charset="0"/>
              </a:endParaRPr>
            </a:p>
          </p:txBody>
        </p:sp>
        <p:sp>
          <p:nvSpPr>
            <p:cNvPr id="115739" name="Rectangle 28">
              <a:extLst>
                <a:ext uri="{FF2B5EF4-FFF2-40B4-BE49-F238E27FC236}">
                  <a16:creationId xmlns:a16="http://schemas.microsoft.com/office/drawing/2014/main" id="{46146D9A-97BE-44AD-858D-1E602A5DD884}"/>
                </a:ext>
              </a:extLst>
            </p:cNvPr>
            <p:cNvSpPr>
              <a:spLocks noChangeArrowheads="1"/>
            </p:cNvSpPr>
            <p:nvPr/>
          </p:nvSpPr>
          <p:spPr bwMode="auto">
            <a:xfrm>
              <a:off x="836613" y="3248025"/>
              <a:ext cx="1795462" cy="457200"/>
            </a:xfrm>
            <a:prstGeom prst="rect">
              <a:avLst/>
            </a:prstGeom>
            <a:solidFill>
              <a:schemeClr val="accent1"/>
            </a:solidFill>
            <a:ln w="9525">
              <a:solidFill>
                <a:schemeClr val="accent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defRPr/>
              </a:pPr>
              <a:r>
                <a:rPr kumimoji="1" lang="en-US" altLang="zh-CN" sz="2400" b="1" dirty="0">
                  <a:solidFill>
                    <a:schemeClr val="accent6"/>
                  </a:solidFill>
                  <a:latin typeface="Times New Roman" pitchFamily="18" charset="0"/>
                </a:rPr>
                <a:t>X</a:t>
              </a:r>
              <a:endParaRPr kumimoji="1" lang="en-US" altLang="zh-CN" sz="2400" dirty="0">
                <a:solidFill>
                  <a:schemeClr val="accent6"/>
                </a:solidFill>
                <a:latin typeface="Times New Roman" pitchFamily="18" charset="0"/>
              </a:endParaRPr>
            </a:p>
          </p:txBody>
        </p:sp>
        <p:sp>
          <p:nvSpPr>
            <p:cNvPr id="102415" name="Line 29">
              <a:extLst>
                <a:ext uri="{FF2B5EF4-FFF2-40B4-BE49-F238E27FC236}">
                  <a16:creationId xmlns:a16="http://schemas.microsoft.com/office/drawing/2014/main" id="{204D2C4A-DA25-4B0E-AE39-75F2283AABA7}"/>
                </a:ext>
              </a:extLst>
            </p:cNvPr>
            <p:cNvSpPr>
              <a:spLocks noChangeShapeType="1"/>
            </p:cNvSpPr>
            <p:nvPr/>
          </p:nvSpPr>
          <p:spPr bwMode="auto">
            <a:xfrm>
              <a:off x="1673225" y="2886075"/>
              <a:ext cx="0" cy="304800"/>
            </a:xfrm>
            <a:prstGeom prst="line">
              <a:avLst/>
            </a:prstGeom>
            <a:noFill/>
            <a:ln w="25400" cap="sq">
              <a:solidFill>
                <a:schemeClr val="tx1"/>
              </a:solidFill>
              <a:round/>
              <a:headEnd type="triangle" w="sm" len="sm"/>
              <a:tailEnd type="non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16" name="Line 30">
              <a:extLst>
                <a:ext uri="{FF2B5EF4-FFF2-40B4-BE49-F238E27FC236}">
                  <a16:creationId xmlns:a16="http://schemas.microsoft.com/office/drawing/2014/main" id="{9EED3127-753D-47B5-AF87-6E80A555220F}"/>
                </a:ext>
              </a:extLst>
            </p:cNvPr>
            <p:cNvSpPr>
              <a:spLocks noChangeShapeType="1"/>
            </p:cNvSpPr>
            <p:nvPr/>
          </p:nvSpPr>
          <p:spPr bwMode="auto">
            <a:xfrm>
              <a:off x="4492625" y="2032000"/>
              <a:ext cx="0" cy="304800"/>
            </a:xfrm>
            <a:prstGeom prst="line">
              <a:avLst/>
            </a:prstGeom>
            <a:noFill/>
            <a:ln w="25400" cap="sq">
              <a:solidFill>
                <a:schemeClr val="tx1"/>
              </a:solidFill>
              <a:round/>
              <a:headEnd type="triangle" w="sm" len="sm"/>
              <a:tailEnd type="non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17" name="Line 31">
              <a:extLst>
                <a:ext uri="{FF2B5EF4-FFF2-40B4-BE49-F238E27FC236}">
                  <a16:creationId xmlns:a16="http://schemas.microsoft.com/office/drawing/2014/main" id="{8A115C7F-A83E-4AE6-B2F4-453F5CC4B9F6}"/>
                </a:ext>
              </a:extLst>
            </p:cNvPr>
            <p:cNvSpPr>
              <a:spLocks noChangeShapeType="1"/>
            </p:cNvSpPr>
            <p:nvPr/>
          </p:nvSpPr>
          <p:spPr bwMode="auto">
            <a:xfrm>
              <a:off x="4492625" y="2886075"/>
              <a:ext cx="0" cy="304800"/>
            </a:xfrm>
            <a:prstGeom prst="line">
              <a:avLst/>
            </a:prstGeom>
            <a:noFill/>
            <a:ln w="25400" cap="sq">
              <a:solidFill>
                <a:schemeClr val="tx1"/>
              </a:solidFill>
              <a:round/>
              <a:headEnd type="triangle" w="sm" len="sm"/>
              <a:tailEnd type="non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18" name="Line 32">
              <a:extLst>
                <a:ext uri="{FF2B5EF4-FFF2-40B4-BE49-F238E27FC236}">
                  <a16:creationId xmlns:a16="http://schemas.microsoft.com/office/drawing/2014/main" id="{BECF5E8D-724F-49CB-97DE-64A8589DD237}"/>
                </a:ext>
              </a:extLst>
            </p:cNvPr>
            <p:cNvSpPr>
              <a:spLocks noChangeShapeType="1"/>
            </p:cNvSpPr>
            <p:nvPr/>
          </p:nvSpPr>
          <p:spPr bwMode="auto">
            <a:xfrm>
              <a:off x="4492625" y="3724275"/>
              <a:ext cx="0" cy="304800"/>
            </a:xfrm>
            <a:prstGeom prst="line">
              <a:avLst/>
            </a:prstGeom>
            <a:noFill/>
            <a:ln w="254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19" name="Line 33">
              <a:extLst>
                <a:ext uri="{FF2B5EF4-FFF2-40B4-BE49-F238E27FC236}">
                  <a16:creationId xmlns:a16="http://schemas.microsoft.com/office/drawing/2014/main" id="{3C90DDB6-BA45-41B2-AC45-9ED65B4C4B8C}"/>
                </a:ext>
              </a:extLst>
            </p:cNvPr>
            <p:cNvSpPr>
              <a:spLocks noChangeShapeType="1"/>
            </p:cNvSpPr>
            <p:nvPr/>
          </p:nvSpPr>
          <p:spPr bwMode="auto">
            <a:xfrm>
              <a:off x="2587625" y="3467100"/>
              <a:ext cx="990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0" name="Line 34">
              <a:extLst>
                <a:ext uri="{FF2B5EF4-FFF2-40B4-BE49-F238E27FC236}">
                  <a16:creationId xmlns:a16="http://schemas.microsoft.com/office/drawing/2014/main" id="{D69EBF86-A71E-4D46-B148-8C59B358956C}"/>
                </a:ext>
              </a:extLst>
            </p:cNvPr>
            <p:cNvSpPr>
              <a:spLocks noChangeShapeType="1"/>
            </p:cNvSpPr>
            <p:nvPr/>
          </p:nvSpPr>
          <p:spPr bwMode="auto">
            <a:xfrm>
              <a:off x="5483225" y="2628900"/>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1" name="Line 35">
              <a:extLst>
                <a:ext uri="{FF2B5EF4-FFF2-40B4-BE49-F238E27FC236}">
                  <a16:creationId xmlns:a16="http://schemas.microsoft.com/office/drawing/2014/main" id="{8721E61B-84D8-4B61-BC98-A9DF8E4E0C70}"/>
                </a:ext>
              </a:extLst>
            </p:cNvPr>
            <p:cNvSpPr>
              <a:spLocks noChangeShapeType="1"/>
            </p:cNvSpPr>
            <p:nvPr/>
          </p:nvSpPr>
          <p:spPr bwMode="auto">
            <a:xfrm>
              <a:off x="5483225" y="3467100"/>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2" name="Text Box 36">
              <a:extLst>
                <a:ext uri="{FF2B5EF4-FFF2-40B4-BE49-F238E27FC236}">
                  <a16:creationId xmlns:a16="http://schemas.microsoft.com/office/drawing/2014/main" id="{F76F06F9-9112-4ED0-A019-D1E3AF30E327}"/>
                </a:ext>
              </a:extLst>
            </p:cNvPr>
            <p:cNvSpPr txBox="1">
              <a:spLocks noChangeArrowheads="1"/>
            </p:cNvSpPr>
            <p:nvPr/>
          </p:nvSpPr>
          <p:spPr bwMode="auto">
            <a:xfrm>
              <a:off x="1749425" y="28575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2423" name="Text Box 37">
              <a:extLst>
                <a:ext uri="{FF2B5EF4-FFF2-40B4-BE49-F238E27FC236}">
                  <a16:creationId xmlns:a16="http://schemas.microsoft.com/office/drawing/2014/main" id="{CB604258-AE43-45DC-91A5-2EE8FEDDC2A0}"/>
                </a:ext>
              </a:extLst>
            </p:cNvPr>
            <p:cNvSpPr txBox="1">
              <a:spLocks noChangeArrowheads="1"/>
            </p:cNvSpPr>
            <p:nvPr/>
          </p:nvSpPr>
          <p:spPr bwMode="auto">
            <a:xfrm>
              <a:off x="2435225" y="3619500"/>
              <a:ext cx="1370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OWNER</a:t>
              </a:r>
              <a:endParaRPr kumimoji="1" lang="en-US" altLang="zh-CN" sz="2400">
                <a:latin typeface="Times New Roman" panose="02020603050405020304" pitchFamily="18" charset="0"/>
              </a:endParaRPr>
            </a:p>
          </p:txBody>
        </p:sp>
        <p:sp>
          <p:nvSpPr>
            <p:cNvPr id="102424" name="Text Box 38">
              <a:extLst>
                <a:ext uri="{FF2B5EF4-FFF2-40B4-BE49-F238E27FC236}">
                  <a16:creationId xmlns:a16="http://schemas.microsoft.com/office/drawing/2014/main" id="{511B144A-CE51-406C-80A9-219712E684E3}"/>
                </a:ext>
              </a:extLst>
            </p:cNvPr>
            <p:cNvSpPr txBox="1">
              <a:spLocks noChangeArrowheads="1"/>
            </p:cNvSpPr>
            <p:nvPr/>
          </p:nvSpPr>
          <p:spPr bwMode="auto">
            <a:xfrm>
              <a:off x="4645025" y="19431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2425" name="Text Box 39">
              <a:extLst>
                <a:ext uri="{FF2B5EF4-FFF2-40B4-BE49-F238E27FC236}">
                  <a16:creationId xmlns:a16="http://schemas.microsoft.com/office/drawing/2014/main" id="{F502085A-2F0E-4EBE-8CBF-44701064BE5C}"/>
                </a:ext>
              </a:extLst>
            </p:cNvPr>
            <p:cNvSpPr txBox="1">
              <a:spLocks noChangeArrowheads="1"/>
            </p:cNvSpPr>
            <p:nvPr/>
          </p:nvSpPr>
          <p:spPr bwMode="auto">
            <a:xfrm>
              <a:off x="4645025" y="27813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2426" name="Text Box 40">
              <a:extLst>
                <a:ext uri="{FF2B5EF4-FFF2-40B4-BE49-F238E27FC236}">
                  <a16:creationId xmlns:a16="http://schemas.microsoft.com/office/drawing/2014/main" id="{EC217BAD-90FE-4A7C-AE95-6203DCEA0469}"/>
                </a:ext>
              </a:extLst>
            </p:cNvPr>
            <p:cNvSpPr txBox="1">
              <a:spLocks noChangeArrowheads="1"/>
            </p:cNvSpPr>
            <p:nvPr/>
          </p:nvSpPr>
          <p:spPr bwMode="auto">
            <a:xfrm>
              <a:off x="5483225" y="19431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  PART</a:t>
              </a:r>
              <a:endParaRPr kumimoji="1" lang="en-US" altLang="zh-CN" sz="2400">
                <a:latin typeface="Times New Roman" panose="02020603050405020304" pitchFamily="18" charset="0"/>
              </a:endParaRPr>
            </a:p>
          </p:txBody>
        </p:sp>
        <p:sp>
          <p:nvSpPr>
            <p:cNvPr id="102427" name="Text Box 41">
              <a:extLst>
                <a:ext uri="{FF2B5EF4-FFF2-40B4-BE49-F238E27FC236}">
                  <a16:creationId xmlns:a16="http://schemas.microsoft.com/office/drawing/2014/main" id="{A2210275-62B1-4566-A0DC-8EC30BF68109}"/>
                </a:ext>
              </a:extLst>
            </p:cNvPr>
            <p:cNvSpPr txBox="1">
              <a:spLocks noChangeArrowheads="1"/>
            </p:cNvSpPr>
            <p:nvPr/>
          </p:nvSpPr>
          <p:spPr bwMode="auto">
            <a:xfrm>
              <a:off x="5407025" y="2857500"/>
              <a:ext cx="130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COLOR</a:t>
              </a:r>
              <a:endParaRPr kumimoji="1" lang="en-US" altLang="zh-CN" sz="2400">
                <a:latin typeface="Times New Roman" panose="02020603050405020304" pitchFamily="18" charset="0"/>
              </a:endParaRPr>
            </a:p>
          </p:txBody>
        </p:sp>
        <p:sp>
          <p:nvSpPr>
            <p:cNvPr id="102428" name="Text Box 42">
              <a:extLst>
                <a:ext uri="{FF2B5EF4-FFF2-40B4-BE49-F238E27FC236}">
                  <a16:creationId xmlns:a16="http://schemas.microsoft.com/office/drawing/2014/main" id="{DDD5A7CB-01EE-4DAF-B950-6D9DF1FC6B90}"/>
                </a:ext>
              </a:extLst>
            </p:cNvPr>
            <p:cNvSpPr txBox="1">
              <a:spLocks noChangeArrowheads="1"/>
            </p:cNvSpPr>
            <p:nvPr/>
          </p:nvSpPr>
          <p:spPr bwMode="auto">
            <a:xfrm>
              <a:off x="4645025" y="3619500"/>
              <a:ext cx="1862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COVERING</a:t>
              </a:r>
              <a:endParaRPr kumimoji="1" lang="en-US" altLang="zh-CN" sz="2400">
                <a:latin typeface="Times New Roman" panose="02020603050405020304" pitchFamily="18" charset="0"/>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2">
            <a:extLst>
              <a:ext uri="{FF2B5EF4-FFF2-40B4-BE49-F238E27FC236}">
                <a16:creationId xmlns:a16="http://schemas.microsoft.com/office/drawing/2014/main" id="{A8B640F7-2EB5-4A45-AB78-E35DFF9200A8}"/>
              </a:ext>
            </a:extLst>
          </p:cNvPr>
          <p:cNvSpPr>
            <a:spLocks noGrp="1" noChangeArrowheads="1"/>
          </p:cNvSpPr>
          <p:nvPr>
            <p:ph type="title"/>
          </p:nvPr>
        </p:nvSpPr>
        <p:spPr>
          <a:xfrm>
            <a:off x="1116013" y="115888"/>
            <a:ext cx="7543800" cy="1143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语义网络的推理过程</a:t>
            </a:r>
          </a:p>
        </p:txBody>
      </p:sp>
      <p:sp>
        <p:nvSpPr>
          <p:cNvPr id="83972" name="Rectangle 3">
            <a:extLst>
              <a:ext uri="{FF2B5EF4-FFF2-40B4-BE49-F238E27FC236}">
                <a16:creationId xmlns:a16="http://schemas.microsoft.com/office/drawing/2014/main" id="{2AF0D3D1-563C-4B71-91BF-FE5796A4CEDF}"/>
              </a:ext>
            </a:extLst>
          </p:cNvPr>
          <p:cNvSpPr>
            <a:spLocks noGrp="1" noChangeArrowheads="1"/>
          </p:cNvSpPr>
          <p:nvPr>
            <p:ph idx="1"/>
          </p:nvPr>
        </p:nvSpPr>
        <p:spPr>
          <a:xfrm>
            <a:off x="971550" y="1268413"/>
            <a:ext cx="7620000" cy="4038600"/>
          </a:xfrm>
        </p:spPr>
        <p:txBody>
          <a:bodyPr/>
          <a:lstStyle/>
          <a:p>
            <a:pPr fontAlgn="auto">
              <a:lnSpc>
                <a:spcPts val="3400"/>
              </a:lnSpc>
              <a:spcAft>
                <a:spcPts val="0"/>
              </a:spcAft>
              <a:defRPr/>
            </a:pPr>
            <a:r>
              <a:rPr lang="zh-CN" altLang="en-US">
                <a:latin typeface="幼圆" panose="02010509060101010101" pitchFamily="49" charset="-122"/>
                <a:ea typeface="幼圆" panose="02010509060101010101" pitchFamily="49" charset="-122"/>
              </a:rPr>
              <a:t>语义网络表示知识，没有形式语义，没有统一的语义表示法。</a:t>
            </a:r>
          </a:p>
          <a:p>
            <a:pPr algn="just" fontAlgn="auto">
              <a:lnSpc>
                <a:spcPts val="3400"/>
              </a:lnSpc>
              <a:spcAft>
                <a:spcPts val="0"/>
              </a:spcAft>
              <a:defRPr/>
            </a:pPr>
            <a:r>
              <a:rPr lang="zh-TW" altLang="en-US">
                <a:latin typeface="幼圆" panose="02010509060101010101" pitchFamily="49" charset="-122"/>
                <a:ea typeface="幼圆" panose="02010509060101010101" pitchFamily="49" charset="-122"/>
              </a:rPr>
              <a:t>为了便于下面的叙述 , 对所用符号作进一步的规定。区分在链的头部和在链的尾部的节点 , 把在链的尾部的节点称为值节点。另外 , 还规定节点的槽相当于链 , 不过取不同的名字而已。</a:t>
            </a:r>
            <a:r>
              <a:rPr lang="zh-CN" altLang="en-US">
                <a:latin typeface="幼圆" panose="02010509060101010101" pitchFamily="49" charset="-122"/>
                <a:ea typeface="幼圆" panose="02010509060101010101" pitchFamily="49" charset="-122"/>
              </a:rPr>
              <a:t>如</a:t>
            </a:r>
            <a:r>
              <a:rPr lang="zh-TW" altLang="en-US">
                <a:latin typeface="幼圆" panose="02010509060101010101" pitchFamily="49" charset="-122"/>
                <a:ea typeface="幼圆" panose="02010509060101010101" pitchFamily="49" charset="-122"/>
              </a:rPr>
              <a:t>砖块12(</a:t>
            </a:r>
            <a:r>
              <a:rPr lang="en-US" altLang="zh-TW">
                <a:latin typeface="幼圆" panose="02010509060101010101" pitchFamily="49" charset="-122"/>
                <a:ea typeface="幼圆" panose="02010509060101010101" pitchFamily="49" charset="-122"/>
              </a:rPr>
              <a:t>BRICK12)</a:t>
            </a:r>
            <a:r>
              <a:rPr lang="zh-TW" altLang="en-US">
                <a:latin typeface="幼圆" panose="02010509060101010101" pitchFamily="49" charset="-122"/>
                <a:ea typeface="幼圆" panose="02010509060101010101" pitchFamily="49" charset="-122"/>
              </a:rPr>
              <a:t>有3个链,构成两个槽。其中一个槽只有一个值,另外一个槽有两个值。颜色槽(</a:t>
            </a:r>
            <a:r>
              <a:rPr lang="en-US" altLang="zh-TW">
                <a:latin typeface="幼圆" panose="02010509060101010101" pitchFamily="49" charset="-122"/>
                <a:ea typeface="幼圆" panose="02010509060101010101" pitchFamily="49" charset="-122"/>
              </a:rPr>
              <a:t>COLOR)</a:t>
            </a:r>
            <a:r>
              <a:rPr lang="zh-TW" altLang="en-US">
                <a:latin typeface="幼圆" panose="02010509060101010101" pitchFamily="49" charset="-122"/>
                <a:ea typeface="幼圆" panose="02010509060101010101" pitchFamily="49" charset="-122"/>
              </a:rPr>
              <a:t>填入红色(</a:t>
            </a:r>
            <a:r>
              <a:rPr lang="en-US" altLang="zh-TW">
                <a:latin typeface="幼圆" panose="02010509060101010101" pitchFamily="49" charset="-122"/>
                <a:ea typeface="幼圆" panose="02010509060101010101" pitchFamily="49" charset="-122"/>
              </a:rPr>
              <a:t>RED) </a:t>
            </a:r>
            <a:r>
              <a:rPr lang="en-US" altLang="zh-CN">
                <a:latin typeface="幼圆" panose="02010509060101010101" pitchFamily="49" charset="-122"/>
                <a:ea typeface="幼圆" panose="02010509060101010101" pitchFamily="49" charset="-122"/>
              </a:rPr>
              <a:t>ISA</a:t>
            </a:r>
            <a:r>
              <a:rPr lang="zh-TW" altLang="en-US">
                <a:latin typeface="幼圆" panose="02010509060101010101" pitchFamily="49" charset="-122"/>
                <a:ea typeface="幼圆" panose="02010509060101010101" pitchFamily="49" charset="-122"/>
              </a:rPr>
              <a:t>槽填入了砖块 (</a:t>
            </a:r>
            <a:r>
              <a:rPr lang="en-US" altLang="zh-TW">
                <a:latin typeface="幼圆" panose="02010509060101010101" pitchFamily="49" charset="-122"/>
                <a:ea typeface="幼圆" panose="02010509060101010101" pitchFamily="49" charset="-122"/>
              </a:rPr>
              <a:t>BRICK)</a:t>
            </a:r>
            <a:r>
              <a:rPr lang="zh-TW" altLang="en-US">
                <a:latin typeface="幼圆" panose="02010509060101010101" pitchFamily="49" charset="-122"/>
                <a:ea typeface="幼圆" panose="02010509060101010101" pitchFamily="49" charset="-122"/>
              </a:rPr>
              <a:t>和玩具(</a:t>
            </a:r>
            <a:r>
              <a:rPr lang="en-US" altLang="zh-TW">
                <a:latin typeface="幼圆" panose="02010509060101010101" pitchFamily="49" charset="-122"/>
                <a:ea typeface="幼圆" panose="02010509060101010101" pitchFamily="49" charset="-122"/>
              </a:rPr>
              <a:t>TOY)</a:t>
            </a:r>
            <a:r>
              <a:rPr lang="en-US" altLang="zh-CN">
                <a:latin typeface="幼圆" panose="02010509060101010101" pitchFamily="49" charset="-122"/>
                <a:ea typeface="幼圆" panose="02010509060101010101" pitchFamily="49" charset="-122"/>
              </a:rPr>
              <a:t> </a:t>
            </a:r>
            <a:r>
              <a:rPr lang="zh-CN" altLang="en-US">
                <a:latin typeface="幼圆" panose="02010509060101010101" pitchFamily="49" charset="-122"/>
                <a:ea typeface="幼圆" panose="02010509060101010101" pitchFamily="49" charset="-122"/>
              </a:rPr>
              <a:t>。</a:t>
            </a:r>
          </a:p>
        </p:txBody>
      </p:sp>
      <p:sp>
        <p:nvSpPr>
          <p:cNvPr id="103428" name="日期占位符 1">
            <a:extLst>
              <a:ext uri="{FF2B5EF4-FFF2-40B4-BE49-F238E27FC236}">
                <a16:creationId xmlns:a16="http://schemas.microsoft.com/office/drawing/2014/main" id="{2E496C00-16B4-4F6B-87C6-59517ABCAAC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1930858-978F-4E12-97A2-7CA4F408BDA6}"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03429" name="页脚占位符 2">
            <a:extLst>
              <a:ext uri="{FF2B5EF4-FFF2-40B4-BE49-F238E27FC236}">
                <a16:creationId xmlns:a16="http://schemas.microsoft.com/office/drawing/2014/main" id="{7F1077D2-6C70-4889-A16E-E43495432F3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03430" name="灯片编号占位符 5">
            <a:extLst>
              <a:ext uri="{FF2B5EF4-FFF2-40B4-BE49-F238E27FC236}">
                <a16:creationId xmlns:a16="http://schemas.microsoft.com/office/drawing/2014/main" id="{CAE07078-5304-40FF-B11F-14CB18F5022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65F61CDE-1A47-4EDD-BBFB-00CF73CE221E}" type="slidenum">
              <a:rPr lang="en-US" altLang="zh-CN" sz="1400" smtClean="0">
                <a:latin typeface="Times New Roman" panose="02020603050405020304" pitchFamily="18" charset="0"/>
              </a:rPr>
              <a:pPr eaLnBrk="1" hangingPunct="1">
                <a:lnSpc>
                  <a:spcPct val="100000"/>
                </a:lnSpc>
                <a:spcBef>
                  <a:spcPct val="0"/>
                </a:spcBef>
                <a:buClrTx/>
                <a:buFontTx/>
                <a:buNone/>
              </a:pPr>
              <a:t>48</a:t>
            </a:fld>
            <a:endParaRPr lang="en-US" altLang="zh-CN" sz="1400">
              <a:latin typeface="Times New Roman" panose="02020603050405020304" pitchFamily="18" charset="0"/>
            </a:endParaRPr>
          </a:p>
        </p:txBody>
      </p:sp>
      <p:sp>
        <p:nvSpPr>
          <p:cNvPr id="103431" name="Rectangle 6">
            <a:extLst>
              <a:ext uri="{FF2B5EF4-FFF2-40B4-BE49-F238E27FC236}">
                <a16:creationId xmlns:a16="http://schemas.microsoft.com/office/drawing/2014/main" id="{EFC69460-7D26-467C-9D7D-0420D1FC74F9}"/>
              </a:ext>
            </a:extLst>
          </p:cNvPr>
          <p:cNvSpPr>
            <a:spLocks noChangeArrowheads="1"/>
          </p:cNvSpPr>
          <p:nvPr/>
        </p:nvSpPr>
        <p:spPr bwMode="auto">
          <a:xfrm>
            <a:off x="3567113" y="29860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kumimoji="1" lang="zh-CN" altLang="en-US" sz="2400">
              <a:latin typeface="Times New Roman" panose="02020603050405020304" pitchFamily="18" charset="0"/>
            </a:endParaRPr>
          </a:p>
        </p:txBody>
      </p:sp>
      <p:pic>
        <p:nvPicPr>
          <p:cNvPr id="103432" name="Picture 5">
            <a:extLst>
              <a:ext uri="{FF2B5EF4-FFF2-40B4-BE49-F238E27FC236}">
                <a16:creationId xmlns:a16="http://schemas.microsoft.com/office/drawing/2014/main" id="{E5FED6A0-46DB-44C2-AECA-FF8DB20E03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437063"/>
            <a:ext cx="3886200" cy="171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BF6766F8-304F-4294-A285-1A8856C0E181}"/>
              </a:ext>
            </a:extLst>
          </p:cNvPr>
          <p:cNvSpPr>
            <a:spLocks noGrp="1" noChangeArrowheads="1"/>
          </p:cNvSpPr>
          <p:nvPr>
            <p:ph type="title"/>
          </p:nvPr>
        </p:nvSpPr>
        <p:spPr>
          <a:xfrm>
            <a:off x="1116013" y="115888"/>
            <a:ext cx="7543800" cy="1143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语义网络的继承推理</a:t>
            </a:r>
          </a:p>
        </p:txBody>
      </p:sp>
      <p:sp>
        <p:nvSpPr>
          <p:cNvPr id="121859" name="Rectangle 3">
            <a:extLst>
              <a:ext uri="{FF2B5EF4-FFF2-40B4-BE49-F238E27FC236}">
                <a16:creationId xmlns:a16="http://schemas.microsoft.com/office/drawing/2014/main" id="{66E069D6-21BD-4616-8031-E90667C8A4F6}"/>
              </a:ext>
            </a:extLst>
          </p:cNvPr>
          <p:cNvSpPr>
            <a:spLocks noGrp="1" noChangeArrowheads="1"/>
          </p:cNvSpPr>
          <p:nvPr>
            <p:ph idx="1"/>
          </p:nvPr>
        </p:nvSpPr>
        <p:spPr>
          <a:xfrm>
            <a:off x="684213" y="1484313"/>
            <a:ext cx="7772400" cy="1657350"/>
          </a:xfrm>
        </p:spPr>
        <p:txBody>
          <a:bodyPr/>
          <a:lstStyle/>
          <a:p>
            <a:pPr marL="447675" lvl="1" indent="-447675" fontAlgn="auto">
              <a:lnSpc>
                <a:spcPct val="150000"/>
              </a:lnSpc>
              <a:spcAft>
                <a:spcPts val="0"/>
              </a:spcAft>
              <a:defRPr/>
            </a:pPr>
            <a:r>
              <a:rPr lang="zh-CN" altLang="en-US" sz="2400" dirty="0">
                <a:latin typeface="幼圆" panose="02010509060101010101" pitchFamily="49" charset="-122"/>
                <a:ea typeface="幼圆" panose="02010509060101010101" pitchFamily="49" charset="-122"/>
              </a:rPr>
              <a:t>所谓继承就是对事物的描述从概念节点或类节点传递到实例节点，例如下图。</a:t>
            </a:r>
          </a:p>
          <a:p>
            <a:pPr lvl="1" fontAlgn="auto">
              <a:spcAft>
                <a:spcPts val="0"/>
              </a:spcAft>
              <a:defRPr/>
            </a:pPr>
            <a:endParaRPr lang="zh-CN" altLang="en-US" sz="2000" dirty="0"/>
          </a:p>
          <a:p>
            <a:pPr lvl="1" fontAlgn="auto">
              <a:spcAft>
                <a:spcPts val="0"/>
              </a:spcAft>
              <a:defRPr/>
            </a:pPr>
            <a:endParaRPr lang="zh-CN" altLang="en-US" sz="2000" dirty="0"/>
          </a:p>
          <a:p>
            <a:pPr lvl="1" fontAlgn="auto">
              <a:spcAft>
                <a:spcPts val="0"/>
              </a:spcAft>
              <a:defRPr/>
            </a:pPr>
            <a:endParaRPr lang="zh-CN" altLang="en-US" sz="2000" dirty="0"/>
          </a:p>
          <a:p>
            <a:pPr lvl="1" fontAlgn="auto">
              <a:spcAft>
                <a:spcPts val="0"/>
              </a:spcAft>
              <a:defRPr/>
            </a:pPr>
            <a:endParaRPr lang="zh-CN" altLang="en-US" sz="2000" dirty="0"/>
          </a:p>
          <a:p>
            <a:pPr lvl="1" fontAlgn="auto">
              <a:spcAft>
                <a:spcPts val="0"/>
              </a:spcAft>
              <a:defRPr/>
            </a:pPr>
            <a:endParaRPr lang="zh-CN" altLang="en-US" sz="2000" dirty="0"/>
          </a:p>
          <a:p>
            <a:pPr lvl="1" fontAlgn="auto">
              <a:spcAft>
                <a:spcPts val="0"/>
              </a:spcAft>
              <a:defRPr/>
            </a:pPr>
            <a:endParaRPr lang="zh-CN" altLang="en-US" sz="2000" dirty="0"/>
          </a:p>
          <a:p>
            <a:pPr lvl="1" fontAlgn="auto">
              <a:spcAft>
                <a:spcPts val="0"/>
              </a:spcAft>
              <a:defRPr/>
            </a:pPr>
            <a:endParaRPr lang="zh-CN" altLang="en-US" sz="2000" dirty="0"/>
          </a:p>
          <a:p>
            <a:pPr lvl="1" fontAlgn="auto">
              <a:spcAft>
                <a:spcPts val="0"/>
              </a:spcAft>
              <a:defRPr/>
            </a:pPr>
            <a:endParaRPr lang="zh-CN" altLang="en-US" sz="2000" dirty="0"/>
          </a:p>
          <a:p>
            <a:pPr lvl="1" fontAlgn="auto">
              <a:spcAft>
                <a:spcPts val="0"/>
              </a:spcAft>
              <a:defRPr/>
            </a:pPr>
            <a:endParaRPr lang="en-US" altLang="zh-CN" sz="2000" dirty="0"/>
          </a:p>
        </p:txBody>
      </p:sp>
      <p:sp>
        <p:nvSpPr>
          <p:cNvPr id="104452" name="日期占位符 1">
            <a:extLst>
              <a:ext uri="{FF2B5EF4-FFF2-40B4-BE49-F238E27FC236}">
                <a16:creationId xmlns:a16="http://schemas.microsoft.com/office/drawing/2014/main" id="{68409B69-E55D-48AC-80D7-DBE78A1648A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C9ABB474-7EBF-4E6F-8874-C3780BD7E64C}"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04453" name="页脚占位符 2">
            <a:extLst>
              <a:ext uri="{FF2B5EF4-FFF2-40B4-BE49-F238E27FC236}">
                <a16:creationId xmlns:a16="http://schemas.microsoft.com/office/drawing/2014/main" id="{C4A750BC-0FE6-4BD7-A778-83F344DA3DB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04454" name="灯片编号占位符 5">
            <a:extLst>
              <a:ext uri="{FF2B5EF4-FFF2-40B4-BE49-F238E27FC236}">
                <a16:creationId xmlns:a16="http://schemas.microsoft.com/office/drawing/2014/main" id="{45674C3C-5AA6-428E-B709-80F02E51407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7BA52A9E-85DA-4DB9-822F-F7960FCFD4C9}" type="slidenum">
              <a:rPr lang="en-US" altLang="zh-CN" sz="1400" smtClean="0">
                <a:latin typeface="Times New Roman" panose="02020603050405020304" pitchFamily="18" charset="0"/>
              </a:rPr>
              <a:pPr eaLnBrk="1" hangingPunct="1">
                <a:lnSpc>
                  <a:spcPct val="100000"/>
                </a:lnSpc>
                <a:spcBef>
                  <a:spcPct val="0"/>
                </a:spcBef>
                <a:buClrTx/>
                <a:buFontTx/>
                <a:buNone/>
              </a:pPr>
              <a:t>49</a:t>
            </a:fld>
            <a:endParaRPr lang="en-US" altLang="zh-CN" sz="1400">
              <a:latin typeface="Times New Roman" panose="02020603050405020304" pitchFamily="18" charset="0"/>
            </a:endParaRPr>
          </a:p>
        </p:txBody>
      </p:sp>
      <p:pic>
        <p:nvPicPr>
          <p:cNvPr id="104455" name="Picture 6">
            <a:extLst>
              <a:ext uri="{FF2B5EF4-FFF2-40B4-BE49-F238E27FC236}">
                <a16:creationId xmlns:a16="http://schemas.microsoft.com/office/drawing/2014/main" id="{1D687A8F-7E99-43DB-B27F-B7E9DFC4F4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284538"/>
            <a:ext cx="7134225"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231715F-AB76-4C2F-B2F6-546DCDC7D84A}"/>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知识的特性</a:t>
            </a:r>
            <a:endParaRPr lang="en-GB" altLang="en-GB" b="1" dirty="0">
              <a:solidFill>
                <a:schemeClr val="accent6"/>
              </a:solidFill>
              <a:latin typeface="黑体" panose="02010609060101010101" pitchFamily="49" charset="-122"/>
              <a:ea typeface="黑体" panose="02010609060101010101" pitchFamily="49" charset="-122"/>
            </a:endParaRPr>
          </a:p>
        </p:txBody>
      </p:sp>
      <p:sp>
        <p:nvSpPr>
          <p:cNvPr id="14339" name="Rectangle 3">
            <a:extLst>
              <a:ext uri="{FF2B5EF4-FFF2-40B4-BE49-F238E27FC236}">
                <a16:creationId xmlns:a16="http://schemas.microsoft.com/office/drawing/2014/main" id="{9A8EEF6C-56BA-45BC-B52D-1AFF998E4D6D}"/>
              </a:ext>
            </a:extLst>
          </p:cNvPr>
          <p:cNvSpPr>
            <a:spLocks noGrp="1" noChangeArrowheads="1"/>
          </p:cNvSpPr>
          <p:nvPr>
            <p:ph idx="1"/>
          </p:nvPr>
        </p:nvSpPr>
        <p:spPr>
          <a:xfrm>
            <a:off x="755650" y="1268413"/>
            <a:ext cx="7724775" cy="4273550"/>
          </a:xfrm>
        </p:spPr>
        <p:txBody>
          <a:bodyPr/>
          <a:lstStyle/>
          <a:p>
            <a:pPr fontAlgn="auto">
              <a:lnSpc>
                <a:spcPct val="90000"/>
              </a:lnSpc>
              <a:spcAft>
                <a:spcPts val="0"/>
              </a:spcAft>
              <a:buClr>
                <a:srgbClr val="FF0000"/>
              </a:buClr>
              <a:buFont typeface="Wingdings" panose="05000000000000000000" pitchFamily="2" charset="2"/>
              <a:buChar char="q"/>
              <a:defRPr/>
            </a:pPr>
            <a:r>
              <a:rPr lang="zh-CN" altLang="en-US">
                <a:latin typeface="幼圆" panose="02010509060101010101" pitchFamily="49" charset="-122"/>
                <a:ea typeface="幼圆" panose="02010509060101010101" pitchFamily="49" charset="-122"/>
              </a:rPr>
              <a:t>相对正确性</a:t>
            </a:r>
          </a:p>
          <a:p>
            <a:pPr lvl="1" fontAlgn="auto">
              <a:lnSpc>
                <a:spcPct val="90000"/>
              </a:lnSpc>
              <a:spcAft>
                <a:spcPts val="0"/>
              </a:spcAft>
              <a:buFont typeface="Wingdings" panose="05000000000000000000" pitchFamily="2" charset="2"/>
              <a:buChar char="ü"/>
              <a:defRPr/>
            </a:pPr>
            <a:r>
              <a:rPr lang="zh-CN" altLang="en-US" sz="2400">
                <a:latin typeface="幼圆" panose="02010509060101010101" pitchFamily="49" charset="-122"/>
                <a:ea typeface="幼圆" panose="02010509060101010101" pitchFamily="49" charset="-122"/>
              </a:rPr>
              <a:t>在一定的条件及环境下，知识一般是正确的，可信任的</a:t>
            </a:r>
          </a:p>
          <a:p>
            <a:pPr fontAlgn="auto">
              <a:lnSpc>
                <a:spcPct val="90000"/>
              </a:lnSpc>
              <a:spcAft>
                <a:spcPts val="0"/>
              </a:spcAft>
              <a:buClr>
                <a:srgbClr val="FF0000"/>
              </a:buClr>
              <a:buFont typeface="Wingdings" panose="05000000000000000000" pitchFamily="2" charset="2"/>
              <a:buChar char="q"/>
              <a:defRPr/>
            </a:pPr>
            <a:r>
              <a:rPr lang="zh-CN" altLang="en-US">
                <a:latin typeface="幼圆" panose="02010509060101010101" pitchFamily="49" charset="-122"/>
                <a:ea typeface="幼圆" panose="02010509060101010101" pitchFamily="49" charset="-122"/>
              </a:rPr>
              <a:t>不确定性</a:t>
            </a:r>
          </a:p>
          <a:p>
            <a:pPr lvl="1" fontAlgn="auto">
              <a:lnSpc>
                <a:spcPct val="90000"/>
              </a:lnSpc>
              <a:spcAft>
                <a:spcPts val="0"/>
              </a:spcAft>
              <a:buFont typeface="Wingdings" panose="05000000000000000000" pitchFamily="2" charset="2"/>
              <a:buChar char="ü"/>
              <a:defRPr/>
            </a:pPr>
            <a:r>
              <a:rPr lang="zh-CN" altLang="en-US" sz="2400">
                <a:latin typeface="幼圆" panose="02010509060101010101" pitchFamily="49" charset="-122"/>
                <a:ea typeface="幼圆" panose="02010509060101010101" pitchFamily="49" charset="-122"/>
              </a:rPr>
              <a:t>由随机性引起的不确定性</a:t>
            </a:r>
          </a:p>
          <a:p>
            <a:pPr lvl="1" fontAlgn="auto">
              <a:lnSpc>
                <a:spcPct val="90000"/>
              </a:lnSpc>
              <a:spcAft>
                <a:spcPts val="0"/>
              </a:spcAft>
              <a:buFont typeface="Wingdings" panose="05000000000000000000" pitchFamily="2" charset="2"/>
              <a:buChar char="ü"/>
              <a:defRPr/>
            </a:pPr>
            <a:r>
              <a:rPr lang="zh-CN" altLang="en-US" sz="2400">
                <a:latin typeface="幼圆" panose="02010509060101010101" pitchFamily="49" charset="-122"/>
                <a:ea typeface="幼圆" panose="02010509060101010101" pitchFamily="49" charset="-122"/>
              </a:rPr>
              <a:t>由模糊性引起的不确定性</a:t>
            </a:r>
          </a:p>
          <a:p>
            <a:pPr lvl="1" fontAlgn="auto">
              <a:lnSpc>
                <a:spcPct val="90000"/>
              </a:lnSpc>
              <a:spcAft>
                <a:spcPts val="0"/>
              </a:spcAft>
              <a:buFont typeface="Wingdings" panose="05000000000000000000" pitchFamily="2" charset="2"/>
              <a:buChar char="ü"/>
              <a:defRPr/>
            </a:pPr>
            <a:r>
              <a:rPr lang="zh-CN" altLang="en-US" sz="2400">
                <a:latin typeface="幼圆" panose="02010509060101010101" pitchFamily="49" charset="-122"/>
                <a:ea typeface="幼圆" panose="02010509060101010101" pitchFamily="49" charset="-122"/>
              </a:rPr>
              <a:t>由不完全性引起的不确定性</a:t>
            </a:r>
          </a:p>
          <a:p>
            <a:pPr lvl="1" fontAlgn="auto">
              <a:lnSpc>
                <a:spcPct val="90000"/>
              </a:lnSpc>
              <a:spcAft>
                <a:spcPts val="0"/>
              </a:spcAft>
              <a:buFont typeface="Wingdings" panose="05000000000000000000" pitchFamily="2" charset="2"/>
              <a:buChar char="ü"/>
              <a:defRPr/>
            </a:pPr>
            <a:r>
              <a:rPr lang="zh-CN" altLang="en-US" sz="2400">
                <a:latin typeface="幼圆" panose="02010509060101010101" pitchFamily="49" charset="-122"/>
                <a:ea typeface="幼圆" panose="02010509060101010101" pitchFamily="49" charset="-122"/>
              </a:rPr>
              <a:t>由经验性引起的不确定性</a:t>
            </a:r>
          </a:p>
          <a:p>
            <a:pPr fontAlgn="auto">
              <a:lnSpc>
                <a:spcPct val="90000"/>
              </a:lnSpc>
              <a:spcAft>
                <a:spcPts val="0"/>
              </a:spcAft>
              <a:buClr>
                <a:srgbClr val="FF0000"/>
              </a:buClr>
              <a:buFont typeface="Wingdings" panose="05000000000000000000" pitchFamily="2" charset="2"/>
              <a:buChar char="q"/>
              <a:defRPr/>
            </a:pPr>
            <a:r>
              <a:rPr lang="zh-CN" altLang="en-US">
                <a:latin typeface="幼圆" panose="02010509060101010101" pitchFamily="49" charset="-122"/>
                <a:ea typeface="幼圆" panose="02010509060101010101" pitchFamily="49" charset="-122"/>
              </a:rPr>
              <a:t>可表示性和可利用性</a:t>
            </a:r>
          </a:p>
          <a:p>
            <a:pPr lvl="1" fontAlgn="auto">
              <a:lnSpc>
                <a:spcPct val="90000"/>
              </a:lnSpc>
              <a:spcAft>
                <a:spcPts val="0"/>
              </a:spcAft>
              <a:buFont typeface="Wingdings" panose="05000000000000000000" pitchFamily="2" charset="2"/>
              <a:buChar char="ü"/>
              <a:defRPr/>
            </a:pPr>
            <a:r>
              <a:rPr lang="zh-CN" altLang="en-US" sz="2400">
                <a:latin typeface="幼圆" panose="02010509060101010101" pitchFamily="49" charset="-122"/>
                <a:ea typeface="幼圆" panose="02010509060101010101" pitchFamily="49" charset="-122"/>
              </a:rPr>
              <a:t>知识是可以表示出来的</a:t>
            </a:r>
          </a:p>
          <a:p>
            <a:pPr lvl="1" fontAlgn="auto">
              <a:lnSpc>
                <a:spcPct val="90000"/>
              </a:lnSpc>
              <a:spcAft>
                <a:spcPts val="0"/>
              </a:spcAft>
              <a:buFont typeface="Wingdings" panose="05000000000000000000" pitchFamily="2" charset="2"/>
              <a:buChar char="ü"/>
              <a:defRPr/>
            </a:pPr>
            <a:r>
              <a:rPr lang="zh-CN" altLang="en-US" sz="2400">
                <a:latin typeface="幼圆" panose="02010509060101010101" pitchFamily="49" charset="-122"/>
                <a:ea typeface="幼圆" panose="02010509060101010101" pitchFamily="49" charset="-122"/>
              </a:rPr>
              <a:t>知识是可以利用的</a:t>
            </a:r>
          </a:p>
        </p:txBody>
      </p:sp>
      <p:sp>
        <p:nvSpPr>
          <p:cNvPr id="33796" name="日期占位符 1">
            <a:extLst>
              <a:ext uri="{FF2B5EF4-FFF2-40B4-BE49-F238E27FC236}">
                <a16:creationId xmlns:a16="http://schemas.microsoft.com/office/drawing/2014/main" id="{0F4F65B7-4CE9-44E9-8A9D-C381042305B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2F210A94-7395-40C5-9B9B-1BF8D75ED2CC}"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33797" name="灯片编号占位符 3">
            <a:extLst>
              <a:ext uri="{FF2B5EF4-FFF2-40B4-BE49-F238E27FC236}">
                <a16:creationId xmlns:a16="http://schemas.microsoft.com/office/drawing/2014/main" id="{DA18470A-0927-4A79-A388-3E09F8F41B9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2C826EB-EBFE-4D3A-AAA4-CFD6F45E28D5}" type="slidenum">
              <a:rPr lang="zh-CN" altLang="en-US" sz="1400" smtClean="0">
                <a:latin typeface="Arial" panose="020B0604020202020204" pitchFamily="34" charset="0"/>
              </a:rPr>
              <a:pPr>
                <a:lnSpc>
                  <a:spcPct val="100000"/>
                </a:lnSpc>
                <a:spcBef>
                  <a:spcPct val="0"/>
                </a:spcBef>
                <a:buClrTx/>
                <a:buFontTx/>
                <a:buNone/>
              </a:pPr>
              <a:t>5</a:t>
            </a:fld>
            <a:endParaRPr lang="en-US" altLang="zh-CN" sz="1400">
              <a:latin typeface="Arial" panose="020B0604020202020204" pitchFamily="34" charset="0"/>
            </a:endParaRPr>
          </a:p>
        </p:txBody>
      </p:sp>
      <p:sp>
        <p:nvSpPr>
          <p:cNvPr id="33798" name="页脚占位符 2">
            <a:extLst>
              <a:ext uri="{FF2B5EF4-FFF2-40B4-BE49-F238E27FC236}">
                <a16:creationId xmlns:a16="http://schemas.microsoft.com/office/drawing/2014/main" id="{5DC68353-3BF7-4516-B17F-98CC794675D2}"/>
              </a:ext>
            </a:extLst>
          </p:cNvPr>
          <p:cNvSpPr txBox="1">
            <a:spLocks/>
          </p:cNvSpPr>
          <p:nvPr/>
        </p:nvSpPr>
        <p:spPr bwMode="auto">
          <a:xfrm>
            <a:off x="3276600" y="6400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r>
              <a:rPr lang="en-US" altLang="zh-CN" sz="1000">
                <a:latin typeface="Arial" panose="020B0604020202020204" pitchFamily="34" charset="0"/>
              </a:rPr>
              <a:t>Dep. of AI      HBU</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4ECC487-202F-4074-9F60-F8573F357EBF}"/>
              </a:ext>
            </a:extLst>
          </p:cNvPr>
          <p:cNvSpPr>
            <a:spLocks noGrp="1" noChangeArrowheads="1"/>
          </p:cNvSpPr>
          <p:nvPr>
            <p:ph type="title"/>
          </p:nvPr>
        </p:nvSpPr>
        <p:spPr>
          <a:xfrm>
            <a:off x="1116013" y="115888"/>
            <a:ext cx="7543800" cy="1143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语义网络的继承推理</a:t>
            </a:r>
          </a:p>
        </p:txBody>
      </p:sp>
      <p:sp>
        <p:nvSpPr>
          <p:cNvPr id="122883" name="Rectangle 3">
            <a:extLst>
              <a:ext uri="{FF2B5EF4-FFF2-40B4-BE49-F238E27FC236}">
                <a16:creationId xmlns:a16="http://schemas.microsoft.com/office/drawing/2014/main" id="{537F5535-2D9B-4F7F-92F7-CCB042FFEA50}"/>
              </a:ext>
            </a:extLst>
          </p:cNvPr>
          <p:cNvSpPr>
            <a:spLocks noGrp="1" noChangeArrowheads="1"/>
          </p:cNvSpPr>
          <p:nvPr>
            <p:ph idx="1"/>
          </p:nvPr>
        </p:nvSpPr>
        <p:spPr>
          <a:xfrm>
            <a:off x="395288" y="1125538"/>
            <a:ext cx="8064500" cy="5334000"/>
          </a:xfrm>
        </p:spPr>
        <p:txBody>
          <a:bodyPr/>
          <a:lstStyle/>
          <a:p>
            <a:pPr fontAlgn="auto">
              <a:lnSpc>
                <a:spcPts val="3600"/>
              </a:lnSpc>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三种继承模式</a:t>
            </a:r>
          </a:p>
          <a:p>
            <a:pPr lvl="1" fontAlgn="auto">
              <a:lnSpc>
                <a:spcPts val="3400"/>
              </a:lnSpc>
              <a:spcAft>
                <a:spcPts val="0"/>
              </a:spcAft>
              <a:defRPr/>
            </a:pPr>
            <a:r>
              <a:rPr lang="zh-CN" altLang="en-US" sz="2400" dirty="0">
                <a:latin typeface="幼圆" panose="02010509060101010101" pitchFamily="49" charset="-122"/>
                <a:ea typeface="幼圆" panose="02010509060101010101" pitchFamily="49" charset="-122"/>
              </a:rPr>
              <a:t>值继承：</a:t>
            </a:r>
            <a:r>
              <a:rPr lang="en-US" altLang="zh-CN" sz="2400" dirty="0">
                <a:latin typeface="幼圆" panose="02010509060101010101" pitchFamily="49" charset="-122"/>
                <a:ea typeface="幼圆" panose="02010509060101010101" pitchFamily="49" charset="-122"/>
              </a:rPr>
              <a:t>ISA</a:t>
            </a:r>
            <a:r>
              <a:rPr lang="zh-CN" altLang="en-US" sz="2400" dirty="0">
                <a:latin typeface="幼圆" panose="02010509060101010101" pitchFamily="49" charset="-122"/>
                <a:ea typeface="幼圆" panose="02010509060101010101" pitchFamily="49" charset="-122"/>
              </a:rPr>
              <a:t>链与 </a:t>
            </a:r>
            <a:r>
              <a:rPr lang="en-US" altLang="zh-CN" sz="2400" dirty="0">
                <a:latin typeface="幼圆" panose="02010509060101010101" pitchFamily="49" charset="-122"/>
                <a:ea typeface="幼圆" panose="02010509060101010101" pitchFamily="49" charset="-122"/>
              </a:rPr>
              <a:t>AKO</a:t>
            </a: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A Kind Of</a:t>
            </a:r>
            <a:r>
              <a:rPr lang="zh-CN" altLang="en-US" sz="2400" dirty="0">
                <a:latin typeface="幼圆" panose="02010509060101010101" pitchFamily="49" charset="-122"/>
                <a:ea typeface="幼圆" panose="02010509060101010101" pitchFamily="49" charset="-122"/>
              </a:rPr>
              <a:t>）链，常用知识传递方法；放入值侧面中。</a:t>
            </a:r>
          </a:p>
          <a:p>
            <a:pPr lvl="1" fontAlgn="auto">
              <a:lnSpc>
                <a:spcPts val="3400"/>
              </a:lnSpc>
              <a:spcAft>
                <a:spcPts val="0"/>
              </a:spcAft>
              <a:defRPr/>
            </a:pPr>
            <a:r>
              <a:rPr lang="zh-CN" altLang="en-US" sz="2400" dirty="0">
                <a:latin typeface="幼圆" panose="02010509060101010101" pitchFamily="49" charset="-122"/>
                <a:ea typeface="幼圆" panose="02010509060101010101" pitchFamily="49" charset="-122"/>
              </a:rPr>
              <a:t>“如果需要”（</a:t>
            </a:r>
            <a:r>
              <a:rPr lang="en-US" altLang="zh-CN" sz="2400" dirty="0">
                <a:latin typeface="幼圆" panose="02010509060101010101" pitchFamily="49" charset="-122"/>
                <a:ea typeface="幼圆" panose="02010509060101010101" pitchFamily="49" charset="-122"/>
              </a:rPr>
              <a:t>If</a:t>
            </a: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needed</a:t>
            </a:r>
            <a:r>
              <a:rPr lang="zh-CN" altLang="en-US" sz="2400" dirty="0">
                <a:latin typeface="幼圆" panose="02010509060101010101" pitchFamily="49" charset="-122"/>
                <a:ea typeface="幼圆" panose="02010509060101010101" pitchFamily="49" charset="-122"/>
              </a:rPr>
              <a:t>）链：有时对不知道的槽值，可以计算得到，通过此计算程序得到知识的模式称为</a:t>
            </a:r>
            <a:r>
              <a:rPr lang="en-US" altLang="zh-CN" sz="2400" dirty="0">
                <a:latin typeface="幼圆" panose="02010509060101010101" pitchFamily="49" charset="-122"/>
                <a:ea typeface="幼圆" panose="02010509060101010101" pitchFamily="49" charset="-122"/>
              </a:rPr>
              <a:t>if</a:t>
            </a: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needed</a:t>
            </a:r>
            <a:r>
              <a:rPr lang="zh-CN" altLang="en-US" sz="2400" dirty="0">
                <a:latin typeface="幼圆" panose="02010509060101010101" pitchFamily="49" charset="-122"/>
                <a:ea typeface="幼圆" panose="02010509060101010101" pitchFamily="49" charset="-122"/>
              </a:rPr>
              <a:t>链，如通过体积与密度在需要时可以计算其质量。 </a:t>
            </a:r>
            <a:r>
              <a:rPr lang="en-US" altLang="zh-CN" sz="2400" dirty="0">
                <a:latin typeface="幼圆" panose="02010509060101010101" pitchFamily="49" charset="-122"/>
                <a:ea typeface="幼圆" panose="02010509060101010101" pitchFamily="49" charset="-122"/>
              </a:rPr>
              <a:t>if</a:t>
            </a: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needed</a:t>
            </a:r>
            <a:r>
              <a:rPr lang="zh-CN" altLang="en-US" sz="2400" dirty="0">
                <a:latin typeface="幼圆" panose="02010509060101010101" pitchFamily="49" charset="-122"/>
                <a:ea typeface="幼圆" panose="02010509060101010101" pitchFamily="49" charset="-122"/>
              </a:rPr>
              <a:t>程序放入</a:t>
            </a:r>
            <a:r>
              <a:rPr lang="en-US" altLang="zh-CN" sz="2400" dirty="0">
                <a:latin typeface="幼圆" panose="02010509060101010101" pitchFamily="49" charset="-122"/>
                <a:ea typeface="幼圆" panose="02010509060101010101" pitchFamily="49" charset="-122"/>
              </a:rPr>
              <a:t>IF</a:t>
            </a: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NEEDED</a:t>
            </a:r>
            <a:r>
              <a:rPr lang="zh-CN" altLang="en-US" sz="2400" dirty="0">
                <a:latin typeface="幼圆" panose="02010509060101010101" pitchFamily="49" charset="-122"/>
                <a:ea typeface="幼圆" panose="02010509060101010101" pitchFamily="49" charset="-122"/>
              </a:rPr>
              <a:t>侧面中。</a:t>
            </a:r>
          </a:p>
          <a:p>
            <a:pPr lvl="1" fontAlgn="auto">
              <a:lnSpc>
                <a:spcPts val="3400"/>
              </a:lnSpc>
              <a:spcAft>
                <a:spcPts val="0"/>
              </a:spcAft>
              <a:defRPr/>
            </a:pPr>
            <a:r>
              <a:rPr lang="zh-CN" altLang="en-US" sz="2400" dirty="0">
                <a:latin typeface="幼圆" panose="02010509060101010101" pitchFamily="49" charset="-122"/>
                <a:ea typeface="幼圆" panose="02010509060101010101" pitchFamily="49" charset="-122"/>
              </a:rPr>
              <a:t>“缺省”继承：在对事务所作假设无十分把握时，可以加上“可能”字样，这种不肯定的值称为“缺省”值，放入槽的</a:t>
            </a:r>
            <a:r>
              <a:rPr lang="en-US" altLang="zh-CN" sz="2400" dirty="0">
                <a:latin typeface="幼圆" panose="02010509060101010101" pitchFamily="49" charset="-122"/>
                <a:ea typeface="幼圆" panose="02010509060101010101" pitchFamily="49" charset="-122"/>
              </a:rPr>
              <a:t>DEFAULT</a:t>
            </a:r>
            <a:r>
              <a:rPr lang="zh-CN" altLang="en-US" sz="2400" dirty="0">
                <a:latin typeface="幼圆" panose="02010509060101010101" pitchFamily="49" charset="-122"/>
                <a:ea typeface="幼圆" panose="02010509060101010101" pitchFamily="49" charset="-122"/>
              </a:rPr>
              <a:t>侧面中。</a:t>
            </a:r>
          </a:p>
          <a:p>
            <a:pPr fontAlgn="auto">
              <a:lnSpc>
                <a:spcPts val="3600"/>
              </a:lnSpc>
              <a:spcAft>
                <a:spcPts val="0"/>
              </a:spcAft>
              <a:defRPr/>
            </a:pPr>
            <a:endParaRPr lang="en-US" altLang="zh-CN" sz="2800" dirty="0"/>
          </a:p>
        </p:txBody>
      </p:sp>
      <p:sp>
        <p:nvSpPr>
          <p:cNvPr id="105476" name="日期占位符 1">
            <a:extLst>
              <a:ext uri="{FF2B5EF4-FFF2-40B4-BE49-F238E27FC236}">
                <a16:creationId xmlns:a16="http://schemas.microsoft.com/office/drawing/2014/main" id="{FDD841D2-168F-429E-B596-358B13CFCF0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2466375-0B88-4C0C-B647-6D029037C5C0}"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05477" name="页脚占位符 2">
            <a:extLst>
              <a:ext uri="{FF2B5EF4-FFF2-40B4-BE49-F238E27FC236}">
                <a16:creationId xmlns:a16="http://schemas.microsoft.com/office/drawing/2014/main" id="{62E0F3F5-EB92-465E-8E1C-80D38B7A6C0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05478" name="灯片编号占位符 5">
            <a:extLst>
              <a:ext uri="{FF2B5EF4-FFF2-40B4-BE49-F238E27FC236}">
                <a16:creationId xmlns:a16="http://schemas.microsoft.com/office/drawing/2014/main" id="{B1FC5801-D2AD-4895-8BD0-A33C67FA07B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8CD62F24-17FE-4837-890A-C06F3467D8C0}" type="slidenum">
              <a:rPr lang="en-US" altLang="zh-CN" sz="1400" smtClean="0">
                <a:latin typeface="Times New Roman" panose="02020603050405020304" pitchFamily="18" charset="0"/>
              </a:rPr>
              <a:pPr eaLnBrk="1" hangingPunct="1">
                <a:lnSpc>
                  <a:spcPct val="100000"/>
                </a:lnSpc>
                <a:spcBef>
                  <a:spcPct val="0"/>
                </a:spcBef>
                <a:buClrTx/>
                <a:buFontTx/>
                <a:buNone/>
              </a:pPr>
              <a:t>50</a:t>
            </a:fld>
            <a:endParaRPr lang="en-US" altLang="zh-CN" sz="1400">
              <a:latin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199AD758-8E28-473C-B94B-B7CFDF5DB7CA}"/>
              </a:ext>
            </a:extLst>
          </p:cNvPr>
          <p:cNvSpPr>
            <a:spLocks noGrp="1" noChangeArrowheads="1"/>
          </p:cNvSpPr>
          <p:nvPr>
            <p:ph type="title"/>
          </p:nvPr>
        </p:nvSpPr>
        <p:spPr>
          <a:xfrm>
            <a:off x="1116013" y="115888"/>
            <a:ext cx="7543800" cy="1143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语义网络的匹配推理</a:t>
            </a:r>
          </a:p>
        </p:txBody>
      </p:sp>
      <p:sp>
        <p:nvSpPr>
          <p:cNvPr id="87043" name="Rectangle 3">
            <a:extLst>
              <a:ext uri="{FF2B5EF4-FFF2-40B4-BE49-F238E27FC236}">
                <a16:creationId xmlns:a16="http://schemas.microsoft.com/office/drawing/2014/main" id="{099B5BD5-B630-4B0F-A162-7F376BA42566}"/>
              </a:ext>
            </a:extLst>
          </p:cNvPr>
          <p:cNvSpPr>
            <a:spLocks noGrp="1" noChangeArrowheads="1"/>
          </p:cNvSpPr>
          <p:nvPr>
            <p:ph idx="1"/>
          </p:nvPr>
        </p:nvSpPr>
        <p:spPr>
          <a:xfrm>
            <a:off x="468313" y="1216025"/>
            <a:ext cx="8351837" cy="5867400"/>
          </a:xfrm>
        </p:spPr>
        <p:txBody>
          <a:bodyPr/>
          <a:lstStyle/>
          <a:p>
            <a:pPr marL="361950" lvl="1" indent="-361950" fontAlgn="auto">
              <a:lnSpc>
                <a:spcPts val="2600"/>
              </a:lnSpc>
              <a:spcAft>
                <a:spcPts val="0"/>
              </a:spcAft>
              <a:defRPr/>
            </a:pPr>
            <a:r>
              <a:rPr lang="zh-TW" altLang="en-US">
                <a:latin typeface="幼圆" panose="02010509060101010101" pitchFamily="49" charset="-122"/>
                <a:ea typeface="幼圆" panose="02010509060101010101" pitchFamily="49" charset="-122"/>
              </a:rPr>
              <a:t>当解决涉及由几部分组成的事物时</a:t>
            </a:r>
            <a:r>
              <a:rPr lang="zh-CN" altLang="en-US">
                <a:latin typeface="幼圆" panose="02010509060101010101" pitchFamily="49" charset="-122"/>
                <a:ea typeface="幼圆" panose="02010509060101010101" pitchFamily="49" charset="-122"/>
              </a:rPr>
              <a:t> </a:t>
            </a:r>
            <a:r>
              <a:rPr lang="en-US" altLang="zh-CN">
                <a:latin typeface="幼圆" panose="02010509060101010101" pitchFamily="49" charset="-122"/>
                <a:ea typeface="幼圆" panose="02010509060101010101" pitchFamily="49" charset="-122"/>
              </a:rPr>
              <a:t>,</a:t>
            </a:r>
            <a:r>
              <a:rPr lang="zh-TW" altLang="en-US">
                <a:latin typeface="幼圆" panose="02010509060101010101" pitchFamily="49" charset="-122"/>
                <a:ea typeface="幼圆" panose="02010509060101010101" pitchFamily="49" charset="-122"/>
              </a:rPr>
              <a:t>必须制定把值从</a:t>
            </a:r>
            <a:r>
              <a:rPr lang="zh-CN" altLang="en-US">
                <a:latin typeface="幼圆" panose="02010509060101010101" pitchFamily="49" charset="-122"/>
                <a:ea typeface="幼圆" panose="02010509060101010101" pitchFamily="49" charset="-122"/>
              </a:rPr>
              <a:t>类</a:t>
            </a:r>
            <a:r>
              <a:rPr lang="zh-TW" altLang="en-US">
                <a:latin typeface="幼圆" panose="02010509060101010101" pitchFamily="49" charset="-122"/>
                <a:ea typeface="幼圆" panose="02010509060101010101" pitchFamily="49" charset="-122"/>
              </a:rPr>
              <a:t>部件传递</a:t>
            </a:r>
            <a:r>
              <a:rPr lang="zh-CN" altLang="en-US">
                <a:latin typeface="幼圆" panose="02010509060101010101" pitchFamily="49" charset="-122"/>
                <a:ea typeface="幼圆" panose="02010509060101010101" pitchFamily="49" charset="-122"/>
              </a:rPr>
              <a:t>到实例部</a:t>
            </a:r>
            <a:r>
              <a:rPr lang="zh-TW" altLang="en-US">
                <a:latin typeface="幼圆" panose="02010509060101010101" pitchFamily="49" charset="-122"/>
                <a:ea typeface="幼圆" panose="02010509060101010101" pitchFamily="49" charset="-122"/>
              </a:rPr>
              <a:t>件的路径</a:t>
            </a:r>
            <a:r>
              <a:rPr lang="zh-CN" altLang="en-US">
                <a:latin typeface="幼圆" panose="02010509060101010101" pitchFamily="49" charset="-122"/>
                <a:ea typeface="幼圆" panose="02010509060101010101" pitchFamily="49" charset="-122"/>
              </a:rPr>
              <a:t>，称为匹配推理。 </a:t>
            </a:r>
          </a:p>
          <a:p>
            <a:pPr marL="361950" lvl="1" indent="-361950" fontAlgn="auto">
              <a:lnSpc>
                <a:spcPts val="2600"/>
              </a:lnSpc>
              <a:spcAft>
                <a:spcPts val="0"/>
              </a:spcAft>
              <a:defRPr/>
            </a:pPr>
            <a:r>
              <a:rPr lang="zh-TW" altLang="en-US">
                <a:latin typeface="幼圆" panose="02010509060101010101" pitchFamily="49" charset="-122"/>
                <a:ea typeface="幼圆" panose="02010509060101010101" pitchFamily="49" charset="-122"/>
              </a:rPr>
              <a:t>例如, 由于 </a:t>
            </a:r>
            <a:r>
              <a:rPr lang="en-US" altLang="zh-TW">
                <a:latin typeface="幼圆" panose="02010509060101010101" pitchFamily="49" charset="-122"/>
                <a:ea typeface="幼圆" panose="02010509060101010101" pitchFamily="49" charset="-122"/>
              </a:rPr>
              <a:t>TOY-HOUSE77 </a:t>
            </a:r>
            <a:r>
              <a:rPr lang="zh-TW" altLang="en-US">
                <a:latin typeface="幼圆" panose="02010509060101010101" pitchFamily="49" charset="-122"/>
                <a:ea typeface="幼圆" panose="02010509060101010101" pitchFamily="49" charset="-122"/>
              </a:rPr>
              <a:t>是 </a:t>
            </a:r>
            <a:r>
              <a:rPr lang="en-US" altLang="zh-TW">
                <a:latin typeface="幼圆" panose="02010509060101010101" pitchFamily="49" charset="-122"/>
                <a:ea typeface="幼圆" panose="02010509060101010101" pitchFamily="49" charset="-122"/>
              </a:rPr>
              <a:t>TOY-HOUSE </a:t>
            </a:r>
            <a:r>
              <a:rPr lang="zh-TW" altLang="en-US">
                <a:latin typeface="幼圆" panose="02010509060101010101" pitchFamily="49" charset="-122"/>
                <a:ea typeface="幼圆" panose="02010509060101010101" pitchFamily="49" charset="-122"/>
              </a:rPr>
              <a:t>的一个实例 , 所以它必须有两个部件 , 一个是砖块 , 另一个是模块 (</a:t>
            </a:r>
            <a:r>
              <a:rPr lang="en-US" altLang="zh-TW">
                <a:latin typeface="幼圆" panose="02010509060101010101" pitchFamily="49" charset="-122"/>
                <a:ea typeface="幼圆" panose="02010509060101010101" pitchFamily="49" charset="-122"/>
              </a:rPr>
              <a:t>wedge) 。</a:t>
            </a:r>
            <a:r>
              <a:rPr lang="zh-TW" altLang="en-US">
                <a:latin typeface="幼圆" panose="02010509060101010101" pitchFamily="49" charset="-122"/>
                <a:ea typeface="幼圆" panose="02010509060101010101" pitchFamily="49" charset="-122"/>
              </a:rPr>
              <a:t>另外 , 作为玩具房的一个部件的砖块必须 支撑模块。在</a:t>
            </a:r>
            <a:r>
              <a:rPr lang="zh-CN" altLang="en-US">
                <a:latin typeface="幼圆" panose="02010509060101010101" pitchFamily="49" charset="-122"/>
                <a:ea typeface="幼圆" panose="02010509060101010101" pitchFamily="49" charset="-122"/>
              </a:rPr>
              <a:t>下</a:t>
            </a:r>
            <a:r>
              <a:rPr lang="zh-TW" altLang="en-US">
                <a:latin typeface="幼圆" panose="02010509060101010101" pitchFamily="49" charset="-122"/>
                <a:ea typeface="幼圆" panose="02010509060101010101" pitchFamily="49" charset="-122"/>
              </a:rPr>
              <a:t>图中 , 玩具房 -77 部件以及它们之间的链 , 都用虚线画的节点和箭头 来表示。因为这些知识是通过继承而间接知道的 , 并不是通过实际的节点和链直接知道的。因此 , 虚线所表示的节点以及箭头所表示的链是虚节点和虚链。</a:t>
            </a:r>
          </a:p>
          <a:p>
            <a:pPr marL="361950" lvl="1" indent="-361950" fontAlgn="auto">
              <a:spcAft>
                <a:spcPts val="0"/>
              </a:spcAft>
              <a:defRPr/>
            </a:pPr>
            <a:endParaRPr lang="zh-TW" altLang="en-US" sz="2000">
              <a:latin typeface="宋体" panose="02010600030101010101" pitchFamily="2" charset="-122"/>
            </a:endParaRPr>
          </a:p>
        </p:txBody>
      </p:sp>
      <p:sp>
        <p:nvSpPr>
          <p:cNvPr id="106500" name="日期占位符 1">
            <a:extLst>
              <a:ext uri="{FF2B5EF4-FFF2-40B4-BE49-F238E27FC236}">
                <a16:creationId xmlns:a16="http://schemas.microsoft.com/office/drawing/2014/main" id="{979947CF-56ED-4F77-9861-F859976BC4B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2D8477A-4C10-469C-9517-8EC61DA31137}"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06501" name="页脚占位符 2">
            <a:extLst>
              <a:ext uri="{FF2B5EF4-FFF2-40B4-BE49-F238E27FC236}">
                <a16:creationId xmlns:a16="http://schemas.microsoft.com/office/drawing/2014/main" id="{38511567-63F5-47B1-98DA-DF3E4AEB145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06502" name="灯片编号占位符 5">
            <a:extLst>
              <a:ext uri="{FF2B5EF4-FFF2-40B4-BE49-F238E27FC236}">
                <a16:creationId xmlns:a16="http://schemas.microsoft.com/office/drawing/2014/main" id="{9291C6A9-AA75-4F81-9A91-8B43E5F48FB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27D6AA1D-EC2E-4780-9AAF-5B8F43345E9D}" type="slidenum">
              <a:rPr lang="en-US" altLang="zh-CN" sz="1400" smtClean="0">
                <a:latin typeface="Times New Roman" panose="02020603050405020304" pitchFamily="18" charset="0"/>
              </a:rPr>
              <a:pPr eaLnBrk="1" hangingPunct="1">
                <a:lnSpc>
                  <a:spcPct val="100000"/>
                </a:lnSpc>
                <a:spcBef>
                  <a:spcPct val="0"/>
                </a:spcBef>
                <a:buClrTx/>
                <a:buFontTx/>
                <a:buNone/>
              </a:pPr>
              <a:t>51</a:t>
            </a:fld>
            <a:endParaRPr lang="en-US" altLang="zh-CN" sz="1400">
              <a:latin typeface="Times New Roman" panose="02020603050405020304" pitchFamily="18" charset="0"/>
            </a:endParaRPr>
          </a:p>
        </p:txBody>
      </p:sp>
      <p:pic>
        <p:nvPicPr>
          <p:cNvPr id="106503" name="Picture 6">
            <a:extLst>
              <a:ext uri="{FF2B5EF4-FFF2-40B4-BE49-F238E27FC236}">
                <a16:creationId xmlns:a16="http://schemas.microsoft.com/office/drawing/2014/main" id="{8722C4C7-8694-4B12-99CC-C87343E05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4005263"/>
            <a:ext cx="3581400"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3DA89EC9-1F9B-42CE-A6CA-AD1C2EB7DB49}"/>
              </a:ext>
            </a:extLst>
          </p:cNvPr>
          <p:cNvSpPr>
            <a:spLocks noGrp="1" noChangeArrowheads="1"/>
          </p:cNvSpPr>
          <p:nvPr>
            <p:ph type="title"/>
          </p:nvPr>
        </p:nvSpPr>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88067" name="内容占位符 1">
            <a:extLst>
              <a:ext uri="{FF2B5EF4-FFF2-40B4-BE49-F238E27FC236}">
                <a16:creationId xmlns:a16="http://schemas.microsoft.com/office/drawing/2014/main" id="{EB76FFDC-7EB2-4BFA-B790-9DD19C69E66D}"/>
              </a:ext>
            </a:extLst>
          </p:cNvPr>
          <p:cNvSpPr>
            <a:spLocks noGrp="1" noChangeArrowheads="1"/>
          </p:cNvSpPr>
          <p:nvPr>
            <p:ph sz="half" idx="1"/>
          </p:nvPr>
        </p:nvSpPr>
        <p:spPr>
          <a:xfrm>
            <a:off x="4643438" y="1700213"/>
            <a:ext cx="3600450" cy="4114800"/>
          </a:xfrm>
        </p:spPr>
        <p:txBody>
          <a:bodyPr/>
          <a:lstStyle/>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2.6  </a:t>
            </a:r>
            <a:r>
              <a:rPr lang="zh-CN" altLang="zh-CN" sz="2400" b="1">
                <a:latin typeface="华文细黑" panose="02010600040101010101" pitchFamily="2" charset="-122"/>
                <a:ea typeface="华文细黑" panose="02010600040101010101" pitchFamily="2" charset="-122"/>
              </a:rPr>
              <a:t>状态空间</a:t>
            </a:r>
            <a:r>
              <a:rPr lang="en-US" altLang="zh-CN" sz="2400" b="1">
                <a:latin typeface="华文细黑" panose="02010600040101010101" pitchFamily="2" charset="-122"/>
                <a:ea typeface="华文细黑" panose="02010600040101010101" pitchFamily="2" charset="-122"/>
              </a:rPr>
              <a:t>	</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2.7  </a:t>
            </a:r>
            <a:r>
              <a:rPr lang="zh-CN" altLang="zh-CN" sz="2400" b="1">
                <a:latin typeface="华文细黑" panose="02010600040101010101" pitchFamily="2" charset="-122"/>
                <a:ea typeface="华文细黑" panose="02010600040101010101" pitchFamily="2" charset="-122"/>
              </a:rPr>
              <a:t>面向对象的知识表示</a:t>
            </a: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2.8  </a:t>
            </a:r>
            <a:r>
              <a:rPr lang="zh-CN" altLang="en-US" sz="2400" b="1">
                <a:latin typeface="华文细黑" panose="02010600040101010101" pitchFamily="2" charset="-122"/>
                <a:ea typeface="华文细黑" panose="02010600040101010101" pitchFamily="2" charset="-122"/>
              </a:rPr>
              <a:t>剧</a:t>
            </a:r>
            <a:r>
              <a:rPr lang="zh-CN" altLang="zh-CN" sz="2400" b="1">
                <a:latin typeface="华文细黑" panose="02010600040101010101" pitchFamily="2" charset="-122"/>
                <a:ea typeface="华文细黑" panose="02010600040101010101" pitchFamily="2" charset="-122"/>
              </a:rPr>
              <a:t>本</a:t>
            </a: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2.9  </a:t>
            </a:r>
            <a:r>
              <a:rPr lang="zh-CN" altLang="zh-CN" sz="2400" b="1">
                <a:latin typeface="华文细黑" panose="02010600040101010101" pitchFamily="2" charset="-122"/>
                <a:ea typeface="华文细黑" panose="02010600040101010101" pitchFamily="2" charset="-122"/>
              </a:rPr>
              <a:t>本体</a:t>
            </a: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2.10  </a:t>
            </a:r>
            <a:r>
              <a:rPr lang="zh-CN" altLang="zh-CN" sz="2400" b="1">
                <a:latin typeface="华文细黑" panose="02010600040101010101" pitchFamily="2" charset="-122"/>
                <a:ea typeface="华文细黑" panose="02010600040101010101" pitchFamily="2" charset="-122"/>
              </a:rPr>
              <a:t>小结</a:t>
            </a:r>
          </a:p>
          <a:p>
            <a:pPr marL="0" indent="0" fontAlgn="auto">
              <a:spcAft>
                <a:spcPts val="0"/>
              </a:spcAft>
              <a:defRPr/>
            </a:pPr>
            <a:endParaRPr lang="zh-CN" altLang="en-US"/>
          </a:p>
        </p:txBody>
      </p:sp>
      <p:sp>
        <p:nvSpPr>
          <p:cNvPr id="107524" name="日期占位符 3">
            <a:extLst>
              <a:ext uri="{FF2B5EF4-FFF2-40B4-BE49-F238E27FC236}">
                <a16:creationId xmlns:a16="http://schemas.microsoft.com/office/drawing/2014/main" id="{2EE1F87D-840A-4D09-B895-A0A0B1DA5A0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C282CCEE-EC29-43BF-BE12-C2E7CE950D9C}"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07525" name="页脚占位符 2">
            <a:extLst>
              <a:ext uri="{FF2B5EF4-FFF2-40B4-BE49-F238E27FC236}">
                <a16:creationId xmlns:a16="http://schemas.microsoft.com/office/drawing/2014/main" id="{27DEB732-3920-480D-A79D-5B9ACBF038F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07526" name="灯片编号占位符 5">
            <a:extLst>
              <a:ext uri="{FF2B5EF4-FFF2-40B4-BE49-F238E27FC236}">
                <a16:creationId xmlns:a16="http://schemas.microsoft.com/office/drawing/2014/main" id="{55557871-AC18-4758-B1E0-F03141FEF4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FCA1409-189E-43FF-B981-1A0C29E5440C}" type="slidenum">
              <a:rPr lang="zh-CN" altLang="en-US" sz="1400" smtClean="0">
                <a:latin typeface="Arial" panose="020B0604020202020204" pitchFamily="34" charset="0"/>
              </a:rPr>
              <a:pPr>
                <a:lnSpc>
                  <a:spcPct val="100000"/>
                </a:lnSpc>
                <a:spcBef>
                  <a:spcPct val="0"/>
                </a:spcBef>
                <a:buClrTx/>
                <a:buFontTx/>
                <a:buNone/>
              </a:pPr>
              <a:t>52</a:t>
            </a:fld>
            <a:endParaRPr lang="en-US" altLang="zh-CN" sz="1400">
              <a:latin typeface="Arial" panose="020B0604020202020204" pitchFamily="34" charset="0"/>
            </a:endParaRPr>
          </a:p>
        </p:txBody>
      </p:sp>
      <p:sp>
        <p:nvSpPr>
          <p:cNvPr id="8" name="内容占位符 1">
            <a:extLst>
              <a:ext uri="{FF2B5EF4-FFF2-40B4-BE49-F238E27FC236}">
                <a16:creationId xmlns:a16="http://schemas.microsoft.com/office/drawing/2014/main" id="{09212D28-613B-4295-842F-A5D3DD2704E1}"/>
              </a:ext>
            </a:extLst>
          </p:cNvPr>
          <p:cNvSpPr txBox="1">
            <a:spLocks/>
          </p:cNvSpPr>
          <p:nvPr/>
        </p:nvSpPr>
        <p:spPr bwMode="auto">
          <a:xfrm>
            <a:off x="1042988" y="1700213"/>
            <a:ext cx="3151187" cy="41148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2.1  </a:t>
            </a:r>
            <a:r>
              <a:rPr lang="zh-CN" altLang="zh-CN" sz="2400" b="1" dirty="0">
                <a:latin typeface="华文细黑" panose="02010600040101010101" pitchFamily="2" charset="-122"/>
                <a:ea typeface="华文细黑" panose="02010600040101010101" pitchFamily="2" charset="-122"/>
              </a:rPr>
              <a:t>概述</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2.2  </a:t>
            </a:r>
            <a:r>
              <a:rPr lang="zh-CN" altLang="zh-CN" sz="2400" b="1" dirty="0">
                <a:latin typeface="华文细黑" panose="02010600040101010101" pitchFamily="2" charset="-122"/>
                <a:ea typeface="华文细黑" panose="02010600040101010101" pitchFamily="2" charset="-122"/>
              </a:rPr>
              <a:t>谓词逻辑</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2.3  </a:t>
            </a:r>
            <a:r>
              <a:rPr lang="zh-CN" altLang="zh-CN" sz="2400" b="1" dirty="0">
                <a:latin typeface="华文细黑" panose="02010600040101010101" pitchFamily="2" charset="-122"/>
                <a:ea typeface="华文细黑" panose="02010600040101010101" pitchFamily="2" charset="-122"/>
              </a:rPr>
              <a:t>产生式系统</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2.4  </a:t>
            </a:r>
            <a:r>
              <a:rPr lang="zh-CN" altLang="zh-CN" sz="2400" b="1" dirty="0">
                <a:latin typeface="华文细黑" panose="02010600040101010101" pitchFamily="2" charset="-122"/>
                <a:ea typeface="华文细黑" panose="02010600040101010101" pitchFamily="2" charset="-122"/>
              </a:rPr>
              <a:t>语义网络</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2.5  </a:t>
            </a:r>
            <a:r>
              <a:rPr lang="zh-CN" altLang="zh-CN" sz="2400" b="1" dirty="0">
                <a:solidFill>
                  <a:srgbClr val="FF0000"/>
                </a:solidFill>
                <a:latin typeface="华文细黑" panose="02010600040101010101" pitchFamily="2" charset="-122"/>
                <a:ea typeface="华文细黑" panose="02010600040101010101" pitchFamily="2" charset="-122"/>
              </a:rPr>
              <a:t>框架</a:t>
            </a:r>
            <a:endParaRPr lang="zh-CN" altLang="en-US" kern="0" dirty="0">
              <a:solidFill>
                <a:srgbClr val="FF0000"/>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a:extLst>
              <a:ext uri="{FF2B5EF4-FFF2-40B4-BE49-F238E27FC236}">
                <a16:creationId xmlns:a16="http://schemas.microsoft.com/office/drawing/2014/main" id="{B65291B1-ADBE-4306-88F9-C0ED30EBBD7A}"/>
              </a:ext>
            </a:extLst>
          </p:cNvPr>
          <p:cNvSpPr>
            <a:spLocks noGrp="1" noChangeArrowheads="1"/>
          </p:cNvSpPr>
          <p:nvPr>
            <p:ph type="title"/>
          </p:nvPr>
        </p:nvSpPr>
        <p:spPr>
          <a:xfrm>
            <a:off x="1116013" y="115888"/>
            <a:ext cx="6731000" cy="866775"/>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框架表示</a:t>
            </a:r>
          </a:p>
        </p:txBody>
      </p:sp>
      <p:sp>
        <p:nvSpPr>
          <p:cNvPr id="90116" name="Rectangle 3">
            <a:extLst>
              <a:ext uri="{FF2B5EF4-FFF2-40B4-BE49-F238E27FC236}">
                <a16:creationId xmlns:a16="http://schemas.microsoft.com/office/drawing/2014/main" id="{381AB606-F1F7-4E1D-81C0-563FCBE7BC75}"/>
              </a:ext>
            </a:extLst>
          </p:cNvPr>
          <p:cNvSpPr>
            <a:spLocks noGrp="1" noChangeArrowheads="1"/>
          </p:cNvSpPr>
          <p:nvPr>
            <p:ph sz="half" idx="1"/>
          </p:nvPr>
        </p:nvSpPr>
        <p:spPr>
          <a:xfrm>
            <a:off x="323850" y="1196975"/>
            <a:ext cx="8351838" cy="5105400"/>
          </a:xfrm>
        </p:spPr>
        <p:txBody>
          <a:bodyPr/>
          <a:lstStyle/>
          <a:p>
            <a:pPr fontAlgn="auto">
              <a:lnSpc>
                <a:spcPct val="150000"/>
              </a:lnSpc>
              <a:spcAft>
                <a:spcPts val="0"/>
              </a:spcAft>
              <a:defRPr/>
            </a:pPr>
            <a:r>
              <a:rPr lang="zh-CN" altLang="en-US" sz="2400">
                <a:latin typeface="幼圆" panose="02010509060101010101" pitchFamily="49" charset="-122"/>
                <a:ea typeface="幼圆" panose="02010509060101010101" pitchFamily="49" charset="-122"/>
              </a:rPr>
              <a:t>框架：框架是一种结构化表示法，通常采用语义网络中的节点</a:t>
            </a:r>
            <a:r>
              <a:rPr lang="en-US" altLang="zh-CN" sz="2400">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槽</a:t>
            </a:r>
            <a:r>
              <a:rPr lang="en-US" altLang="zh-CN" sz="2400">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值表示结构，以通用数据结构的形式存储以往的经验知识。</a:t>
            </a:r>
          </a:p>
          <a:p>
            <a:pPr fontAlgn="auto">
              <a:lnSpc>
                <a:spcPct val="150000"/>
              </a:lnSpc>
              <a:spcAft>
                <a:spcPts val="0"/>
              </a:spcAft>
              <a:defRPr/>
            </a:pPr>
            <a:r>
              <a:rPr lang="zh-CN" altLang="en-US" sz="2400">
                <a:latin typeface="幼圆" panose="02010509060101010101" pitchFamily="49" charset="-122"/>
                <a:ea typeface="幼圆" panose="02010509060101010101" pitchFamily="49" charset="-122"/>
              </a:rPr>
              <a:t>框架与语义网络的关系：</a:t>
            </a:r>
          </a:p>
          <a:p>
            <a:pPr lvl="1" fontAlgn="auto">
              <a:lnSpc>
                <a:spcPct val="150000"/>
              </a:lnSpc>
              <a:spcAft>
                <a:spcPts val="0"/>
              </a:spcAft>
              <a:defRPr/>
            </a:pPr>
            <a:r>
              <a:rPr lang="zh-CN" altLang="en-US">
                <a:latin typeface="幼圆" panose="02010509060101010101" pitchFamily="49" charset="-122"/>
                <a:ea typeface="幼圆" panose="02010509060101010101" pitchFamily="49" charset="-122"/>
              </a:rPr>
              <a:t>框架可以定义为一组语义网络的节点与槽，这组节点与槽可以描述格式固定的事务、行为和事件；</a:t>
            </a:r>
          </a:p>
          <a:p>
            <a:pPr lvl="1" fontAlgn="auto">
              <a:lnSpc>
                <a:spcPct val="150000"/>
              </a:lnSpc>
              <a:spcAft>
                <a:spcPts val="0"/>
              </a:spcAft>
              <a:defRPr/>
            </a:pPr>
            <a:r>
              <a:rPr lang="zh-CN" altLang="en-US">
                <a:latin typeface="幼圆" panose="02010509060101010101" pitchFamily="49" charset="-122"/>
                <a:ea typeface="幼圆" panose="02010509060101010101" pitchFamily="49" charset="-122"/>
              </a:rPr>
              <a:t>语义网络是节点和弧线的集合，也可以看作框架的集合。</a:t>
            </a:r>
          </a:p>
          <a:p>
            <a:pPr lvl="1" fontAlgn="auto">
              <a:lnSpc>
                <a:spcPct val="150000"/>
              </a:lnSpc>
              <a:spcAft>
                <a:spcPts val="0"/>
              </a:spcAft>
              <a:buFontTx/>
              <a:buNone/>
              <a:defRPr/>
            </a:pPr>
            <a:r>
              <a:rPr lang="zh-CN" altLang="en-US">
                <a:latin typeface="幼圆" panose="02010509060101010101" pitchFamily="49" charset="-122"/>
                <a:ea typeface="幼圆" panose="02010509060101010101" pitchFamily="49" charset="-122"/>
              </a:rPr>
              <a:t>思考：框架与语义网络的区别？</a:t>
            </a:r>
          </a:p>
        </p:txBody>
      </p:sp>
      <p:sp>
        <p:nvSpPr>
          <p:cNvPr id="109572" name="日期占位符 1">
            <a:extLst>
              <a:ext uri="{FF2B5EF4-FFF2-40B4-BE49-F238E27FC236}">
                <a16:creationId xmlns:a16="http://schemas.microsoft.com/office/drawing/2014/main" id="{17E55D9E-983B-4513-BC25-6E6FB9D079B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CAC30B9-94E7-45E6-8182-A7A06E251329}"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09573" name="页脚占位符 2">
            <a:extLst>
              <a:ext uri="{FF2B5EF4-FFF2-40B4-BE49-F238E27FC236}">
                <a16:creationId xmlns:a16="http://schemas.microsoft.com/office/drawing/2014/main" id="{127D2BD8-9093-4475-AFB5-F0D4984A624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09574" name="灯片编号占位符 6">
            <a:extLst>
              <a:ext uri="{FF2B5EF4-FFF2-40B4-BE49-F238E27FC236}">
                <a16:creationId xmlns:a16="http://schemas.microsoft.com/office/drawing/2014/main" id="{8179DBD8-B5C9-4DE0-A979-60ABC1368C9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22F3A56F-9E28-4540-97FA-B7CE4CC8608B}" type="slidenum">
              <a:rPr lang="en-US" altLang="zh-CN" sz="1400" smtClean="0">
                <a:latin typeface="Times New Roman" panose="02020603050405020304" pitchFamily="18" charset="0"/>
              </a:rPr>
              <a:pPr eaLnBrk="1" hangingPunct="1">
                <a:lnSpc>
                  <a:spcPct val="100000"/>
                </a:lnSpc>
                <a:spcBef>
                  <a:spcPct val="0"/>
                </a:spcBef>
                <a:buClrTx/>
                <a:buFontTx/>
                <a:buNone/>
              </a:pPr>
              <a:t>53</a:t>
            </a:fld>
            <a:endParaRPr lang="en-US" altLang="zh-CN" sz="1400">
              <a:latin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1026">
            <a:extLst>
              <a:ext uri="{FF2B5EF4-FFF2-40B4-BE49-F238E27FC236}">
                <a16:creationId xmlns:a16="http://schemas.microsoft.com/office/drawing/2014/main" id="{07022186-B5C7-417D-8057-05E68AE9DA7F}"/>
              </a:ext>
            </a:extLst>
          </p:cNvPr>
          <p:cNvSpPr>
            <a:spLocks noGrp="1" noChangeArrowheads="1"/>
          </p:cNvSpPr>
          <p:nvPr>
            <p:ph type="title"/>
          </p:nvPr>
        </p:nvSpPr>
        <p:spPr>
          <a:xfrm>
            <a:off x="900113" y="188913"/>
            <a:ext cx="7543800" cy="8382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框架的构成</a:t>
            </a:r>
          </a:p>
        </p:txBody>
      </p:sp>
      <p:sp>
        <p:nvSpPr>
          <p:cNvPr id="91140" name="Rectangle 1027">
            <a:extLst>
              <a:ext uri="{FF2B5EF4-FFF2-40B4-BE49-F238E27FC236}">
                <a16:creationId xmlns:a16="http://schemas.microsoft.com/office/drawing/2014/main" id="{72136AE4-CCD9-4380-A46F-35E9C1495827}"/>
              </a:ext>
            </a:extLst>
          </p:cNvPr>
          <p:cNvSpPr>
            <a:spLocks noGrp="1" noChangeArrowheads="1"/>
          </p:cNvSpPr>
          <p:nvPr>
            <p:ph idx="1"/>
          </p:nvPr>
        </p:nvSpPr>
        <p:spPr>
          <a:xfrm>
            <a:off x="755650" y="1341438"/>
            <a:ext cx="7620000" cy="5105400"/>
          </a:xfrm>
        </p:spPr>
        <p:txBody>
          <a:bodyPr>
            <a:normAutofit fontScale="92500" lnSpcReduction="20000"/>
          </a:bodyPr>
          <a:lstStyle/>
          <a:p>
            <a:pPr fontAlgn="auto">
              <a:lnSpc>
                <a:spcPts val="3000"/>
              </a:lnSpc>
              <a:spcAft>
                <a:spcPts val="0"/>
              </a:spcAft>
              <a:defRPr/>
            </a:pPr>
            <a:r>
              <a:rPr lang="zh-CN" altLang="en-US">
                <a:latin typeface="幼圆" panose="02010509060101010101" pitchFamily="49" charset="-122"/>
                <a:ea typeface="幼圆" panose="02010509060101010101" pitchFamily="49" charset="-122"/>
              </a:rPr>
              <a:t>框架通常由描述事务的各个方面的槽组成，每个槽可以拥有若干个侧面，而每个侧面可以拥有若干个值。</a:t>
            </a:r>
          </a:p>
          <a:p>
            <a:pPr fontAlgn="auto">
              <a:lnSpc>
                <a:spcPct val="90000"/>
              </a:lnSpc>
              <a:spcAft>
                <a:spcPts val="0"/>
              </a:spcAft>
              <a:defRPr/>
            </a:pPr>
            <a:r>
              <a:rPr lang="zh-CN" altLang="en-US">
                <a:latin typeface="幼圆" panose="02010509060101010101" pitchFamily="49" charset="-122"/>
                <a:ea typeface="幼圆" panose="02010509060101010101" pitchFamily="49" charset="-122"/>
              </a:rPr>
              <a:t>框架的一般结构：</a:t>
            </a:r>
          </a:p>
          <a:p>
            <a:pPr fontAlgn="auto">
              <a:lnSpc>
                <a:spcPct val="90000"/>
              </a:lnSpc>
              <a:spcAft>
                <a:spcPts val="0"/>
              </a:spcAft>
              <a:buFont typeface="Wingdings" panose="05000000000000000000" pitchFamily="2" charset="2"/>
              <a:buNone/>
              <a:defRPr/>
            </a:pPr>
            <a:r>
              <a:rPr lang="zh-CN" altLang="en-US">
                <a:latin typeface="幼圆" panose="02010509060101010101" pitchFamily="49" charset="-122"/>
                <a:ea typeface="幼圆" panose="02010509060101010101" pitchFamily="49" charset="-122"/>
              </a:rPr>
              <a:t>		</a:t>
            </a:r>
            <a:r>
              <a:rPr lang="en-US" altLang="zh-CN" sz="1800">
                <a:latin typeface="幼圆" panose="02010509060101010101" pitchFamily="49" charset="-122"/>
                <a:ea typeface="幼圆" panose="02010509060101010101" pitchFamily="49" charset="-122"/>
              </a:rPr>
              <a:t>&lt;</a:t>
            </a:r>
            <a:r>
              <a:rPr lang="zh-CN" altLang="en-US" sz="1800">
                <a:latin typeface="幼圆" panose="02010509060101010101" pitchFamily="49" charset="-122"/>
                <a:ea typeface="幼圆" panose="02010509060101010101" pitchFamily="49" charset="-122"/>
              </a:rPr>
              <a:t>框架名</a:t>
            </a:r>
            <a:r>
              <a:rPr lang="en-US" altLang="zh-CN" sz="1800">
                <a:latin typeface="幼圆" panose="02010509060101010101" pitchFamily="49" charset="-122"/>
                <a:ea typeface="幼圆" panose="02010509060101010101" pitchFamily="49" charset="-122"/>
              </a:rPr>
              <a:t>&gt;</a:t>
            </a: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&lt;</a:t>
            </a:r>
            <a:r>
              <a:rPr lang="zh-CN" altLang="en-US" sz="1800">
                <a:latin typeface="幼圆" panose="02010509060101010101" pitchFamily="49" charset="-122"/>
                <a:ea typeface="幼圆" panose="02010509060101010101" pitchFamily="49" charset="-122"/>
              </a:rPr>
              <a:t>槽 </a:t>
            </a:r>
            <a:r>
              <a:rPr lang="en-US" altLang="zh-CN" sz="1800">
                <a:latin typeface="幼圆" panose="02010509060101010101" pitchFamily="49" charset="-122"/>
                <a:ea typeface="幼圆" panose="02010509060101010101" pitchFamily="49" charset="-122"/>
              </a:rPr>
              <a:t>1 &gt;   &lt;</a:t>
            </a:r>
            <a:r>
              <a:rPr lang="zh-CN" altLang="en-US" sz="1800">
                <a:latin typeface="幼圆" panose="02010509060101010101" pitchFamily="49" charset="-122"/>
                <a:ea typeface="幼圆" panose="02010509060101010101" pitchFamily="49" charset="-122"/>
              </a:rPr>
              <a:t>侧面 </a:t>
            </a:r>
            <a:r>
              <a:rPr lang="en-US" altLang="zh-CN" sz="1800">
                <a:latin typeface="幼圆" panose="02010509060101010101" pitchFamily="49" charset="-122"/>
                <a:ea typeface="幼圆" panose="02010509060101010101" pitchFamily="49" charset="-122"/>
              </a:rPr>
              <a:t>11 &gt; &lt;</a:t>
            </a:r>
            <a:r>
              <a:rPr lang="zh-CN" altLang="en-US" sz="1800">
                <a:latin typeface="幼圆" panose="02010509060101010101" pitchFamily="49" charset="-122"/>
                <a:ea typeface="幼圆" panose="02010509060101010101" pitchFamily="49" charset="-122"/>
              </a:rPr>
              <a:t>值 </a:t>
            </a:r>
            <a:r>
              <a:rPr lang="en-US" altLang="zh-CN" sz="1800">
                <a:latin typeface="幼圆" panose="02010509060101010101" pitchFamily="49" charset="-122"/>
                <a:ea typeface="幼圆" panose="02010509060101010101" pitchFamily="49" charset="-122"/>
              </a:rPr>
              <a:t>111 &gt;…</a:t>
            </a: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&lt;</a:t>
            </a:r>
            <a:r>
              <a:rPr lang="zh-CN" altLang="en-US" sz="1800">
                <a:latin typeface="幼圆" panose="02010509060101010101" pitchFamily="49" charset="-122"/>
                <a:ea typeface="幼圆" panose="02010509060101010101" pitchFamily="49" charset="-122"/>
              </a:rPr>
              <a:t>侧面 </a:t>
            </a:r>
            <a:r>
              <a:rPr lang="en-US" altLang="zh-CN" sz="1800">
                <a:latin typeface="幼圆" panose="02010509060101010101" pitchFamily="49" charset="-122"/>
                <a:ea typeface="幼圆" panose="02010509060101010101" pitchFamily="49" charset="-122"/>
              </a:rPr>
              <a:t>12 &gt; &lt;</a:t>
            </a:r>
            <a:r>
              <a:rPr lang="zh-CN" altLang="en-US" sz="1800">
                <a:latin typeface="幼圆" panose="02010509060101010101" pitchFamily="49" charset="-122"/>
                <a:ea typeface="幼圆" panose="02010509060101010101" pitchFamily="49" charset="-122"/>
              </a:rPr>
              <a:t>值 </a:t>
            </a:r>
            <a:r>
              <a:rPr lang="en-US" altLang="zh-CN" sz="1800">
                <a:latin typeface="幼圆" panose="02010509060101010101" pitchFamily="49" charset="-122"/>
                <a:ea typeface="幼圆" panose="02010509060101010101" pitchFamily="49" charset="-122"/>
              </a:rPr>
              <a:t>121 &gt;…</a:t>
            </a: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a:t>
            </a: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&lt;</a:t>
            </a:r>
            <a:r>
              <a:rPr lang="zh-CN" altLang="en-US" sz="1800">
                <a:latin typeface="幼圆" panose="02010509060101010101" pitchFamily="49" charset="-122"/>
                <a:ea typeface="幼圆" panose="02010509060101010101" pitchFamily="49" charset="-122"/>
              </a:rPr>
              <a:t>槽 </a:t>
            </a:r>
            <a:r>
              <a:rPr lang="en-US" altLang="zh-CN" sz="1800">
                <a:latin typeface="幼圆" panose="02010509060101010101" pitchFamily="49" charset="-122"/>
                <a:ea typeface="幼圆" panose="02010509060101010101" pitchFamily="49" charset="-122"/>
              </a:rPr>
              <a:t>1 &gt;    &lt;</a:t>
            </a:r>
            <a:r>
              <a:rPr lang="zh-CN" altLang="en-US" sz="1800">
                <a:latin typeface="幼圆" panose="02010509060101010101" pitchFamily="49" charset="-122"/>
                <a:ea typeface="幼圆" panose="02010509060101010101" pitchFamily="49" charset="-122"/>
              </a:rPr>
              <a:t>侧面 </a:t>
            </a:r>
            <a:r>
              <a:rPr lang="en-US" altLang="zh-CN" sz="1800">
                <a:latin typeface="幼圆" panose="02010509060101010101" pitchFamily="49" charset="-122"/>
                <a:ea typeface="幼圆" panose="02010509060101010101" pitchFamily="49" charset="-122"/>
              </a:rPr>
              <a:t>21 &gt; &lt;</a:t>
            </a:r>
            <a:r>
              <a:rPr lang="zh-CN" altLang="en-US" sz="1800">
                <a:latin typeface="幼圆" panose="02010509060101010101" pitchFamily="49" charset="-122"/>
                <a:ea typeface="幼圆" panose="02010509060101010101" pitchFamily="49" charset="-122"/>
              </a:rPr>
              <a:t>值 </a:t>
            </a:r>
            <a:r>
              <a:rPr lang="en-US" altLang="zh-CN" sz="1800">
                <a:latin typeface="幼圆" panose="02010509060101010101" pitchFamily="49" charset="-122"/>
                <a:ea typeface="幼圆" panose="02010509060101010101" pitchFamily="49" charset="-122"/>
              </a:rPr>
              <a:t>211 &gt;…</a:t>
            </a: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&lt;</a:t>
            </a:r>
            <a:r>
              <a:rPr lang="zh-CN" altLang="en-US" sz="1800">
                <a:latin typeface="幼圆" panose="02010509060101010101" pitchFamily="49" charset="-122"/>
                <a:ea typeface="幼圆" panose="02010509060101010101" pitchFamily="49" charset="-122"/>
              </a:rPr>
              <a:t>侧面 </a:t>
            </a:r>
            <a:r>
              <a:rPr lang="en-US" altLang="zh-CN" sz="1800">
                <a:latin typeface="幼圆" panose="02010509060101010101" pitchFamily="49" charset="-122"/>
                <a:ea typeface="幼圆" panose="02010509060101010101" pitchFamily="49" charset="-122"/>
              </a:rPr>
              <a:t>22 &gt; &lt;</a:t>
            </a:r>
            <a:r>
              <a:rPr lang="zh-CN" altLang="en-US" sz="1800">
                <a:latin typeface="幼圆" panose="02010509060101010101" pitchFamily="49" charset="-122"/>
                <a:ea typeface="幼圆" panose="02010509060101010101" pitchFamily="49" charset="-122"/>
              </a:rPr>
              <a:t>值 </a:t>
            </a:r>
            <a:r>
              <a:rPr lang="en-US" altLang="zh-CN" sz="1800">
                <a:latin typeface="幼圆" panose="02010509060101010101" pitchFamily="49" charset="-122"/>
                <a:ea typeface="幼圆" panose="02010509060101010101" pitchFamily="49" charset="-122"/>
              </a:rPr>
              <a:t>221 &gt;…</a:t>
            </a: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a:t>
            </a: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a:t>
            </a: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&lt;</a:t>
            </a:r>
            <a:r>
              <a:rPr lang="zh-CN" altLang="en-US" sz="1800">
                <a:latin typeface="幼圆" panose="02010509060101010101" pitchFamily="49" charset="-122"/>
                <a:ea typeface="幼圆" panose="02010509060101010101" pitchFamily="49" charset="-122"/>
              </a:rPr>
              <a:t>槽 </a:t>
            </a:r>
            <a:r>
              <a:rPr lang="en-US" altLang="zh-CN" sz="1800">
                <a:latin typeface="幼圆" panose="02010509060101010101" pitchFamily="49" charset="-122"/>
                <a:ea typeface="幼圆" panose="02010509060101010101" pitchFamily="49" charset="-122"/>
              </a:rPr>
              <a:t>1 &gt;    &lt;</a:t>
            </a:r>
            <a:r>
              <a:rPr lang="zh-CN" altLang="en-US" sz="1800">
                <a:latin typeface="幼圆" panose="02010509060101010101" pitchFamily="49" charset="-122"/>
                <a:ea typeface="幼圆" panose="02010509060101010101" pitchFamily="49" charset="-122"/>
              </a:rPr>
              <a:t>侧面 </a:t>
            </a:r>
            <a:r>
              <a:rPr lang="en-US" altLang="zh-CN" sz="1800">
                <a:latin typeface="幼圆" panose="02010509060101010101" pitchFamily="49" charset="-122"/>
                <a:ea typeface="幼圆" panose="02010509060101010101" pitchFamily="49" charset="-122"/>
              </a:rPr>
              <a:t>n1 &gt; &lt;</a:t>
            </a:r>
            <a:r>
              <a:rPr lang="zh-CN" altLang="en-US" sz="1800">
                <a:latin typeface="幼圆" panose="02010509060101010101" pitchFamily="49" charset="-122"/>
                <a:ea typeface="幼圆" panose="02010509060101010101" pitchFamily="49" charset="-122"/>
              </a:rPr>
              <a:t>值 </a:t>
            </a:r>
            <a:r>
              <a:rPr lang="en-US" altLang="zh-CN" sz="1800">
                <a:latin typeface="幼圆" panose="02010509060101010101" pitchFamily="49" charset="-122"/>
                <a:ea typeface="幼圆" panose="02010509060101010101" pitchFamily="49" charset="-122"/>
              </a:rPr>
              <a:t>n11 &gt;…</a:t>
            </a: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&lt;</a:t>
            </a:r>
            <a:r>
              <a:rPr lang="zh-CN" altLang="en-US" sz="1800">
                <a:latin typeface="幼圆" panose="02010509060101010101" pitchFamily="49" charset="-122"/>
                <a:ea typeface="幼圆" panose="02010509060101010101" pitchFamily="49" charset="-122"/>
              </a:rPr>
              <a:t>侧面 </a:t>
            </a:r>
            <a:r>
              <a:rPr lang="en-US" altLang="zh-CN" sz="1800">
                <a:latin typeface="幼圆" panose="02010509060101010101" pitchFamily="49" charset="-122"/>
                <a:ea typeface="幼圆" panose="02010509060101010101" pitchFamily="49" charset="-122"/>
              </a:rPr>
              <a:t>n2 &gt; &lt;</a:t>
            </a:r>
            <a:r>
              <a:rPr lang="zh-CN" altLang="en-US" sz="1800">
                <a:latin typeface="幼圆" panose="02010509060101010101" pitchFamily="49" charset="-122"/>
                <a:ea typeface="幼圆" panose="02010509060101010101" pitchFamily="49" charset="-122"/>
              </a:rPr>
              <a:t>值 </a:t>
            </a:r>
            <a:r>
              <a:rPr lang="en-US" altLang="zh-CN" sz="1800">
                <a:latin typeface="幼圆" panose="02010509060101010101" pitchFamily="49" charset="-122"/>
                <a:ea typeface="幼圆" panose="02010509060101010101" pitchFamily="49" charset="-122"/>
              </a:rPr>
              <a:t>n21 &gt;…</a:t>
            </a: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a:t>
            </a: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&lt;</a:t>
            </a:r>
            <a:r>
              <a:rPr lang="zh-CN" altLang="en-US" sz="1800">
                <a:latin typeface="幼圆" panose="02010509060101010101" pitchFamily="49" charset="-122"/>
                <a:ea typeface="幼圆" panose="02010509060101010101" pitchFamily="49" charset="-122"/>
              </a:rPr>
              <a:t>侧面 </a:t>
            </a:r>
            <a:r>
              <a:rPr lang="en-US" altLang="zh-CN" sz="1800">
                <a:latin typeface="幼圆" panose="02010509060101010101" pitchFamily="49" charset="-122"/>
                <a:ea typeface="幼圆" panose="02010509060101010101" pitchFamily="49" charset="-122"/>
              </a:rPr>
              <a:t>nm &gt; &lt;</a:t>
            </a:r>
            <a:r>
              <a:rPr lang="zh-CN" altLang="en-US" sz="1800">
                <a:latin typeface="幼圆" panose="02010509060101010101" pitchFamily="49" charset="-122"/>
                <a:ea typeface="幼圆" panose="02010509060101010101" pitchFamily="49" charset="-122"/>
              </a:rPr>
              <a:t>值 </a:t>
            </a:r>
            <a:r>
              <a:rPr lang="en-US" altLang="zh-CN" sz="1800">
                <a:latin typeface="幼圆" panose="02010509060101010101" pitchFamily="49" charset="-122"/>
                <a:ea typeface="幼圆" panose="02010509060101010101" pitchFamily="49" charset="-122"/>
              </a:rPr>
              <a:t>nm1 &gt;…</a:t>
            </a:r>
          </a:p>
        </p:txBody>
      </p:sp>
      <p:sp>
        <p:nvSpPr>
          <p:cNvPr id="110596" name="日期占位符 1">
            <a:extLst>
              <a:ext uri="{FF2B5EF4-FFF2-40B4-BE49-F238E27FC236}">
                <a16:creationId xmlns:a16="http://schemas.microsoft.com/office/drawing/2014/main" id="{DDC16C4E-E3CE-49DF-ACEF-E2B013AA4BE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120DFE7D-7406-43C0-86CF-1DBA31C709B7}"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10597" name="页脚占位符 2">
            <a:extLst>
              <a:ext uri="{FF2B5EF4-FFF2-40B4-BE49-F238E27FC236}">
                <a16:creationId xmlns:a16="http://schemas.microsoft.com/office/drawing/2014/main" id="{C677CD5A-60DE-44F8-A5D6-84837E1B302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10598" name="灯片编号占位符 5">
            <a:extLst>
              <a:ext uri="{FF2B5EF4-FFF2-40B4-BE49-F238E27FC236}">
                <a16:creationId xmlns:a16="http://schemas.microsoft.com/office/drawing/2014/main" id="{52E20594-E555-4784-8DCE-992C1D1608A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4F4863BC-3812-4C55-B0B3-A59B36AA2C74}" type="slidenum">
              <a:rPr lang="en-US" altLang="zh-CN" sz="1400" smtClean="0">
                <a:latin typeface="Times New Roman" panose="02020603050405020304" pitchFamily="18" charset="0"/>
              </a:rPr>
              <a:pPr eaLnBrk="1" hangingPunct="1">
                <a:lnSpc>
                  <a:spcPct val="100000"/>
                </a:lnSpc>
                <a:spcBef>
                  <a:spcPct val="0"/>
                </a:spcBef>
                <a:buClrTx/>
                <a:buFontTx/>
                <a:buNone/>
              </a:pPr>
              <a:t>54</a:t>
            </a:fld>
            <a:endParaRPr lang="en-US" altLang="zh-CN" sz="1400">
              <a:latin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026">
            <a:extLst>
              <a:ext uri="{FF2B5EF4-FFF2-40B4-BE49-F238E27FC236}">
                <a16:creationId xmlns:a16="http://schemas.microsoft.com/office/drawing/2014/main" id="{339200CB-EB66-4F42-9A3B-407D3A5A7833}"/>
              </a:ext>
            </a:extLst>
          </p:cNvPr>
          <p:cNvSpPr>
            <a:spLocks noGrp="1" noChangeArrowheads="1"/>
          </p:cNvSpPr>
          <p:nvPr>
            <p:ph type="title"/>
          </p:nvPr>
        </p:nvSpPr>
        <p:spPr>
          <a:xfrm>
            <a:off x="900113" y="188913"/>
            <a:ext cx="7543800" cy="8382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宾馆房间的框架描述</a:t>
            </a:r>
          </a:p>
        </p:txBody>
      </p:sp>
      <p:sp>
        <p:nvSpPr>
          <p:cNvPr id="111619" name="日期占位符 1">
            <a:extLst>
              <a:ext uri="{FF2B5EF4-FFF2-40B4-BE49-F238E27FC236}">
                <a16:creationId xmlns:a16="http://schemas.microsoft.com/office/drawing/2014/main" id="{6B6E85C5-74F7-4BBC-8C2C-7F2FE5E80C7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E029CBD-A814-424F-B674-8FDE9F51AF80}"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11620" name="页脚占位符 2">
            <a:extLst>
              <a:ext uri="{FF2B5EF4-FFF2-40B4-BE49-F238E27FC236}">
                <a16:creationId xmlns:a16="http://schemas.microsoft.com/office/drawing/2014/main" id="{7BD59E5D-B479-49CA-B0A1-AEC53B19C02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11621" name="灯片编号占位符 5">
            <a:extLst>
              <a:ext uri="{FF2B5EF4-FFF2-40B4-BE49-F238E27FC236}">
                <a16:creationId xmlns:a16="http://schemas.microsoft.com/office/drawing/2014/main" id="{851CE2EE-2850-48B6-AA08-E21EF693F4B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9661CDFD-6A2A-4EB5-BA8F-6C0354A08819}" type="slidenum">
              <a:rPr lang="en-US" altLang="zh-CN" sz="1400" smtClean="0">
                <a:latin typeface="Times New Roman" panose="02020603050405020304" pitchFamily="18" charset="0"/>
              </a:rPr>
              <a:pPr eaLnBrk="1" hangingPunct="1">
                <a:lnSpc>
                  <a:spcPct val="100000"/>
                </a:lnSpc>
                <a:spcBef>
                  <a:spcPct val="0"/>
                </a:spcBef>
                <a:buClrTx/>
                <a:buFontTx/>
                <a:buNone/>
              </a:pPr>
              <a:t>55</a:t>
            </a:fld>
            <a:endParaRPr lang="en-US" altLang="zh-CN" sz="1400">
              <a:latin typeface="Times New Roman" panose="02020603050405020304" pitchFamily="18" charset="0"/>
            </a:endParaRPr>
          </a:p>
        </p:txBody>
      </p:sp>
      <p:pic>
        <p:nvPicPr>
          <p:cNvPr id="111622" name="图片 7" descr="fig29">
            <a:extLst>
              <a:ext uri="{FF2B5EF4-FFF2-40B4-BE49-F238E27FC236}">
                <a16:creationId xmlns:a16="http://schemas.microsoft.com/office/drawing/2014/main" id="{6C210072-9571-49F7-8BE7-71E370D45A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484313"/>
            <a:ext cx="6624638"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Rectangle 4">
            <a:extLst>
              <a:ext uri="{FF2B5EF4-FFF2-40B4-BE49-F238E27FC236}">
                <a16:creationId xmlns:a16="http://schemas.microsoft.com/office/drawing/2014/main" id="{48B46F47-92AA-4375-8C06-B6E1CBB3D3C9}"/>
              </a:ext>
            </a:extLst>
          </p:cNvPr>
          <p:cNvSpPr>
            <a:spLocks noGrp="1" noChangeArrowheads="1"/>
          </p:cNvSpPr>
          <p:nvPr>
            <p:ph type="title"/>
          </p:nvPr>
        </p:nvSpPr>
        <p:spPr>
          <a:xfrm>
            <a:off x="468313" y="198438"/>
            <a:ext cx="7543800" cy="8382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框架的推理</a:t>
            </a:r>
          </a:p>
        </p:txBody>
      </p:sp>
      <p:sp>
        <p:nvSpPr>
          <p:cNvPr id="93187" name="Rectangle 3">
            <a:extLst>
              <a:ext uri="{FF2B5EF4-FFF2-40B4-BE49-F238E27FC236}">
                <a16:creationId xmlns:a16="http://schemas.microsoft.com/office/drawing/2014/main" id="{7B350CA2-64AF-4E89-A13E-5D45042013E2}"/>
              </a:ext>
            </a:extLst>
          </p:cNvPr>
          <p:cNvSpPr>
            <a:spLocks noGrp="1" noChangeArrowheads="1"/>
          </p:cNvSpPr>
          <p:nvPr>
            <p:ph idx="1"/>
          </p:nvPr>
        </p:nvSpPr>
        <p:spPr>
          <a:xfrm>
            <a:off x="827088" y="1196975"/>
            <a:ext cx="7620000" cy="4953000"/>
          </a:xfrm>
        </p:spPr>
        <p:txBody>
          <a:bodyPr/>
          <a:lstStyle/>
          <a:p>
            <a:pPr fontAlgn="auto">
              <a:lnSpc>
                <a:spcPct val="150000"/>
              </a:lnSpc>
              <a:spcAft>
                <a:spcPts val="0"/>
              </a:spcAft>
              <a:defRPr/>
            </a:pPr>
            <a:r>
              <a:rPr lang="zh-CN" altLang="en-US" sz="2400">
                <a:latin typeface="幼圆" panose="02010509060101010101" pitchFamily="49" charset="-122"/>
                <a:ea typeface="幼圆" panose="02010509060101010101" pitchFamily="49" charset="-122"/>
              </a:rPr>
              <a:t>框架系统的基本推理方法</a:t>
            </a:r>
          </a:p>
          <a:p>
            <a:pPr lvl="1" fontAlgn="auto">
              <a:lnSpc>
                <a:spcPct val="150000"/>
              </a:lnSpc>
              <a:spcAft>
                <a:spcPts val="0"/>
              </a:spcAft>
              <a:defRPr/>
            </a:pPr>
            <a:r>
              <a:rPr lang="zh-CN" altLang="en-US" sz="2400">
                <a:latin typeface="幼圆" panose="02010509060101010101" pitchFamily="49" charset="-122"/>
                <a:ea typeface="幼圆" panose="02010509060101010101" pitchFamily="49" charset="-122"/>
              </a:rPr>
              <a:t>特性继承，例如：燕子－</a:t>
            </a:r>
            <a:r>
              <a:rPr lang="en-US" altLang="zh-CN" sz="2400">
                <a:latin typeface="幼圆" panose="02010509060101010101" pitchFamily="49" charset="-122"/>
                <a:ea typeface="幼圆" panose="02010509060101010101" pitchFamily="49" charset="-122"/>
              </a:rPr>
              <a:t>&gt;</a:t>
            </a:r>
            <a:r>
              <a:rPr lang="zh-CN" altLang="en-US" sz="2400">
                <a:latin typeface="幼圆" panose="02010509060101010101" pitchFamily="49" charset="-122"/>
                <a:ea typeface="幼圆" panose="02010509060101010101" pitchFamily="49" charset="-122"/>
              </a:rPr>
              <a:t>鸟</a:t>
            </a:r>
          </a:p>
          <a:p>
            <a:pPr lvl="1" fontAlgn="auto">
              <a:lnSpc>
                <a:spcPct val="150000"/>
              </a:lnSpc>
              <a:spcAft>
                <a:spcPts val="0"/>
              </a:spcAft>
              <a:defRPr/>
            </a:pPr>
            <a:r>
              <a:rPr lang="zh-CN" altLang="en-US" sz="2400">
                <a:latin typeface="幼圆" panose="02010509060101010101" pitchFamily="49" charset="-122"/>
                <a:ea typeface="幼圆" panose="02010509060101010101" pitchFamily="49" charset="-122"/>
              </a:rPr>
              <a:t>部分匹配，例如</a:t>
            </a:r>
            <a:r>
              <a:rPr lang="en-US" altLang="zh-CN" sz="2400">
                <a:latin typeface="幼圆" panose="02010509060101010101" pitchFamily="49" charset="-122"/>
                <a:ea typeface="幼圆" panose="02010509060101010101" pitchFamily="49" charset="-122"/>
              </a:rPr>
              <a:t>TOY</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HOUSE</a:t>
            </a:r>
          </a:p>
          <a:p>
            <a:pPr lvl="1" fontAlgn="auto">
              <a:lnSpc>
                <a:spcPct val="150000"/>
              </a:lnSpc>
              <a:spcAft>
                <a:spcPts val="0"/>
              </a:spcAft>
              <a:defRPr/>
            </a:pPr>
            <a:r>
              <a:rPr lang="zh-CN" altLang="en-US" sz="2400">
                <a:latin typeface="幼圆" panose="02010509060101010101" pitchFamily="49" charset="-122"/>
                <a:ea typeface="幼圆" panose="02010509060101010101" pitchFamily="49" charset="-122"/>
              </a:rPr>
              <a:t>从描述中直接引用，例如：</a:t>
            </a:r>
            <a:r>
              <a:rPr lang="en-US" altLang="zh-CN" sz="2400">
                <a:latin typeface="幼圆" panose="02010509060101010101" pitchFamily="49" charset="-122"/>
                <a:ea typeface="幼圆" panose="02010509060101010101" pitchFamily="49" charset="-122"/>
              </a:rPr>
              <a:t>ROOM</a:t>
            </a:r>
            <a:r>
              <a:rPr lang="zh-CN" altLang="en-US" sz="2400">
                <a:latin typeface="幼圆" panose="02010509060101010101" pitchFamily="49" charset="-122"/>
                <a:ea typeface="幼圆" panose="02010509060101010101" pitchFamily="49" charset="-122"/>
              </a:rPr>
              <a:t>的例子</a:t>
            </a:r>
          </a:p>
          <a:p>
            <a:pPr lvl="1" fontAlgn="auto">
              <a:lnSpc>
                <a:spcPct val="150000"/>
              </a:lnSpc>
              <a:spcAft>
                <a:spcPts val="0"/>
              </a:spcAft>
              <a:defRPr/>
            </a:pPr>
            <a:r>
              <a:rPr lang="zh-CN" altLang="en-US" sz="2400">
                <a:latin typeface="幼圆" panose="02010509060101010101" pitchFamily="49" charset="-122"/>
                <a:ea typeface="幼圆" panose="02010509060101010101" pitchFamily="49" charset="-122"/>
              </a:rPr>
              <a:t>各槽值的相关信息可以指导进行该槽值的描述，</a:t>
            </a:r>
          </a:p>
          <a:p>
            <a:pPr fontAlgn="auto">
              <a:lnSpc>
                <a:spcPct val="150000"/>
              </a:lnSpc>
              <a:spcAft>
                <a:spcPts val="0"/>
              </a:spcAft>
              <a:defRPr/>
            </a:pPr>
            <a:r>
              <a:rPr lang="zh-CN" altLang="en-US" sz="2400">
                <a:solidFill>
                  <a:schemeClr val="accent2"/>
                </a:solidFill>
                <a:latin typeface="幼圆" panose="02010509060101010101" pitchFamily="49" charset="-122"/>
                <a:ea typeface="幼圆" panose="02010509060101010101" pitchFamily="49" charset="-122"/>
              </a:rPr>
              <a:t>思考：框架是一种规定格式描述的事务、行为与事件。那么对于具体的应用，当直接套用框架知识推理不顺利时，框架推理的策略？</a:t>
            </a:r>
          </a:p>
        </p:txBody>
      </p:sp>
      <p:sp>
        <p:nvSpPr>
          <p:cNvPr id="112644" name="日期占位符 1">
            <a:extLst>
              <a:ext uri="{FF2B5EF4-FFF2-40B4-BE49-F238E27FC236}">
                <a16:creationId xmlns:a16="http://schemas.microsoft.com/office/drawing/2014/main" id="{0DE2797B-5017-459A-A49E-F83168B041E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83BC215-621B-42A2-A2D1-C5E768200C24}"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12645" name="页脚占位符 2">
            <a:extLst>
              <a:ext uri="{FF2B5EF4-FFF2-40B4-BE49-F238E27FC236}">
                <a16:creationId xmlns:a16="http://schemas.microsoft.com/office/drawing/2014/main" id="{19390D56-F4C1-49F7-98C0-C5EB573EB4A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12646" name="灯片编号占位符 5">
            <a:extLst>
              <a:ext uri="{FF2B5EF4-FFF2-40B4-BE49-F238E27FC236}">
                <a16:creationId xmlns:a16="http://schemas.microsoft.com/office/drawing/2014/main" id="{4F77F344-6A63-464B-98A8-E6C329C8429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A202EFA6-13E0-4432-92F4-909122EBE84B}" type="slidenum">
              <a:rPr lang="en-US" altLang="zh-CN" sz="1400" smtClean="0">
                <a:latin typeface="Times New Roman" panose="02020603050405020304" pitchFamily="18" charset="0"/>
              </a:rPr>
              <a:pPr eaLnBrk="1" hangingPunct="1">
                <a:lnSpc>
                  <a:spcPct val="100000"/>
                </a:lnSpc>
                <a:spcBef>
                  <a:spcPct val="0"/>
                </a:spcBef>
                <a:buClrTx/>
                <a:buFontTx/>
                <a:buNone/>
              </a:pPr>
              <a:t>56</a:t>
            </a:fld>
            <a:endParaRPr lang="en-US" altLang="zh-CN" sz="1400">
              <a:latin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6EAAD25B-B7EF-4C88-8F75-EDC0C91A1111}"/>
              </a:ext>
            </a:extLst>
          </p:cNvPr>
          <p:cNvSpPr>
            <a:spLocks noGrp="1" noChangeArrowheads="1"/>
          </p:cNvSpPr>
          <p:nvPr>
            <p:ph type="title"/>
          </p:nvPr>
        </p:nvSpPr>
        <p:spPr>
          <a:xfrm>
            <a:off x="468313" y="198438"/>
            <a:ext cx="7543800" cy="8382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框架推理的选择方法</a:t>
            </a:r>
          </a:p>
        </p:txBody>
      </p:sp>
      <p:sp>
        <p:nvSpPr>
          <p:cNvPr id="94211" name="Rectangle 3">
            <a:extLst>
              <a:ext uri="{FF2B5EF4-FFF2-40B4-BE49-F238E27FC236}">
                <a16:creationId xmlns:a16="http://schemas.microsoft.com/office/drawing/2014/main" id="{C9C90555-3EA1-4C42-A3C4-F6F03F22A7F3}"/>
              </a:ext>
            </a:extLst>
          </p:cNvPr>
          <p:cNvSpPr>
            <a:spLocks noGrp="1" noChangeArrowheads="1"/>
          </p:cNvSpPr>
          <p:nvPr>
            <p:ph idx="1"/>
          </p:nvPr>
        </p:nvSpPr>
        <p:spPr>
          <a:xfrm>
            <a:off x="468313" y="1195388"/>
            <a:ext cx="8135937" cy="6019800"/>
          </a:xfrm>
        </p:spPr>
        <p:txBody>
          <a:bodyPr/>
          <a:lstStyle/>
          <a:p>
            <a:pPr marL="0" lvl="1" indent="0" fontAlgn="auto">
              <a:lnSpc>
                <a:spcPts val="2800"/>
              </a:lnSpc>
              <a:spcBef>
                <a:spcPct val="0"/>
              </a:spcBef>
              <a:spcAft>
                <a:spcPts val="0"/>
              </a:spcAft>
              <a:defRPr/>
            </a:pPr>
            <a:r>
              <a:rPr lang="zh-CN" altLang="en-US" sz="2000">
                <a:latin typeface="幼圆" panose="02010509060101010101" pitchFamily="49" charset="-122"/>
                <a:ea typeface="幼圆" panose="02010509060101010101" pitchFamily="49" charset="-122"/>
              </a:rPr>
              <a:t>选择与当前情况对应的框架片断，与其他候选框架相匹配，选择最佳匹配；（知识的合成、交叉）</a:t>
            </a:r>
          </a:p>
          <a:p>
            <a:pPr marL="0" lvl="1" indent="0" fontAlgn="auto">
              <a:lnSpc>
                <a:spcPts val="2800"/>
              </a:lnSpc>
              <a:spcBef>
                <a:spcPct val="0"/>
              </a:spcBef>
              <a:spcAft>
                <a:spcPts val="0"/>
              </a:spcAft>
              <a:defRPr/>
            </a:pPr>
            <a:r>
              <a:rPr lang="zh-CN" altLang="en-US" sz="2000">
                <a:latin typeface="幼圆" panose="02010509060101010101" pitchFamily="49" charset="-122"/>
                <a:ea typeface="幼圆" panose="02010509060101010101" pitchFamily="49" charset="-122"/>
              </a:rPr>
              <a:t>允许部分不相匹配的信息，如漏失某项特性比多了某项特性更合理，比如只有一条腿的人比有三条腿的人更合理；（合理推断）</a:t>
            </a:r>
          </a:p>
          <a:p>
            <a:pPr marL="0" lvl="1" indent="0" fontAlgn="auto">
              <a:lnSpc>
                <a:spcPts val="2800"/>
              </a:lnSpc>
              <a:spcBef>
                <a:spcPct val="0"/>
              </a:spcBef>
              <a:spcAft>
                <a:spcPts val="0"/>
              </a:spcAft>
              <a:defRPr/>
            </a:pPr>
            <a:r>
              <a:rPr lang="zh-CN" altLang="en-US" sz="2000">
                <a:latin typeface="幼圆" panose="02010509060101010101" pitchFamily="49" charset="-122"/>
                <a:ea typeface="幼圆" panose="02010509060101010101" pitchFamily="49" charset="-122"/>
              </a:rPr>
              <a:t>查询框架之间保存有关的连接，指出应用此框架不合理的情况下，可以下一步试探的建议框架；</a:t>
            </a:r>
          </a:p>
          <a:p>
            <a:pPr marL="0" lvl="1" indent="0" fontAlgn="auto">
              <a:lnSpc>
                <a:spcPct val="90000"/>
              </a:lnSpc>
              <a:spcAft>
                <a:spcPts val="0"/>
              </a:spcAft>
              <a:defRPr/>
            </a:pPr>
            <a:endParaRPr lang="zh-CN" altLang="en-US">
              <a:latin typeface="幼圆" panose="02010509060101010101" pitchFamily="49" charset="-122"/>
              <a:ea typeface="幼圆" panose="02010509060101010101" pitchFamily="49" charset="-122"/>
            </a:endParaRPr>
          </a:p>
          <a:p>
            <a:pPr marL="0" lvl="1" indent="0" fontAlgn="auto">
              <a:lnSpc>
                <a:spcPct val="90000"/>
              </a:lnSpc>
              <a:spcAft>
                <a:spcPts val="0"/>
              </a:spcAft>
              <a:defRPr/>
            </a:pPr>
            <a:endParaRPr lang="zh-CN" altLang="en-US">
              <a:latin typeface="幼圆" panose="02010509060101010101" pitchFamily="49" charset="-122"/>
              <a:ea typeface="幼圆" panose="02010509060101010101" pitchFamily="49" charset="-122"/>
            </a:endParaRPr>
          </a:p>
          <a:p>
            <a:pPr marL="0" lvl="1" indent="0" fontAlgn="auto">
              <a:lnSpc>
                <a:spcPct val="90000"/>
              </a:lnSpc>
              <a:spcAft>
                <a:spcPts val="0"/>
              </a:spcAft>
              <a:defRPr/>
            </a:pPr>
            <a:endParaRPr lang="zh-CN" altLang="en-US">
              <a:latin typeface="幼圆" panose="02010509060101010101" pitchFamily="49" charset="-122"/>
              <a:ea typeface="幼圆" panose="02010509060101010101" pitchFamily="49" charset="-122"/>
            </a:endParaRPr>
          </a:p>
          <a:p>
            <a:pPr marL="0" lvl="1" indent="0" fontAlgn="auto">
              <a:lnSpc>
                <a:spcPct val="90000"/>
              </a:lnSpc>
              <a:spcAft>
                <a:spcPts val="0"/>
              </a:spcAft>
              <a:defRPr/>
            </a:pPr>
            <a:endParaRPr lang="zh-CN" altLang="en-US">
              <a:latin typeface="幼圆" panose="02010509060101010101" pitchFamily="49" charset="-122"/>
              <a:ea typeface="幼圆" panose="02010509060101010101" pitchFamily="49" charset="-122"/>
            </a:endParaRPr>
          </a:p>
          <a:p>
            <a:pPr marL="0" lvl="1" indent="0" fontAlgn="auto">
              <a:lnSpc>
                <a:spcPct val="90000"/>
              </a:lnSpc>
              <a:spcAft>
                <a:spcPts val="0"/>
              </a:spcAft>
              <a:defRPr/>
            </a:pPr>
            <a:endParaRPr lang="zh-CN" altLang="en-US">
              <a:latin typeface="幼圆" panose="02010509060101010101" pitchFamily="49" charset="-122"/>
              <a:ea typeface="幼圆" panose="02010509060101010101" pitchFamily="49" charset="-122"/>
            </a:endParaRPr>
          </a:p>
          <a:p>
            <a:pPr marL="0" lvl="1" indent="0" fontAlgn="auto">
              <a:lnSpc>
                <a:spcPct val="90000"/>
              </a:lnSpc>
              <a:spcAft>
                <a:spcPts val="0"/>
              </a:spcAft>
              <a:defRPr/>
            </a:pPr>
            <a:endParaRPr lang="zh-CN" altLang="en-US">
              <a:latin typeface="幼圆" panose="02010509060101010101" pitchFamily="49" charset="-122"/>
              <a:ea typeface="幼圆" panose="02010509060101010101" pitchFamily="49" charset="-122"/>
            </a:endParaRPr>
          </a:p>
          <a:p>
            <a:pPr marL="0" lvl="1" indent="0" fontAlgn="auto">
              <a:lnSpc>
                <a:spcPct val="90000"/>
              </a:lnSpc>
              <a:spcAft>
                <a:spcPts val="0"/>
              </a:spcAft>
              <a:defRPr/>
            </a:pPr>
            <a:endParaRPr lang="zh-CN" altLang="en-US">
              <a:latin typeface="幼圆" panose="02010509060101010101" pitchFamily="49" charset="-122"/>
              <a:ea typeface="幼圆" panose="02010509060101010101" pitchFamily="49" charset="-122"/>
            </a:endParaRPr>
          </a:p>
          <a:p>
            <a:pPr marL="0" lvl="1" indent="0" fontAlgn="auto">
              <a:lnSpc>
                <a:spcPts val="2800"/>
              </a:lnSpc>
              <a:spcAft>
                <a:spcPts val="0"/>
              </a:spcAft>
              <a:defRPr/>
            </a:pPr>
            <a:r>
              <a:rPr lang="zh-CN" altLang="en-US">
                <a:latin typeface="幼圆" panose="02010509060101010101" pitchFamily="49" charset="-122"/>
                <a:ea typeface="幼圆" panose="02010509060101010101" pitchFamily="49" charset="-122"/>
              </a:rPr>
              <a:t>沿着框架系统的层次向上搜索，知道找到足够通用、与事实不矛盾的框架，或直接使用，或者建立新的下一层框架。</a:t>
            </a:r>
            <a:r>
              <a:rPr lang="zh-CN" altLang="en-US" b="1">
                <a:latin typeface="幼圆" panose="02010509060101010101" pitchFamily="49" charset="-122"/>
                <a:ea typeface="幼圆" panose="02010509060101010101" pitchFamily="49" charset="-122"/>
              </a:rPr>
              <a:t>（</a:t>
            </a:r>
            <a:r>
              <a:rPr lang="zh-CN" altLang="en-US">
                <a:latin typeface="幼圆" panose="02010509060101010101" pitchFamily="49" charset="-122"/>
                <a:ea typeface="幼圆" panose="02010509060101010101" pitchFamily="49" charset="-122"/>
              </a:rPr>
              <a:t>类型匹配与新类生成</a:t>
            </a:r>
            <a:r>
              <a:rPr lang="zh-CN" altLang="en-US" b="1">
                <a:latin typeface="幼圆" panose="02010509060101010101" pitchFamily="49" charset="-122"/>
                <a:ea typeface="幼圆" panose="02010509060101010101" pitchFamily="49" charset="-122"/>
              </a:rPr>
              <a:t>）</a:t>
            </a:r>
          </a:p>
        </p:txBody>
      </p:sp>
      <p:sp>
        <p:nvSpPr>
          <p:cNvPr id="113668" name="日期占位符 1">
            <a:extLst>
              <a:ext uri="{FF2B5EF4-FFF2-40B4-BE49-F238E27FC236}">
                <a16:creationId xmlns:a16="http://schemas.microsoft.com/office/drawing/2014/main" id="{1038064C-5574-44D2-9B81-FDF895308FD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F07D98D8-3BFB-4492-AA4C-5C68703C5E58}"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13669" name="页脚占位符 2">
            <a:extLst>
              <a:ext uri="{FF2B5EF4-FFF2-40B4-BE49-F238E27FC236}">
                <a16:creationId xmlns:a16="http://schemas.microsoft.com/office/drawing/2014/main" id="{990F3E32-41E2-4167-822D-5FAC8C8B5B8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13670" name="灯片编号占位符 5">
            <a:extLst>
              <a:ext uri="{FF2B5EF4-FFF2-40B4-BE49-F238E27FC236}">
                <a16:creationId xmlns:a16="http://schemas.microsoft.com/office/drawing/2014/main" id="{60C9033C-463F-482D-A63B-D27AFC3746F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4F4C17F5-346D-460D-AE73-63DEF0EE3D85}" type="slidenum">
              <a:rPr lang="en-US" altLang="zh-CN" sz="1400" smtClean="0">
                <a:latin typeface="Times New Roman" panose="02020603050405020304" pitchFamily="18" charset="0"/>
              </a:rPr>
              <a:pPr eaLnBrk="1" hangingPunct="1">
                <a:lnSpc>
                  <a:spcPct val="100000"/>
                </a:lnSpc>
                <a:spcBef>
                  <a:spcPct val="0"/>
                </a:spcBef>
                <a:buClrTx/>
                <a:buFontTx/>
                <a:buNone/>
              </a:pPr>
              <a:t>57</a:t>
            </a:fld>
            <a:endParaRPr lang="en-US" altLang="zh-CN" sz="1400">
              <a:latin typeface="Times New Roman" panose="02020603050405020304" pitchFamily="18" charset="0"/>
            </a:endParaRPr>
          </a:p>
        </p:txBody>
      </p:sp>
      <p:pic>
        <p:nvPicPr>
          <p:cNvPr id="113671" name="Picture 6">
            <a:extLst>
              <a:ext uri="{FF2B5EF4-FFF2-40B4-BE49-F238E27FC236}">
                <a16:creationId xmlns:a16="http://schemas.microsoft.com/office/drawing/2014/main" id="{8E0F34DE-1637-4075-B15E-C95F3FAD65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3141663"/>
            <a:ext cx="4008438" cy="2220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C3C67C80-A60F-48C8-9AFD-8BCBF593C259}"/>
              </a:ext>
            </a:extLst>
          </p:cNvPr>
          <p:cNvSpPr>
            <a:spLocks noGrp="1" noChangeArrowheads="1"/>
          </p:cNvSpPr>
          <p:nvPr>
            <p:ph type="title"/>
          </p:nvPr>
        </p:nvSpPr>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95235" name="内容占位符 1">
            <a:extLst>
              <a:ext uri="{FF2B5EF4-FFF2-40B4-BE49-F238E27FC236}">
                <a16:creationId xmlns:a16="http://schemas.microsoft.com/office/drawing/2014/main" id="{47B41C10-A5E6-4852-9BCC-5A5E9BD1F9FA}"/>
              </a:ext>
            </a:extLst>
          </p:cNvPr>
          <p:cNvSpPr>
            <a:spLocks noGrp="1" noChangeArrowheads="1"/>
          </p:cNvSpPr>
          <p:nvPr>
            <p:ph sz="half" idx="1"/>
          </p:nvPr>
        </p:nvSpPr>
        <p:spPr>
          <a:xfrm>
            <a:off x="4643438" y="1700213"/>
            <a:ext cx="3600450" cy="4114800"/>
          </a:xfrm>
        </p:spPr>
        <p:txBody>
          <a:bodyPr/>
          <a:lstStyle/>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2.6  </a:t>
            </a:r>
            <a:r>
              <a:rPr lang="zh-CN" altLang="zh-CN" sz="2400" b="1">
                <a:solidFill>
                  <a:srgbClr val="FF0000"/>
                </a:solidFill>
                <a:latin typeface="华文细黑" panose="02010600040101010101" pitchFamily="2" charset="-122"/>
                <a:ea typeface="华文细黑" panose="02010600040101010101" pitchFamily="2" charset="-122"/>
              </a:rPr>
              <a:t>状态空间</a:t>
            </a:r>
            <a:r>
              <a:rPr lang="en-US" altLang="zh-CN" sz="2400" b="1">
                <a:latin typeface="华文细黑" panose="02010600040101010101" pitchFamily="2" charset="-122"/>
                <a:ea typeface="华文细黑" panose="02010600040101010101" pitchFamily="2" charset="-122"/>
              </a:rPr>
              <a:t>	</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2.7  </a:t>
            </a:r>
            <a:r>
              <a:rPr lang="zh-CN" altLang="zh-CN" sz="2400" b="1">
                <a:latin typeface="华文细黑" panose="02010600040101010101" pitchFamily="2" charset="-122"/>
                <a:ea typeface="华文细黑" panose="02010600040101010101" pitchFamily="2" charset="-122"/>
              </a:rPr>
              <a:t>面向对象的知识表示</a:t>
            </a: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2.8  </a:t>
            </a:r>
            <a:r>
              <a:rPr lang="zh-CN" altLang="en-US" sz="2400" b="1">
                <a:latin typeface="华文细黑" panose="02010600040101010101" pitchFamily="2" charset="-122"/>
                <a:ea typeface="华文细黑" panose="02010600040101010101" pitchFamily="2" charset="-122"/>
              </a:rPr>
              <a:t>剧</a:t>
            </a:r>
            <a:r>
              <a:rPr lang="zh-CN" altLang="zh-CN" sz="2400" b="1">
                <a:latin typeface="华文细黑" panose="02010600040101010101" pitchFamily="2" charset="-122"/>
                <a:ea typeface="华文细黑" panose="02010600040101010101" pitchFamily="2" charset="-122"/>
              </a:rPr>
              <a:t>本</a:t>
            </a: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2.9  </a:t>
            </a:r>
            <a:r>
              <a:rPr lang="zh-CN" altLang="zh-CN" sz="2400" b="1">
                <a:latin typeface="华文细黑" panose="02010600040101010101" pitchFamily="2" charset="-122"/>
                <a:ea typeface="华文细黑" panose="02010600040101010101" pitchFamily="2" charset="-122"/>
              </a:rPr>
              <a:t>本体</a:t>
            </a: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2.10  </a:t>
            </a:r>
            <a:r>
              <a:rPr lang="zh-CN" altLang="zh-CN" sz="2400" b="1">
                <a:latin typeface="华文细黑" panose="02010600040101010101" pitchFamily="2" charset="-122"/>
                <a:ea typeface="华文细黑" panose="02010600040101010101" pitchFamily="2" charset="-122"/>
              </a:rPr>
              <a:t>小结</a:t>
            </a:r>
          </a:p>
          <a:p>
            <a:pPr marL="0" indent="0" fontAlgn="auto">
              <a:spcAft>
                <a:spcPts val="0"/>
              </a:spcAft>
              <a:defRPr/>
            </a:pPr>
            <a:endParaRPr lang="zh-CN" altLang="en-US"/>
          </a:p>
        </p:txBody>
      </p:sp>
      <p:sp>
        <p:nvSpPr>
          <p:cNvPr id="114692" name="日期占位符 3">
            <a:extLst>
              <a:ext uri="{FF2B5EF4-FFF2-40B4-BE49-F238E27FC236}">
                <a16:creationId xmlns:a16="http://schemas.microsoft.com/office/drawing/2014/main" id="{E53A2C97-DD80-4E2A-BD77-9ED5DA9B898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62446A2-8E22-4880-B6D0-B892C4BD0D54}"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14693" name="页脚占位符 2">
            <a:extLst>
              <a:ext uri="{FF2B5EF4-FFF2-40B4-BE49-F238E27FC236}">
                <a16:creationId xmlns:a16="http://schemas.microsoft.com/office/drawing/2014/main" id="{323E7709-2C2F-40BD-B657-E7C0B3AC5FB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14694" name="灯片编号占位符 5">
            <a:extLst>
              <a:ext uri="{FF2B5EF4-FFF2-40B4-BE49-F238E27FC236}">
                <a16:creationId xmlns:a16="http://schemas.microsoft.com/office/drawing/2014/main" id="{801EBE2E-BB67-46C6-9089-9BEBBE5CC2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337C011-DE9F-408A-93F5-1EC5FC84A9B6}" type="slidenum">
              <a:rPr lang="zh-CN" altLang="en-US" sz="1400" smtClean="0">
                <a:latin typeface="Arial" panose="020B0604020202020204" pitchFamily="34" charset="0"/>
              </a:rPr>
              <a:pPr>
                <a:lnSpc>
                  <a:spcPct val="100000"/>
                </a:lnSpc>
                <a:spcBef>
                  <a:spcPct val="0"/>
                </a:spcBef>
                <a:buClrTx/>
                <a:buFontTx/>
                <a:buNone/>
              </a:pPr>
              <a:t>58</a:t>
            </a:fld>
            <a:endParaRPr lang="en-US" altLang="zh-CN" sz="1400">
              <a:latin typeface="Arial" panose="020B0604020202020204" pitchFamily="34" charset="0"/>
            </a:endParaRPr>
          </a:p>
        </p:txBody>
      </p:sp>
      <p:sp>
        <p:nvSpPr>
          <p:cNvPr id="8" name="内容占位符 1">
            <a:extLst>
              <a:ext uri="{FF2B5EF4-FFF2-40B4-BE49-F238E27FC236}">
                <a16:creationId xmlns:a16="http://schemas.microsoft.com/office/drawing/2014/main" id="{2A18C7B1-825A-4B27-AA7E-A3A1CD6B345C}"/>
              </a:ext>
            </a:extLst>
          </p:cNvPr>
          <p:cNvSpPr txBox="1">
            <a:spLocks/>
          </p:cNvSpPr>
          <p:nvPr/>
        </p:nvSpPr>
        <p:spPr bwMode="auto">
          <a:xfrm>
            <a:off x="1042988" y="1700213"/>
            <a:ext cx="3151187" cy="41148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2.1  </a:t>
            </a:r>
            <a:r>
              <a:rPr lang="zh-CN" altLang="zh-CN" sz="2400" b="1" dirty="0">
                <a:latin typeface="华文细黑" panose="02010600040101010101" pitchFamily="2" charset="-122"/>
                <a:ea typeface="华文细黑" panose="02010600040101010101" pitchFamily="2" charset="-122"/>
              </a:rPr>
              <a:t>概述</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2.2  </a:t>
            </a:r>
            <a:r>
              <a:rPr lang="zh-CN" altLang="zh-CN" sz="2400" b="1" dirty="0">
                <a:latin typeface="华文细黑" panose="02010600040101010101" pitchFamily="2" charset="-122"/>
                <a:ea typeface="华文细黑" panose="02010600040101010101" pitchFamily="2" charset="-122"/>
              </a:rPr>
              <a:t>谓词逻辑</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2.3  </a:t>
            </a:r>
            <a:r>
              <a:rPr lang="zh-CN" altLang="zh-CN" sz="2400" b="1" dirty="0">
                <a:latin typeface="华文细黑" panose="02010600040101010101" pitchFamily="2" charset="-122"/>
                <a:ea typeface="华文细黑" panose="02010600040101010101" pitchFamily="2" charset="-122"/>
              </a:rPr>
              <a:t>产生式系统</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2.4  </a:t>
            </a:r>
            <a:r>
              <a:rPr lang="zh-CN" altLang="zh-CN" sz="2400" b="1" dirty="0">
                <a:latin typeface="华文细黑" panose="02010600040101010101" pitchFamily="2" charset="-122"/>
                <a:ea typeface="华文细黑" panose="02010600040101010101" pitchFamily="2" charset="-122"/>
              </a:rPr>
              <a:t>语义网络</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2.5  </a:t>
            </a:r>
            <a:r>
              <a:rPr lang="zh-CN" altLang="zh-CN" sz="2400" b="1" dirty="0">
                <a:latin typeface="华文细黑" panose="02010600040101010101" pitchFamily="2" charset="-122"/>
                <a:ea typeface="华文细黑" panose="02010600040101010101" pitchFamily="2" charset="-122"/>
              </a:rPr>
              <a:t>框架</a:t>
            </a:r>
            <a:endParaRPr lang="zh-CN" altLang="en-US" kern="0" dirty="0">
              <a:latin typeface="华文细黑" panose="02010600040101010101" pitchFamily="2" charset="-122"/>
              <a:ea typeface="华文细黑" panose="0201060004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53E9199C-64F0-40A5-ADE3-B1B344342710}"/>
              </a:ext>
            </a:extLst>
          </p:cNvPr>
          <p:cNvSpPr>
            <a:spLocks noGrp="1" noChangeArrowheads="1"/>
          </p:cNvSpPr>
          <p:nvPr>
            <p:ph type="title"/>
          </p:nvPr>
        </p:nvSpPr>
        <p:spPr>
          <a:xfrm>
            <a:off x="323850" y="-242888"/>
            <a:ext cx="8424863" cy="1568451"/>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状态空间表示</a:t>
            </a:r>
            <a:endParaRPr lang="zh-CN" altLang="en-US" dirty="0">
              <a:ea typeface="楷体_GB2312" pitchFamily="49" charset="-122"/>
            </a:endParaRPr>
          </a:p>
        </p:txBody>
      </p:sp>
      <p:sp>
        <p:nvSpPr>
          <p:cNvPr id="65539" name="Rectangle 3">
            <a:extLst>
              <a:ext uri="{FF2B5EF4-FFF2-40B4-BE49-F238E27FC236}">
                <a16:creationId xmlns:a16="http://schemas.microsoft.com/office/drawing/2014/main" id="{C9455194-9B80-4AD6-B75D-92AE843CBB9F}"/>
              </a:ext>
            </a:extLst>
          </p:cNvPr>
          <p:cNvSpPr>
            <a:spLocks noGrp="1" noChangeArrowheads="1"/>
          </p:cNvSpPr>
          <p:nvPr>
            <p:ph idx="1"/>
          </p:nvPr>
        </p:nvSpPr>
        <p:spPr>
          <a:xfrm>
            <a:off x="539750" y="1268413"/>
            <a:ext cx="8064500" cy="4724400"/>
          </a:xfrm>
        </p:spPr>
        <p:txBody>
          <a:bodyPr/>
          <a:lstStyle/>
          <a:p>
            <a:pPr fontAlgn="auto">
              <a:lnSpc>
                <a:spcPts val="3500"/>
              </a:lnSpc>
              <a:spcBef>
                <a:spcPct val="0"/>
              </a:spcBef>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问题求解技术主要是两个方面：</a:t>
            </a:r>
          </a:p>
          <a:p>
            <a:pPr lvl="1" fontAlgn="auto">
              <a:lnSpc>
                <a:spcPts val="3500"/>
              </a:lnSpc>
              <a:spcBef>
                <a:spcPct val="0"/>
              </a:spcBef>
              <a:spcAft>
                <a:spcPts val="0"/>
              </a:spcAft>
              <a:buClr>
                <a:schemeClr val="accent1"/>
              </a:buClr>
              <a:defRPr/>
            </a:pPr>
            <a:r>
              <a:rPr lang="zh-CN" altLang="en-US" sz="2400" dirty="0">
                <a:latin typeface="幼圆" panose="02010509060101010101" pitchFamily="49" charset="-122"/>
                <a:ea typeface="幼圆" panose="02010509060101010101" pitchFamily="49" charset="-122"/>
              </a:rPr>
              <a:t>问题的表示</a:t>
            </a:r>
          </a:p>
          <a:p>
            <a:pPr lvl="1" fontAlgn="auto">
              <a:lnSpc>
                <a:spcPts val="3500"/>
              </a:lnSpc>
              <a:spcBef>
                <a:spcPct val="0"/>
              </a:spcBef>
              <a:spcAft>
                <a:spcPts val="0"/>
              </a:spcAft>
              <a:buClr>
                <a:schemeClr val="accent1"/>
              </a:buClr>
              <a:defRPr/>
            </a:pPr>
            <a:r>
              <a:rPr lang="zh-CN" altLang="en-US" sz="2400" dirty="0">
                <a:latin typeface="幼圆" panose="02010509060101010101" pitchFamily="49" charset="-122"/>
                <a:ea typeface="幼圆" panose="02010509060101010101" pitchFamily="49" charset="-122"/>
              </a:rPr>
              <a:t>求解的方法</a:t>
            </a:r>
          </a:p>
          <a:p>
            <a:pPr fontAlgn="auto">
              <a:lnSpc>
                <a:spcPts val="3500"/>
              </a:lnSpc>
              <a:spcBef>
                <a:spcPct val="0"/>
              </a:spcBef>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状态空间法</a:t>
            </a:r>
          </a:p>
          <a:p>
            <a:pPr marL="457200" lvl="1" indent="0" fontAlgn="auto">
              <a:lnSpc>
                <a:spcPts val="3500"/>
              </a:lnSpc>
              <a:spcBef>
                <a:spcPct val="0"/>
              </a:spcBef>
              <a:spcAft>
                <a:spcPts val="0"/>
              </a:spcAft>
              <a:buClr>
                <a:schemeClr val="accent1"/>
              </a:buClr>
              <a:buFontTx/>
              <a:buNone/>
              <a:defRPr/>
            </a:pPr>
            <a:r>
              <a:rPr lang="zh-CN" altLang="en-US" sz="2400" dirty="0">
                <a:latin typeface="幼圆" panose="02010509060101010101" pitchFamily="49" charset="-122"/>
                <a:ea typeface="幼圆" panose="02010509060101010101" pitchFamily="49" charset="-122"/>
              </a:rPr>
              <a:t>状态（</a:t>
            </a:r>
            <a:r>
              <a:rPr lang="en-US" altLang="zh-CN" sz="2400" dirty="0">
                <a:latin typeface="幼圆" panose="02010509060101010101" pitchFamily="49" charset="-122"/>
                <a:ea typeface="幼圆" panose="02010509060101010101" pitchFamily="49" charset="-122"/>
              </a:rPr>
              <a:t>state</a:t>
            </a: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a:t>
            </a:r>
            <a:r>
              <a:rPr lang="zh-CN" altLang="en-US" sz="2400" dirty="0">
                <a:latin typeface="幼圆" panose="02010509060101010101" pitchFamily="49" charset="-122"/>
                <a:ea typeface="幼圆" panose="02010509060101010101" pitchFamily="49" charset="-122"/>
              </a:rPr>
              <a:t>表示问题解法中每一步问题状况的</a:t>
            </a:r>
            <a:r>
              <a:rPr lang="zh-CN" altLang="en-US" sz="2400" dirty="0">
                <a:solidFill>
                  <a:schemeClr val="accent2"/>
                </a:solidFill>
                <a:latin typeface="幼圆" panose="02010509060101010101" pitchFamily="49" charset="-122"/>
                <a:ea typeface="幼圆" panose="02010509060101010101" pitchFamily="49" charset="-122"/>
              </a:rPr>
              <a:t>数据结构</a:t>
            </a:r>
          </a:p>
          <a:p>
            <a:pPr lvl="1" fontAlgn="auto">
              <a:lnSpc>
                <a:spcPts val="3500"/>
              </a:lnSpc>
              <a:spcBef>
                <a:spcPct val="0"/>
              </a:spcBef>
              <a:spcAft>
                <a:spcPts val="0"/>
              </a:spcAft>
              <a:buClr>
                <a:schemeClr val="accent6"/>
              </a:buClr>
              <a:defRPr/>
            </a:pPr>
            <a:r>
              <a:rPr lang="zh-CN" altLang="en-US" sz="2400" dirty="0">
                <a:latin typeface="幼圆" panose="02010509060101010101" pitchFamily="49" charset="-122"/>
                <a:ea typeface="幼圆" panose="02010509060101010101" pitchFamily="49" charset="-122"/>
              </a:rPr>
              <a:t>算符（</a:t>
            </a:r>
            <a:r>
              <a:rPr lang="en-US" altLang="zh-CN" sz="2400" dirty="0">
                <a:latin typeface="幼圆" panose="02010509060101010101" pitchFamily="49" charset="-122"/>
                <a:ea typeface="幼圆" panose="02010509060101010101" pitchFamily="49" charset="-122"/>
              </a:rPr>
              <a:t>operator):</a:t>
            </a:r>
            <a:r>
              <a:rPr lang="zh-CN" altLang="en-US" sz="2400" dirty="0">
                <a:latin typeface="幼圆" panose="02010509060101010101" pitchFamily="49" charset="-122"/>
                <a:ea typeface="幼圆" panose="02010509060101010101" pitchFamily="49" charset="-122"/>
              </a:rPr>
              <a:t>把问题从一种状态变换为另一种状态的</a:t>
            </a:r>
            <a:r>
              <a:rPr lang="zh-CN" altLang="en-US" sz="2400" dirty="0">
                <a:solidFill>
                  <a:schemeClr val="accent2"/>
                </a:solidFill>
                <a:latin typeface="幼圆" panose="02010509060101010101" pitchFamily="49" charset="-122"/>
                <a:ea typeface="幼圆" panose="02010509060101010101" pitchFamily="49" charset="-122"/>
              </a:rPr>
              <a:t>手段</a:t>
            </a:r>
          </a:p>
          <a:p>
            <a:pPr lvl="1" fontAlgn="auto">
              <a:lnSpc>
                <a:spcPts val="3500"/>
              </a:lnSpc>
              <a:spcBef>
                <a:spcPct val="0"/>
              </a:spcBef>
              <a:spcAft>
                <a:spcPts val="0"/>
              </a:spcAft>
              <a:buClr>
                <a:schemeClr val="accent6"/>
              </a:buClr>
              <a:defRPr/>
            </a:pPr>
            <a:r>
              <a:rPr lang="zh-CN" altLang="en-US" sz="2400" dirty="0">
                <a:latin typeface="幼圆" panose="02010509060101010101" pitchFamily="49" charset="-122"/>
                <a:ea typeface="幼圆" panose="02010509060101010101" pitchFamily="49" charset="-122"/>
              </a:rPr>
              <a:t>状态空间方法</a:t>
            </a:r>
            <a:r>
              <a:rPr lang="en-US" altLang="zh-CN" sz="2400" dirty="0">
                <a:latin typeface="幼圆" panose="02010509060101010101" pitchFamily="49" charset="-122"/>
                <a:ea typeface="幼圆" panose="02010509060101010101" pitchFamily="49" charset="-122"/>
              </a:rPr>
              <a:t>:</a:t>
            </a:r>
            <a:r>
              <a:rPr lang="zh-CN" altLang="en-US" sz="2400" dirty="0">
                <a:latin typeface="幼圆" panose="02010509060101010101" pitchFamily="49" charset="-122"/>
                <a:ea typeface="幼圆" panose="02010509060101010101" pitchFamily="49" charset="-122"/>
              </a:rPr>
              <a:t>基于解答空间的问题表示和求解方法，它是以</a:t>
            </a:r>
            <a:r>
              <a:rPr lang="zh-CN" altLang="en-US" sz="2400" dirty="0">
                <a:solidFill>
                  <a:schemeClr val="accent2"/>
                </a:solidFill>
                <a:latin typeface="幼圆" panose="02010509060101010101" pitchFamily="49" charset="-122"/>
                <a:ea typeface="幼圆" panose="02010509060101010101" pitchFamily="49" charset="-122"/>
              </a:rPr>
              <a:t>状态和算符</a:t>
            </a:r>
            <a:r>
              <a:rPr lang="zh-CN" altLang="en-US" sz="2400" dirty="0">
                <a:latin typeface="幼圆" panose="02010509060101010101" pitchFamily="49" charset="-122"/>
                <a:ea typeface="幼圆" panose="02010509060101010101" pitchFamily="49" charset="-122"/>
              </a:rPr>
              <a:t>为基础来表示和求解问题的</a:t>
            </a:r>
          </a:p>
        </p:txBody>
      </p:sp>
      <p:sp>
        <p:nvSpPr>
          <p:cNvPr id="116740" name="日期占位符 1">
            <a:extLst>
              <a:ext uri="{FF2B5EF4-FFF2-40B4-BE49-F238E27FC236}">
                <a16:creationId xmlns:a16="http://schemas.microsoft.com/office/drawing/2014/main" id="{D3CE3CD7-3B15-4F5C-B78C-F8B017E8E85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2356B30F-FAED-48C6-8492-F9DF8E364FF6}"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16741" name="页脚占位符 2">
            <a:extLst>
              <a:ext uri="{FF2B5EF4-FFF2-40B4-BE49-F238E27FC236}">
                <a16:creationId xmlns:a16="http://schemas.microsoft.com/office/drawing/2014/main" id="{DD04DED5-0724-40F2-958C-33656FB6696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16742" name="灯片编号占位符 5">
            <a:extLst>
              <a:ext uri="{FF2B5EF4-FFF2-40B4-BE49-F238E27FC236}">
                <a16:creationId xmlns:a16="http://schemas.microsoft.com/office/drawing/2014/main" id="{71A76661-8A7E-43DE-B0DB-2478EA9ACE1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F1B363B8-0400-41F9-B58B-F4CC955AE279}" type="slidenum">
              <a:rPr lang="en-US" altLang="zh-CN" sz="1400" smtClean="0">
                <a:latin typeface="Times New Roman" panose="02020603050405020304" pitchFamily="18" charset="0"/>
              </a:rPr>
              <a:pPr eaLnBrk="1" hangingPunct="1">
                <a:lnSpc>
                  <a:spcPct val="100000"/>
                </a:lnSpc>
                <a:spcBef>
                  <a:spcPct val="0"/>
                </a:spcBef>
                <a:buClrTx/>
                <a:buFontTx/>
                <a:buNone/>
              </a:pPr>
              <a:t>59</a:t>
            </a:fld>
            <a:endParaRPr lang="en-US" altLang="zh-CN" sz="1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5538"/>
                                        </p:tgtEl>
                                        <p:attrNameLst>
                                          <p:attrName>style.visibility</p:attrName>
                                        </p:attrNameLst>
                                      </p:cBhvr>
                                      <p:to>
                                        <p:strVal val="visible"/>
                                      </p:to>
                                    </p:set>
                                    <p:anim calcmode="lin" valueType="num">
                                      <p:cBhvr additive="base">
                                        <p:cTn id="7" dur="500" fill="hold"/>
                                        <p:tgtEl>
                                          <p:spTgt spid="65538"/>
                                        </p:tgtEl>
                                        <p:attrNameLst>
                                          <p:attrName>ppt_x</p:attrName>
                                        </p:attrNameLst>
                                      </p:cBhvr>
                                      <p:tavLst>
                                        <p:tav tm="0">
                                          <p:val>
                                            <p:strVal val="0-#ppt_w/2"/>
                                          </p:val>
                                        </p:tav>
                                        <p:tav tm="100000">
                                          <p:val>
                                            <p:strVal val="#ppt_x"/>
                                          </p:val>
                                        </p:tav>
                                      </p:tavLst>
                                    </p:anim>
                                    <p:anim calcmode="lin" valueType="num">
                                      <p:cBhvr additive="base">
                                        <p:cTn id="8" dur="500" fill="hold"/>
                                        <p:tgtEl>
                                          <p:spTgt spid="6553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5539">
                                            <p:txEl>
                                              <p:pRg st="0" end="0"/>
                                            </p:txEl>
                                          </p:spTgt>
                                        </p:tgtEl>
                                        <p:attrNameLst>
                                          <p:attrName>style.visibility</p:attrName>
                                        </p:attrNameLst>
                                      </p:cBhvr>
                                      <p:to>
                                        <p:strVal val="visible"/>
                                      </p:to>
                                    </p:set>
                                    <p:anim calcmode="lin" valueType="num">
                                      <p:cBhvr additive="base">
                                        <p:cTn id="12" dur="500" fill="hold"/>
                                        <p:tgtEl>
                                          <p:spTgt spid="6553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5539">
                                            <p:txEl>
                                              <p:pRg st="0" end="0"/>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5539">
                                            <p:txEl>
                                              <p:pRg st="1" end="1"/>
                                            </p:txEl>
                                          </p:spTgt>
                                        </p:tgtEl>
                                        <p:attrNameLst>
                                          <p:attrName>style.visibility</p:attrName>
                                        </p:attrNameLst>
                                      </p:cBhvr>
                                      <p:to>
                                        <p:strVal val="visible"/>
                                      </p:to>
                                    </p:set>
                                    <p:anim calcmode="lin" valueType="num">
                                      <p:cBhvr additive="base">
                                        <p:cTn id="17" dur="500" fill="hold"/>
                                        <p:tgtEl>
                                          <p:spTgt spid="65539">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5539">
                                            <p:txEl>
                                              <p:pRg st="1" end="1"/>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5539">
                                            <p:txEl>
                                              <p:pRg st="2" end="2"/>
                                            </p:txEl>
                                          </p:spTgt>
                                        </p:tgtEl>
                                        <p:attrNameLst>
                                          <p:attrName>style.visibility</p:attrName>
                                        </p:attrNameLst>
                                      </p:cBhvr>
                                      <p:to>
                                        <p:strVal val="visible"/>
                                      </p:to>
                                    </p:set>
                                    <p:anim calcmode="lin" valueType="num">
                                      <p:cBhvr additive="base">
                                        <p:cTn id="22" dur="500" fill="hold"/>
                                        <p:tgtEl>
                                          <p:spTgt spid="65539">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5539">
                                            <p:txEl>
                                              <p:pRg st="2" end="2"/>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65539">
                                            <p:txEl>
                                              <p:pRg st="3" end="3"/>
                                            </p:txEl>
                                          </p:spTgt>
                                        </p:tgtEl>
                                        <p:attrNameLst>
                                          <p:attrName>style.visibility</p:attrName>
                                        </p:attrNameLst>
                                      </p:cBhvr>
                                      <p:to>
                                        <p:strVal val="visible"/>
                                      </p:to>
                                    </p:set>
                                    <p:anim calcmode="lin" valueType="num">
                                      <p:cBhvr additive="base">
                                        <p:cTn id="27" dur="500" fill="hold"/>
                                        <p:tgtEl>
                                          <p:spTgt spid="65539">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5539">
                                            <p:txEl>
                                              <p:pRg st="3" end="3"/>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65539">
                                            <p:txEl>
                                              <p:pRg st="4" end="4"/>
                                            </p:txEl>
                                          </p:spTgt>
                                        </p:tgtEl>
                                        <p:attrNameLst>
                                          <p:attrName>style.visibility</p:attrName>
                                        </p:attrNameLst>
                                      </p:cBhvr>
                                      <p:to>
                                        <p:strVal val="visible"/>
                                      </p:to>
                                    </p:set>
                                    <p:anim calcmode="lin" valueType="num">
                                      <p:cBhvr additive="base">
                                        <p:cTn id="32" dur="500" fill="hold"/>
                                        <p:tgtEl>
                                          <p:spTgt spid="65539">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65539">
                                            <p:txEl>
                                              <p:pRg st="4" end="4"/>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65539">
                                            <p:txEl>
                                              <p:pRg st="5" end="5"/>
                                            </p:txEl>
                                          </p:spTgt>
                                        </p:tgtEl>
                                        <p:attrNameLst>
                                          <p:attrName>style.visibility</p:attrName>
                                        </p:attrNameLst>
                                      </p:cBhvr>
                                      <p:to>
                                        <p:strVal val="visible"/>
                                      </p:to>
                                    </p:set>
                                    <p:anim calcmode="lin" valueType="num">
                                      <p:cBhvr additive="base">
                                        <p:cTn id="37" dur="500" fill="hold"/>
                                        <p:tgtEl>
                                          <p:spTgt spid="6553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5539">
                                            <p:txEl>
                                              <p:pRg st="5" end="5"/>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65539">
                                            <p:txEl>
                                              <p:pRg st="6" end="6"/>
                                            </p:txEl>
                                          </p:spTgt>
                                        </p:tgtEl>
                                        <p:attrNameLst>
                                          <p:attrName>style.visibility</p:attrName>
                                        </p:attrNameLst>
                                      </p:cBhvr>
                                      <p:to>
                                        <p:strVal val="visible"/>
                                      </p:to>
                                    </p:set>
                                    <p:anim calcmode="lin" valueType="num">
                                      <p:cBhvr additive="base">
                                        <p:cTn id="42" dur="500" fill="hold"/>
                                        <p:tgtEl>
                                          <p:spTgt spid="65539">
                                            <p:txEl>
                                              <p:pRg st="6" end="6"/>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6553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utoUpdateAnimBg="0"/>
      <p:bldP spid="65539" grpId="0" build="p" bldLvl="2" autoUpdateAnimBg="0"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300FEE1-5573-488B-90A0-2519B1339170}"/>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知识表示</a:t>
            </a:r>
            <a:endParaRPr lang="en-GB" altLang="en-GB" b="1" dirty="0">
              <a:solidFill>
                <a:schemeClr val="accent6"/>
              </a:solidFill>
              <a:latin typeface="黑体" panose="02010609060101010101" pitchFamily="49" charset="-122"/>
              <a:ea typeface="黑体" panose="02010609060101010101" pitchFamily="49" charset="-122"/>
            </a:endParaRPr>
          </a:p>
        </p:txBody>
      </p:sp>
      <p:sp>
        <p:nvSpPr>
          <p:cNvPr id="16387" name="Rectangle 3">
            <a:extLst>
              <a:ext uri="{FF2B5EF4-FFF2-40B4-BE49-F238E27FC236}">
                <a16:creationId xmlns:a16="http://schemas.microsoft.com/office/drawing/2014/main" id="{D278DFE2-32F7-4581-B01C-73393556FE3F}"/>
              </a:ext>
            </a:extLst>
          </p:cNvPr>
          <p:cNvSpPr>
            <a:spLocks noGrp="1" noChangeArrowheads="1"/>
          </p:cNvSpPr>
          <p:nvPr>
            <p:ph idx="1"/>
          </p:nvPr>
        </p:nvSpPr>
        <p:spPr>
          <a:xfrm>
            <a:off x="684213" y="1470025"/>
            <a:ext cx="7962900" cy="4273550"/>
          </a:xfrm>
        </p:spPr>
        <p:txBody>
          <a:bodyPr/>
          <a:lstStyle/>
          <a:p>
            <a:pPr algn="just" fontAlgn="auto">
              <a:lnSpc>
                <a:spcPct val="150000"/>
              </a:lnSpc>
              <a:spcAft>
                <a:spcPts val="0"/>
              </a:spcAft>
              <a:buClr>
                <a:srgbClr val="FF0000"/>
              </a:buClr>
              <a:buFont typeface="Wingdings" panose="05000000000000000000" pitchFamily="2" charset="2"/>
              <a:buChar char="q"/>
              <a:defRPr/>
            </a:pPr>
            <a:r>
              <a:rPr lang="zh-CN" altLang="en-US" sz="2800">
                <a:latin typeface="幼圆" panose="02010509060101010101" pitchFamily="49" charset="-122"/>
                <a:ea typeface="幼圆" panose="02010509060101010101" pitchFamily="49" charset="-122"/>
              </a:rPr>
              <a:t>知识表示就是研究用机器表示知识的可行性、有效性的一般方法，可以看作是将知识符号化并输入到计算机的过程和方法。</a:t>
            </a:r>
          </a:p>
          <a:p>
            <a:pPr algn="just" fontAlgn="auto">
              <a:lnSpc>
                <a:spcPct val="150000"/>
              </a:lnSpc>
              <a:spcAft>
                <a:spcPts val="0"/>
              </a:spcAft>
              <a:buClr>
                <a:srgbClr val="FF0000"/>
              </a:buClr>
              <a:buFont typeface="Wingdings" panose="05000000000000000000" pitchFamily="2" charset="2"/>
              <a:buChar char="q"/>
              <a:defRPr/>
            </a:pPr>
            <a:r>
              <a:rPr lang="zh-CN" altLang="en-US" sz="2800">
                <a:latin typeface="幼圆" panose="02010509060101010101" pitchFamily="49" charset="-122"/>
                <a:ea typeface="幼圆" panose="02010509060101010101" pitchFamily="49" charset="-122"/>
              </a:rPr>
              <a:t>知识表示在智能系统的建造中起到关键的作用。可以说正是以适当的方法表示了知识，才导致智能系统展示出了智能行为。 </a:t>
            </a:r>
          </a:p>
        </p:txBody>
      </p:sp>
      <p:sp>
        <p:nvSpPr>
          <p:cNvPr id="35844" name="日期占位符 1">
            <a:extLst>
              <a:ext uri="{FF2B5EF4-FFF2-40B4-BE49-F238E27FC236}">
                <a16:creationId xmlns:a16="http://schemas.microsoft.com/office/drawing/2014/main" id="{A25247C7-E740-42BE-AD0E-615DE64BFC4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89499EA-39CE-47AB-A6AC-D35A088D2E29}"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35845" name="页脚占位符 2">
            <a:extLst>
              <a:ext uri="{FF2B5EF4-FFF2-40B4-BE49-F238E27FC236}">
                <a16:creationId xmlns:a16="http://schemas.microsoft.com/office/drawing/2014/main" id="{1352FF86-A253-49CE-A081-62D24B3C5AF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35846" name="灯片编号占位符 3">
            <a:extLst>
              <a:ext uri="{FF2B5EF4-FFF2-40B4-BE49-F238E27FC236}">
                <a16:creationId xmlns:a16="http://schemas.microsoft.com/office/drawing/2014/main" id="{C5A4FFCD-6C37-4E40-A036-EFCCAC72A23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7F368A2-18F4-4E0D-A9F7-B3396148705F}" type="slidenum">
              <a:rPr lang="zh-CN" altLang="en-US" sz="1400" smtClean="0">
                <a:latin typeface="Arial" panose="020B0604020202020204" pitchFamily="34" charset="0"/>
              </a:rPr>
              <a:pPr>
                <a:lnSpc>
                  <a:spcPct val="100000"/>
                </a:lnSpc>
                <a:spcBef>
                  <a:spcPct val="0"/>
                </a:spcBef>
                <a:buClrTx/>
                <a:buFontTx/>
                <a:buNone/>
              </a:pPr>
              <a:t>6</a:t>
            </a:fld>
            <a:endParaRPr lang="en-US" altLang="zh-CN" sz="1400">
              <a:latin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85B06687-B61C-42DF-B263-F974FD296B52}"/>
              </a:ext>
            </a:extLst>
          </p:cNvPr>
          <p:cNvSpPr>
            <a:spLocks noGrp="1" noChangeArrowheads="1"/>
          </p:cNvSpPr>
          <p:nvPr>
            <p:ph type="title"/>
          </p:nvPr>
        </p:nvSpPr>
        <p:spPr>
          <a:xfrm>
            <a:off x="539750" y="115888"/>
            <a:ext cx="7026275" cy="866775"/>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问题状态描述</a:t>
            </a:r>
          </a:p>
        </p:txBody>
      </p:sp>
      <p:sp>
        <p:nvSpPr>
          <p:cNvPr id="66563" name="Rectangle 3">
            <a:extLst>
              <a:ext uri="{FF2B5EF4-FFF2-40B4-BE49-F238E27FC236}">
                <a16:creationId xmlns:a16="http://schemas.microsoft.com/office/drawing/2014/main" id="{274C900D-129C-4698-9277-9D3D0182D12D}"/>
              </a:ext>
            </a:extLst>
          </p:cNvPr>
          <p:cNvSpPr>
            <a:spLocks noGrp="1" noChangeArrowheads="1"/>
          </p:cNvSpPr>
          <p:nvPr>
            <p:ph idx="1"/>
          </p:nvPr>
        </p:nvSpPr>
        <p:spPr>
          <a:xfrm>
            <a:off x="323850" y="1268413"/>
            <a:ext cx="8208963" cy="4824412"/>
          </a:xfrm>
        </p:spPr>
        <p:txBody>
          <a:bodyPr/>
          <a:lstStyle/>
          <a:p>
            <a:pPr lvl="1" fontAlgn="auto">
              <a:lnSpc>
                <a:spcPts val="4000"/>
              </a:lnSpc>
              <a:spcBef>
                <a:spcPts val="600"/>
              </a:spcBef>
              <a:spcAft>
                <a:spcPts val="0"/>
              </a:spcAft>
              <a:buClr>
                <a:schemeClr val="accent6"/>
              </a:buClr>
              <a:buFont typeface="Wingdings" panose="05000000000000000000" pitchFamily="2" charset="2"/>
              <a:buChar char="n"/>
              <a:defRPr/>
            </a:pPr>
            <a:r>
              <a:rPr lang="zh-CN" altLang="en-US" dirty="0">
                <a:solidFill>
                  <a:schemeClr val="accent2"/>
                </a:solidFill>
                <a:latin typeface="幼圆" panose="02010509060101010101" pitchFamily="49" charset="-122"/>
                <a:ea typeface="幼圆" panose="02010509060101010101" pitchFamily="49" charset="-122"/>
              </a:rPr>
              <a:t>状态</a:t>
            </a:r>
            <a:r>
              <a:rPr lang="en-US" altLang="zh-CN" dirty="0">
                <a:solidFill>
                  <a:schemeClr val="accent2"/>
                </a:solidFill>
                <a:latin typeface="幼圆" panose="02010509060101010101" pitchFamily="49" charset="-122"/>
                <a:ea typeface="幼圆" panose="02010509060101010101" pitchFamily="49" charset="-122"/>
              </a:rPr>
              <a:t>(State)</a:t>
            </a:r>
            <a:r>
              <a:rPr lang="zh-CN" altLang="en-US" dirty="0">
                <a:solidFill>
                  <a:schemeClr val="accent2"/>
                </a:solidFill>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描述某类不同事物间的差别而引入的一组最少变量</a:t>
            </a:r>
            <a:r>
              <a:rPr lang="en-US" altLang="zh-CN" dirty="0">
                <a:latin typeface="幼圆" panose="02010509060101010101" pitchFamily="49" charset="-122"/>
                <a:ea typeface="幼圆" panose="02010509060101010101" pitchFamily="49" charset="-122"/>
              </a:rPr>
              <a:t>q</a:t>
            </a:r>
            <a:r>
              <a:rPr lang="en-US" altLang="zh-CN" baseline="-25000" dirty="0">
                <a:latin typeface="幼圆" panose="02010509060101010101" pitchFamily="49" charset="-122"/>
                <a:ea typeface="幼圆" panose="02010509060101010101" pitchFamily="49" charset="-122"/>
              </a:rPr>
              <a:t>0</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q</a:t>
            </a:r>
            <a:r>
              <a:rPr lang="en-US" altLang="zh-CN" baseline="-25000" dirty="0">
                <a:latin typeface="幼圆" panose="02010509060101010101" pitchFamily="49" charset="-122"/>
                <a:ea typeface="幼圆" panose="02010509060101010101" pitchFamily="49" charset="-122"/>
              </a:rPr>
              <a:t>1</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a:t>
            </a:r>
            <a:r>
              <a:rPr lang="en-US" altLang="zh-CN" dirty="0" err="1">
                <a:latin typeface="幼圆" panose="02010509060101010101" pitchFamily="49" charset="-122"/>
                <a:ea typeface="幼圆" panose="02010509060101010101" pitchFamily="49" charset="-122"/>
              </a:rPr>
              <a:t>q</a:t>
            </a:r>
            <a:r>
              <a:rPr lang="en-US" altLang="zh-CN" baseline="-25000" dirty="0" err="1">
                <a:latin typeface="幼圆" panose="02010509060101010101" pitchFamily="49" charset="-122"/>
                <a:ea typeface="幼圆" panose="02010509060101010101" pitchFamily="49" charset="-122"/>
              </a:rPr>
              <a:t>n</a:t>
            </a:r>
            <a:r>
              <a:rPr lang="zh-CN" altLang="zh-CN" dirty="0">
                <a:latin typeface="幼圆" panose="02010509060101010101" pitchFamily="49" charset="-122"/>
                <a:ea typeface="幼圆" panose="02010509060101010101" pitchFamily="49" charset="-122"/>
              </a:rPr>
              <a:t>的有序集合。</a:t>
            </a:r>
            <a:endParaRPr lang="zh-CN" altLang="en-US" dirty="0">
              <a:latin typeface="幼圆" panose="02010509060101010101" pitchFamily="49" charset="-122"/>
              <a:ea typeface="幼圆" panose="02010509060101010101" pitchFamily="49" charset="-122"/>
            </a:endParaRPr>
          </a:p>
          <a:p>
            <a:pPr lvl="1" fontAlgn="auto">
              <a:lnSpc>
                <a:spcPts val="4000"/>
              </a:lnSpc>
              <a:spcBef>
                <a:spcPts val="600"/>
              </a:spcBef>
              <a:spcAft>
                <a:spcPts val="0"/>
              </a:spcAft>
              <a:buClr>
                <a:schemeClr val="accent6"/>
              </a:buClr>
              <a:buFont typeface="Wingdings" panose="05000000000000000000" pitchFamily="2" charset="2"/>
              <a:buChar char="n"/>
              <a:defRPr/>
            </a:pPr>
            <a:r>
              <a:rPr lang="zh-CN" altLang="en-US" dirty="0">
                <a:solidFill>
                  <a:schemeClr val="accent2"/>
                </a:solidFill>
                <a:latin typeface="幼圆" panose="02010509060101010101" pitchFamily="49" charset="-122"/>
                <a:ea typeface="幼圆" panose="02010509060101010101" pitchFamily="49" charset="-122"/>
              </a:rPr>
              <a:t>算符</a:t>
            </a:r>
            <a:r>
              <a:rPr lang="en-US" altLang="zh-CN" dirty="0">
                <a:solidFill>
                  <a:schemeClr val="accent2"/>
                </a:solidFill>
                <a:latin typeface="幼圆" panose="02010509060101010101" pitchFamily="49" charset="-122"/>
                <a:ea typeface="幼圆" panose="02010509060101010101" pitchFamily="49" charset="-122"/>
              </a:rPr>
              <a:t>(Operate)</a:t>
            </a:r>
            <a:r>
              <a:rPr lang="zh-CN" altLang="en-US" dirty="0">
                <a:solidFill>
                  <a:srgbClr val="FFFF00"/>
                </a:solidFill>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使问题从一种状态变化为另一种状态的手段称为操作符或算符。</a:t>
            </a:r>
          </a:p>
          <a:p>
            <a:pPr lvl="1" fontAlgn="auto">
              <a:lnSpc>
                <a:spcPts val="4000"/>
              </a:lnSpc>
              <a:spcBef>
                <a:spcPts val="600"/>
              </a:spcBef>
              <a:spcAft>
                <a:spcPts val="0"/>
              </a:spcAft>
              <a:buClr>
                <a:schemeClr val="accent6"/>
              </a:buClr>
              <a:buFont typeface="Wingdings" panose="05000000000000000000" pitchFamily="2" charset="2"/>
              <a:buChar char="n"/>
              <a:defRPr/>
            </a:pPr>
            <a:r>
              <a:rPr lang="zh-CN" altLang="en-US" dirty="0">
                <a:solidFill>
                  <a:schemeClr val="accent2"/>
                </a:solidFill>
                <a:latin typeface="幼圆" panose="02010509060101010101" pitchFamily="49" charset="-122"/>
                <a:ea typeface="幼圆" panose="02010509060101010101" pitchFamily="49" charset="-122"/>
              </a:rPr>
              <a:t>问题的状态空间</a:t>
            </a:r>
            <a:r>
              <a:rPr lang="en-US" altLang="zh-CN" dirty="0">
                <a:solidFill>
                  <a:schemeClr val="accent2"/>
                </a:solidFill>
                <a:latin typeface="幼圆" panose="02010509060101010101" pitchFamily="49" charset="-122"/>
                <a:ea typeface="幼圆" panose="02010509060101010101" pitchFamily="49" charset="-122"/>
              </a:rPr>
              <a:t>(State Space)</a:t>
            </a:r>
            <a:r>
              <a:rPr lang="zh-CN" altLang="en-US" dirty="0">
                <a:solidFill>
                  <a:schemeClr val="accent2"/>
                </a:solidFill>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是一个表示该问题全部可能状态及其关系的图，它包含三种说明的集合，即三元状态（</a:t>
            </a:r>
            <a:r>
              <a:rPr lang="en-US" altLang="zh-CN" dirty="0">
                <a:latin typeface="幼圆" panose="02010509060101010101" pitchFamily="49" charset="-122"/>
                <a:ea typeface="幼圆" panose="02010509060101010101" pitchFamily="49" charset="-122"/>
              </a:rPr>
              <a:t>S</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F</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G</a:t>
            </a:r>
            <a:r>
              <a:rPr lang="zh-CN" altLang="en-US" dirty="0">
                <a:latin typeface="幼圆" panose="02010509060101010101" pitchFamily="49" charset="-122"/>
                <a:ea typeface="幼圆" panose="02010509060101010101" pitchFamily="49" charset="-122"/>
              </a:rPr>
              <a:t>）。</a:t>
            </a:r>
          </a:p>
        </p:txBody>
      </p:sp>
      <p:sp>
        <p:nvSpPr>
          <p:cNvPr id="117764" name="日期占位符 1">
            <a:extLst>
              <a:ext uri="{FF2B5EF4-FFF2-40B4-BE49-F238E27FC236}">
                <a16:creationId xmlns:a16="http://schemas.microsoft.com/office/drawing/2014/main" id="{462681B9-FCD5-437C-9C6C-C8A550E5994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2B092EE-AC80-4F96-8B1B-96A11E82A69E}"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17765" name="页脚占位符 2">
            <a:extLst>
              <a:ext uri="{FF2B5EF4-FFF2-40B4-BE49-F238E27FC236}">
                <a16:creationId xmlns:a16="http://schemas.microsoft.com/office/drawing/2014/main" id="{0A2B0868-AF4F-4A5E-B04D-898F5B3DDF2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17766" name="灯片编号占位符 5">
            <a:extLst>
              <a:ext uri="{FF2B5EF4-FFF2-40B4-BE49-F238E27FC236}">
                <a16:creationId xmlns:a16="http://schemas.microsoft.com/office/drawing/2014/main" id="{04D71F6D-A028-4631-89D0-57618C878B7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9C2E086B-56F4-4574-A2D2-E728A1D95439}" type="slidenum">
              <a:rPr lang="en-US" altLang="zh-CN" sz="1400" smtClean="0">
                <a:latin typeface="Times New Roman" panose="02020603050405020304" pitchFamily="18" charset="0"/>
              </a:rPr>
              <a:pPr eaLnBrk="1" hangingPunct="1">
                <a:lnSpc>
                  <a:spcPct val="100000"/>
                </a:lnSpc>
                <a:spcBef>
                  <a:spcPct val="0"/>
                </a:spcBef>
                <a:buClrTx/>
                <a:buFontTx/>
                <a:buNone/>
              </a:pPr>
              <a:t>60</a:t>
            </a:fld>
            <a:endParaRPr lang="en-US" altLang="zh-CN" sz="1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6562"/>
                                        </p:tgtEl>
                                        <p:attrNameLst>
                                          <p:attrName>style.visibility</p:attrName>
                                        </p:attrNameLst>
                                      </p:cBhvr>
                                      <p:to>
                                        <p:strVal val="visible"/>
                                      </p:to>
                                    </p:set>
                                    <p:anim calcmode="lin" valueType="num">
                                      <p:cBhvr additive="base">
                                        <p:cTn id="7" dur="500" fill="hold"/>
                                        <p:tgtEl>
                                          <p:spTgt spid="66562"/>
                                        </p:tgtEl>
                                        <p:attrNameLst>
                                          <p:attrName>ppt_x</p:attrName>
                                        </p:attrNameLst>
                                      </p:cBhvr>
                                      <p:tavLst>
                                        <p:tav tm="0">
                                          <p:val>
                                            <p:strVal val="0-#ppt_w/2"/>
                                          </p:val>
                                        </p:tav>
                                        <p:tav tm="100000">
                                          <p:val>
                                            <p:strVal val="#ppt_x"/>
                                          </p:val>
                                        </p:tav>
                                      </p:tavLst>
                                    </p:anim>
                                    <p:anim calcmode="lin" valueType="num">
                                      <p:cBhvr additive="base">
                                        <p:cTn id="8" dur="500" fill="hold"/>
                                        <p:tgtEl>
                                          <p:spTgt spid="6656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6563">
                                            <p:txEl>
                                              <p:pRg st="0" end="0"/>
                                            </p:txEl>
                                          </p:spTgt>
                                        </p:tgtEl>
                                        <p:attrNameLst>
                                          <p:attrName>style.visibility</p:attrName>
                                        </p:attrNameLst>
                                      </p:cBhvr>
                                      <p:to>
                                        <p:strVal val="visible"/>
                                      </p:to>
                                    </p:set>
                                    <p:anim calcmode="lin" valueType="num">
                                      <p:cBhvr additive="base">
                                        <p:cTn id="12" dur="500" fill="hold"/>
                                        <p:tgtEl>
                                          <p:spTgt spid="6656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6563">
                                            <p:txEl>
                                              <p:pRg st="0" end="0"/>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6563">
                                            <p:txEl>
                                              <p:pRg st="1" end="1"/>
                                            </p:txEl>
                                          </p:spTgt>
                                        </p:tgtEl>
                                        <p:attrNameLst>
                                          <p:attrName>style.visibility</p:attrName>
                                        </p:attrNameLst>
                                      </p:cBhvr>
                                      <p:to>
                                        <p:strVal val="visible"/>
                                      </p:to>
                                    </p:set>
                                    <p:anim calcmode="lin" valueType="num">
                                      <p:cBhvr additive="base">
                                        <p:cTn id="17" dur="500" fill="hold"/>
                                        <p:tgtEl>
                                          <p:spTgt spid="6656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6563">
                                            <p:txEl>
                                              <p:pRg st="1" end="1"/>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6563">
                                            <p:txEl>
                                              <p:pRg st="2" end="2"/>
                                            </p:txEl>
                                          </p:spTgt>
                                        </p:tgtEl>
                                        <p:attrNameLst>
                                          <p:attrName>style.visibility</p:attrName>
                                        </p:attrNameLst>
                                      </p:cBhvr>
                                      <p:to>
                                        <p:strVal val="visible"/>
                                      </p:to>
                                    </p:set>
                                    <p:anim calcmode="lin" valueType="num">
                                      <p:cBhvr additive="base">
                                        <p:cTn id="22" dur="500" fill="hold"/>
                                        <p:tgtEl>
                                          <p:spTgt spid="6656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656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autoUpdateAnimBg="0"/>
      <p:bldP spid="66563" grpId="0" build="p" bldLvl="2" autoUpdateAnimBg="0" advAuto="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a:extLst>
              <a:ext uri="{FF2B5EF4-FFF2-40B4-BE49-F238E27FC236}">
                <a16:creationId xmlns:a16="http://schemas.microsoft.com/office/drawing/2014/main" id="{8372C881-B2E4-43C9-BD12-AA350B764AFE}"/>
              </a:ext>
            </a:extLst>
          </p:cNvPr>
          <p:cNvSpPr>
            <a:spLocks noGrp="1" noChangeArrowheads="1"/>
          </p:cNvSpPr>
          <p:nvPr>
            <p:ph type="body" sz="half" idx="1"/>
          </p:nvPr>
        </p:nvSpPr>
        <p:spPr>
          <a:xfrm>
            <a:off x="611188" y="3429000"/>
            <a:ext cx="7993062" cy="1743075"/>
          </a:xfrm>
        </p:spPr>
        <p:txBody>
          <a:bodyPr>
            <a:normAutofit fontScale="85000" lnSpcReduction="10000"/>
          </a:bodyPr>
          <a:lstStyle/>
          <a:p>
            <a:pPr fontAlgn="auto">
              <a:lnSpc>
                <a:spcPts val="4000"/>
              </a:lnSpc>
              <a:spcAft>
                <a:spcPts val="0"/>
              </a:spcAft>
              <a:defRPr/>
            </a:pPr>
            <a:r>
              <a:rPr lang="zh-CN" altLang="en-US" sz="2800">
                <a:latin typeface="幼圆" panose="02010509060101010101" pitchFamily="49" charset="-122"/>
                <a:ea typeface="幼圆" panose="02010509060101010101" pitchFamily="49" charset="-122"/>
              </a:rPr>
              <a:t>状态空间法：从某个初始状态开始，每次加一个操作符，递增的建立起操作符的实验序列，直到达到目标状态止。</a:t>
            </a:r>
          </a:p>
          <a:p>
            <a:pPr fontAlgn="auto">
              <a:lnSpc>
                <a:spcPts val="4000"/>
              </a:lnSpc>
              <a:spcAft>
                <a:spcPts val="0"/>
              </a:spcAft>
              <a:defRPr/>
            </a:pPr>
            <a:r>
              <a:rPr lang="zh-CN" altLang="en-US" sz="2800">
                <a:latin typeface="幼圆" panose="02010509060101010101" pitchFamily="49" charset="-122"/>
                <a:ea typeface="幼圆" panose="02010509060101010101" pitchFamily="49" charset="-122"/>
              </a:rPr>
              <a:t>例如下棋、迷宫及各种游戏。</a:t>
            </a:r>
          </a:p>
        </p:txBody>
      </p:sp>
      <p:sp>
        <p:nvSpPr>
          <p:cNvPr id="118787" name="日期占位符 1">
            <a:extLst>
              <a:ext uri="{FF2B5EF4-FFF2-40B4-BE49-F238E27FC236}">
                <a16:creationId xmlns:a16="http://schemas.microsoft.com/office/drawing/2014/main" id="{1A3C73E1-B676-4CBF-9CB7-32AFA802B2C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19BD42B-D509-4D84-93FB-4B6458DA380B}"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18788" name="页脚占位符 2">
            <a:extLst>
              <a:ext uri="{FF2B5EF4-FFF2-40B4-BE49-F238E27FC236}">
                <a16:creationId xmlns:a16="http://schemas.microsoft.com/office/drawing/2014/main" id="{3AA0FDE2-17D3-472C-9911-3A0F8C34823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18789" name="灯片编号占位符 6">
            <a:extLst>
              <a:ext uri="{FF2B5EF4-FFF2-40B4-BE49-F238E27FC236}">
                <a16:creationId xmlns:a16="http://schemas.microsoft.com/office/drawing/2014/main" id="{6EFD0766-43B3-4FF8-8DA2-331B8A0F596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5E1F490D-3B5C-4655-A22B-F7DF7BF45B3F}" type="slidenum">
              <a:rPr lang="en-US" altLang="zh-CN" sz="1400" smtClean="0">
                <a:latin typeface="Times New Roman" panose="02020603050405020304" pitchFamily="18" charset="0"/>
              </a:rPr>
              <a:pPr eaLnBrk="1" hangingPunct="1">
                <a:lnSpc>
                  <a:spcPct val="100000"/>
                </a:lnSpc>
                <a:spcBef>
                  <a:spcPct val="0"/>
                </a:spcBef>
                <a:buClrTx/>
                <a:buFontTx/>
                <a:buNone/>
              </a:pPr>
              <a:t>61</a:t>
            </a:fld>
            <a:endParaRPr lang="en-US" altLang="zh-CN" sz="1400">
              <a:latin typeface="Times New Roman" panose="02020603050405020304" pitchFamily="18" charset="0"/>
            </a:endParaRPr>
          </a:p>
        </p:txBody>
      </p:sp>
      <p:grpSp>
        <p:nvGrpSpPr>
          <p:cNvPr id="118790" name="组合 2">
            <a:extLst>
              <a:ext uri="{FF2B5EF4-FFF2-40B4-BE49-F238E27FC236}">
                <a16:creationId xmlns:a16="http://schemas.microsoft.com/office/drawing/2014/main" id="{8B68E334-A740-420D-A572-7B86BE8C6928}"/>
              </a:ext>
            </a:extLst>
          </p:cNvPr>
          <p:cNvGrpSpPr>
            <a:grpSpLocks/>
          </p:cNvGrpSpPr>
          <p:nvPr/>
        </p:nvGrpSpPr>
        <p:grpSpPr bwMode="auto">
          <a:xfrm>
            <a:off x="1187450" y="1666875"/>
            <a:ext cx="6769100" cy="1295400"/>
            <a:chOff x="228600" y="2286000"/>
            <a:chExt cx="8610600" cy="1295400"/>
          </a:xfrm>
        </p:grpSpPr>
        <p:grpSp>
          <p:nvGrpSpPr>
            <p:cNvPr id="118792" name="Group 4">
              <a:extLst>
                <a:ext uri="{FF2B5EF4-FFF2-40B4-BE49-F238E27FC236}">
                  <a16:creationId xmlns:a16="http://schemas.microsoft.com/office/drawing/2014/main" id="{846B2FF8-D4A1-4DB0-AAC8-B12AAB432BD9}"/>
                </a:ext>
              </a:extLst>
            </p:cNvPr>
            <p:cNvGrpSpPr>
              <a:grpSpLocks/>
            </p:cNvGrpSpPr>
            <p:nvPr/>
          </p:nvGrpSpPr>
          <p:grpSpPr bwMode="auto">
            <a:xfrm>
              <a:off x="228600" y="2286000"/>
              <a:ext cx="1981200" cy="1143000"/>
              <a:chOff x="310" y="1488"/>
              <a:chExt cx="1418" cy="912"/>
            </a:xfrm>
          </p:grpSpPr>
          <p:sp>
            <p:nvSpPr>
              <p:cNvPr id="118799" name="Freeform 5">
                <a:extLst>
                  <a:ext uri="{FF2B5EF4-FFF2-40B4-BE49-F238E27FC236}">
                    <a16:creationId xmlns:a16="http://schemas.microsoft.com/office/drawing/2014/main" id="{FF00F6C7-D6DF-4AC4-A732-E18E5407F037}"/>
                  </a:ext>
                </a:extLst>
              </p:cNvPr>
              <p:cNvSpPr>
                <a:spLocks/>
              </p:cNvSpPr>
              <p:nvPr/>
            </p:nvSpPr>
            <p:spPr bwMode="auto">
              <a:xfrm>
                <a:off x="310" y="1488"/>
                <a:ext cx="1418" cy="912"/>
              </a:xfrm>
              <a:custGeom>
                <a:avLst/>
                <a:gdLst>
                  <a:gd name="T0" fmla="*/ 26 w 1418"/>
                  <a:gd name="T1" fmla="*/ 458 h 912"/>
                  <a:gd name="T2" fmla="*/ 33 w 1418"/>
                  <a:gd name="T3" fmla="*/ 388 h 912"/>
                  <a:gd name="T4" fmla="*/ 57 w 1418"/>
                  <a:gd name="T5" fmla="*/ 321 h 912"/>
                  <a:gd name="T6" fmla="*/ 97 w 1418"/>
                  <a:gd name="T7" fmla="*/ 259 h 912"/>
                  <a:gd name="T8" fmla="*/ 147 w 1418"/>
                  <a:gd name="T9" fmla="*/ 199 h 912"/>
                  <a:gd name="T10" fmla="*/ 211 w 1418"/>
                  <a:gd name="T11" fmla="*/ 145 h 912"/>
                  <a:gd name="T12" fmla="*/ 290 w 1418"/>
                  <a:gd name="T13" fmla="*/ 98 h 912"/>
                  <a:gd name="T14" fmla="*/ 375 w 1418"/>
                  <a:gd name="T15" fmla="*/ 60 h 912"/>
                  <a:gd name="T16" fmla="*/ 466 w 1418"/>
                  <a:gd name="T17" fmla="*/ 31 h 912"/>
                  <a:gd name="T18" fmla="*/ 569 w 1418"/>
                  <a:gd name="T19" fmla="*/ 10 h 912"/>
                  <a:gd name="T20" fmla="*/ 670 w 1418"/>
                  <a:gd name="T21" fmla="*/ 0 h 912"/>
                  <a:gd name="T22" fmla="*/ 774 w 1418"/>
                  <a:gd name="T23" fmla="*/ 0 h 912"/>
                  <a:gd name="T24" fmla="*/ 879 w 1418"/>
                  <a:gd name="T25" fmla="*/ 10 h 912"/>
                  <a:gd name="T26" fmla="*/ 976 w 1418"/>
                  <a:gd name="T27" fmla="*/ 31 h 912"/>
                  <a:gd name="T28" fmla="*/ 1072 w 1418"/>
                  <a:gd name="T29" fmla="*/ 60 h 912"/>
                  <a:gd name="T30" fmla="*/ 1157 w 1418"/>
                  <a:gd name="T31" fmla="*/ 98 h 912"/>
                  <a:gd name="T32" fmla="*/ 1233 w 1418"/>
                  <a:gd name="T33" fmla="*/ 145 h 912"/>
                  <a:gd name="T34" fmla="*/ 1299 w 1418"/>
                  <a:gd name="T35" fmla="*/ 199 h 912"/>
                  <a:gd name="T36" fmla="*/ 1351 w 1418"/>
                  <a:gd name="T37" fmla="*/ 259 h 912"/>
                  <a:gd name="T38" fmla="*/ 1385 w 1418"/>
                  <a:gd name="T39" fmla="*/ 321 h 912"/>
                  <a:gd name="T40" fmla="*/ 1409 w 1418"/>
                  <a:gd name="T41" fmla="*/ 388 h 912"/>
                  <a:gd name="T42" fmla="*/ 1418 w 1418"/>
                  <a:gd name="T43" fmla="*/ 458 h 912"/>
                  <a:gd name="T44" fmla="*/ 1409 w 1418"/>
                  <a:gd name="T45" fmla="*/ 524 h 912"/>
                  <a:gd name="T46" fmla="*/ 1385 w 1418"/>
                  <a:gd name="T47" fmla="*/ 591 h 912"/>
                  <a:gd name="T48" fmla="*/ 1351 w 1418"/>
                  <a:gd name="T49" fmla="*/ 653 h 912"/>
                  <a:gd name="T50" fmla="*/ 1299 w 1418"/>
                  <a:gd name="T51" fmla="*/ 713 h 912"/>
                  <a:gd name="T52" fmla="*/ 1233 w 1418"/>
                  <a:gd name="T53" fmla="*/ 767 h 912"/>
                  <a:gd name="T54" fmla="*/ 1157 w 1418"/>
                  <a:gd name="T55" fmla="*/ 814 h 912"/>
                  <a:gd name="T56" fmla="*/ 1072 w 1418"/>
                  <a:gd name="T57" fmla="*/ 852 h 912"/>
                  <a:gd name="T58" fmla="*/ 976 w 1418"/>
                  <a:gd name="T59" fmla="*/ 881 h 912"/>
                  <a:gd name="T60" fmla="*/ 879 w 1418"/>
                  <a:gd name="T61" fmla="*/ 902 h 912"/>
                  <a:gd name="T62" fmla="*/ 774 w 1418"/>
                  <a:gd name="T63" fmla="*/ 912 h 912"/>
                  <a:gd name="T64" fmla="*/ 670 w 1418"/>
                  <a:gd name="T65" fmla="*/ 912 h 912"/>
                  <a:gd name="T66" fmla="*/ 569 w 1418"/>
                  <a:gd name="T67" fmla="*/ 902 h 912"/>
                  <a:gd name="T68" fmla="*/ 466 w 1418"/>
                  <a:gd name="T69" fmla="*/ 881 h 912"/>
                  <a:gd name="T70" fmla="*/ 375 w 1418"/>
                  <a:gd name="T71" fmla="*/ 852 h 912"/>
                  <a:gd name="T72" fmla="*/ 290 w 1418"/>
                  <a:gd name="T73" fmla="*/ 814 h 912"/>
                  <a:gd name="T74" fmla="*/ 211 w 1418"/>
                  <a:gd name="T75" fmla="*/ 767 h 912"/>
                  <a:gd name="T76" fmla="*/ 147 w 1418"/>
                  <a:gd name="T77" fmla="*/ 713 h 912"/>
                  <a:gd name="T78" fmla="*/ 97 w 1418"/>
                  <a:gd name="T79" fmla="*/ 653 h 912"/>
                  <a:gd name="T80" fmla="*/ 57 w 1418"/>
                  <a:gd name="T81" fmla="*/ 591 h 912"/>
                  <a:gd name="T82" fmla="*/ 33 w 1418"/>
                  <a:gd name="T83" fmla="*/ 524 h 912"/>
                  <a:gd name="T84" fmla="*/ 0 w 1418"/>
                  <a:gd name="T85" fmla="*/ 484 h 9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18"/>
                  <a:gd name="T130" fmla="*/ 0 h 912"/>
                  <a:gd name="T131" fmla="*/ 1418 w 1418"/>
                  <a:gd name="T132" fmla="*/ 912 h 9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18" h="912">
                    <a:moveTo>
                      <a:pt x="26" y="458"/>
                    </a:moveTo>
                    <a:lnTo>
                      <a:pt x="33" y="388"/>
                    </a:lnTo>
                    <a:lnTo>
                      <a:pt x="57" y="321"/>
                    </a:lnTo>
                    <a:lnTo>
                      <a:pt x="97" y="259"/>
                    </a:lnTo>
                    <a:lnTo>
                      <a:pt x="147" y="199"/>
                    </a:lnTo>
                    <a:lnTo>
                      <a:pt x="211" y="145"/>
                    </a:lnTo>
                    <a:lnTo>
                      <a:pt x="290" y="98"/>
                    </a:lnTo>
                    <a:lnTo>
                      <a:pt x="375" y="60"/>
                    </a:lnTo>
                    <a:lnTo>
                      <a:pt x="466" y="31"/>
                    </a:lnTo>
                    <a:lnTo>
                      <a:pt x="569" y="10"/>
                    </a:lnTo>
                    <a:lnTo>
                      <a:pt x="670" y="0"/>
                    </a:lnTo>
                    <a:lnTo>
                      <a:pt x="774" y="0"/>
                    </a:lnTo>
                    <a:lnTo>
                      <a:pt x="879" y="10"/>
                    </a:lnTo>
                    <a:lnTo>
                      <a:pt x="976" y="31"/>
                    </a:lnTo>
                    <a:lnTo>
                      <a:pt x="1072" y="60"/>
                    </a:lnTo>
                    <a:lnTo>
                      <a:pt x="1157" y="98"/>
                    </a:lnTo>
                    <a:lnTo>
                      <a:pt x="1233" y="145"/>
                    </a:lnTo>
                    <a:lnTo>
                      <a:pt x="1299" y="199"/>
                    </a:lnTo>
                    <a:lnTo>
                      <a:pt x="1351" y="259"/>
                    </a:lnTo>
                    <a:lnTo>
                      <a:pt x="1385" y="321"/>
                    </a:lnTo>
                    <a:lnTo>
                      <a:pt x="1409" y="388"/>
                    </a:lnTo>
                    <a:lnTo>
                      <a:pt x="1418" y="458"/>
                    </a:lnTo>
                    <a:lnTo>
                      <a:pt x="1409" y="524"/>
                    </a:lnTo>
                    <a:lnTo>
                      <a:pt x="1385" y="591"/>
                    </a:lnTo>
                    <a:lnTo>
                      <a:pt x="1351" y="653"/>
                    </a:lnTo>
                    <a:lnTo>
                      <a:pt x="1299" y="713"/>
                    </a:lnTo>
                    <a:lnTo>
                      <a:pt x="1233" y="767"/>
                    </a:lnTo>
                    <a:lnTo>
                      <a:pt x="1157" y="814"/>
                    </a:lnTo>
                    <a:lnTo>
                      <a:pt x="1072" y="852"/>
                    </a:lnTo>
                    <a:lnTo>
                      <a:pt x="976" y="881"/>
                    </a:lnTo>
                    <a:lnTo>
                      <a:pt x="879" y="902"/>
                    </a:lnTo>
                    <a:lnTo>
                      <a:pt x="774" y="912"/>
                    </a:lnTo>
                    <a:lnTo>
                      <a:pt x="670" y="912"/>
                    </a:lnTo>
                    <a:lnTo>
                      <a:pt x="569" y="902"/>
                    </a:lnTo>
                    <a:lnTo>
                      <a:pt x="466" y="881"/>
                    </a:lnTo>
                    <a:lnTo>
                      <a:pt x="375" y="852"/>
                    </a:lnTo>
                    <a:lnTo>
                      <a:pt x="290" y="814"/>
                    </a:lnTo>
                    <a:lnTo>
                      <a:pt x="211" y="767"/>
                    </a:lnTo>
                    <a:lnTo>
                      <a:pt x="147" y="713"/>
                    </a:lnTo>
                    <a:lnTo>
                      <a:pt x="97" y="653"/>
                    </a:lnTo>
                    <a:lnTo>
                      <a:pt x="57" y="591"/>
                    </a:lnTo>
                    <a:lnTo>
                      <a:pt x="33" y="524"/>
                    </a:lnTo>
                    <a:lnTo>
                      <a:pt x="0" y="484"/>
                    </a:lnTo>
                  </a:path>
                </a:pathLst>
              </a:custGeom>
              <a:solidFill>
                <a:srgbClr val="F95FA1"/>
              </a:solidFill>
              <a:ln w="9525">
                <a:round/>
                <a:headEnd/>
                <a:tailEnd/>
              </a:ln>
              <a:scene3d>
                <a:camera prst="legacyPerspectiveTopRight"/>
                <a:lightRig rig="legacyFlat3" dir="b"/>
              </a:scene3d>
              <a:sp3d extrusionH="887400" prstMaterial="legacyMatte">
                <a:bevelT w="13500" h="13500" prst="angle"/>
                <a:bevelB w="13500" h="13500" prst="angle"/>
                <a:extrusionClr>
                  <a:srgbClr val="F95FA1"/>
                </a:extrusionClr>
                <a:contourClr>
                  <a:srgbClr val="F95FA1"/>
                </a:contourClr>
              </a:sp3d>
            </p:spPr>
            <p:txBody>
              <a:bodyPr>
                <a:flatTx/>
              </a:bodyPr>
              <a:lstStyle/>
              <a:p>
                <a:endParaRPr lang="zh-CN" altLang="en-US"/>
              </a:p>
            </p:txBody>
          </p:sp>
          <p:sp>
            <p:nvSpPr>
              <p:cNvPr id="118800" name="Rectangle 6">
                <a:extLst>
                  <a:ext uri="{FF2B5EF4-FFF2-40B4-BE49-F238E27FC236}">
                    <a16:creationId xmlns:a16="http://schemas.microsoft.com/office/drawing/2014/main" id="{872DDC1D-30E4-4FEC-AF91-02ACFB648B14}"/>
                  </a:ext>
                </a:extLst>
              </p:cNvPr>
              <p:cNvSpPr>
                <a:spLocks noChangeArrowheads="1"/>
              </p:cNvSpPr>
              <p:nvPr/>
            </p:nvSpPr>
            <p:spPr bwMode="auto">
              <a:xfrm>
                <a:off x="480" y="1632"/>
                <a:ext cx="961"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2400" b="1">
                    <a:solidFill>
                      <a:srgbClr val="FFFF99"/>
                    </a:solidFill>
                    <a:latin typeface="Times New Roman" panose="02020603050405020304" pitchFamily="18" charset="0"/>
                  </a:rPr>
                  <a:t>Original State</a:t>
                </a:r>
              </a:p>
            </p:txBody>
          </p:sp>
        </p:grpSp>
        <p:sp>
          <p:nvSpPr>
            <p:cNvPr id="118793" name="Oval 7">
              <a:extLst>
                <a:ext uri="{FF2B5EF4-FFF2-40B4-BE49-F238E27FC236}">
                  <a16:creationId xmlns:a16="http://schemas.microsoft.com/office/drawing/2014/main" id="{61899BD2-8809-43A5-B944-5391E8A19B07}"/>
                </a:ext>
              </a:extLst>
            </p:cNvPr>
            <p:cNvSpPr>
              <a:spLocks noChangeArrowheads="1"/>
            </p:cNvSpPr>
            <p:nvPr/>
          </p:nvSpPr>
          <p:spPr bwMode="auto">
            <a:xfrm>
              <a:off x="3886200" y="2286000"/>
              <a:ext cx="1752600" cy="1219200"/>
            </a:xfrm>
            <a:prstGeom prst="ellipse">
              <a:avLst/>
            </a:prstGeom>
            <a:solidFill>
              <a:srgbClr val="F95FA1"/>
            </a:solidFill>
            <a:ln w="9525">
              <a:round/>
              <a:headEnd/>
              <a:tailEnd/>
            </a:ln>
            <a:scene3d>
              <a:camera prst="legacyPerspectiveTopRight"/>
              <a:lightRig rig="legacyFlat3" dir="b"/>
            </a:scene3d>
            <a:sp3d extrusionH="887400" prstMaterial="legacyMatte">
              <a:bevelT w="13500" h="13500" prst="angle"/>
              <a:bevelB w="13500" h="13500" prst="angle"/>
              <a:extrusionClr>
                <a:srgbClr val="F95FA1"/>
              </a:extrusionClr>
              <a:contourClr>
                <a:srgbClr val="F95FA1"/>
              </a:contourClr>
            </a:sp3d>
          </p:spPr>
          <p:txBody>
            <a:bodyPr wrap="none" anchor="ctr">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kumimoji="1" lang="en-US" altLang="zh-CN" sz="2400" b="1">
                  <a:solidFill>
                    <a:srgbClr val="FFFF99"/>
                  </a:solidFill>
                  <a:latin typeface="Times New Roman" panose="02020603050405020304" pitchFamily="18" charset="0"/>
                </a:rPr>
                <a:t>Middle</a:t>
              </a:r>
            </a:p>
            <a:p>
              <a:pPr algn="ctr" eaLnBrk="1" hangingPunct="1">
                <a:lnSpc>
                  <a:spcPct val="100000"/>
                </a:lnSpc>
                <a:spcBef>
                  <a:spcPct val="0"/>
                </a:spcBef>
                <a:buClrTx/>
                <a:buFontTx/>
                <a:buNone/>
              </a:pPr>
              <a:r>
                <a:rPr kumimoji="1" lang="en-US" altLang="zh-CN" sz="2400" b="1">
                  <a:solidFill>
                    <a:srgbClr val="FFFF99"/>
                  </a:solidFill>
                  <a:latin typeface="Times New Roman" panose="02020603050405020304" pitchFamily="18" charset="0"/>
                </a:rPr>
                <a:t>State</a:t>
              </a:r>
            </a:p>
          </p:txBody>
        </p:sp>
        <p:sp>
          <p:nvSpPr>
            <p:cNvPr id="118794" name="Oval 8">
              <a:extLst>
                <a:ext uri="{FF2B5EF4-FFF2-40B4-BE49-F238E27FC236}">
                  <a16:creationId xmlns:a16="http://schemas.microsoft.com/office/drawing/2014/main" id="{CA425742-0726-4F4A-AE12-044AD2E6EF71}"/>
                </a:ext>
              </a:extLst>
            </p:cNvPr>
            <p:cNvSpPr>
              <a:spLocks noChangeArrowheads="1"/>
            </p:cNvSpPr>
            <p:nvPr/>
          </p:nvSpPr>
          <p:spPr bwMode="auto">
            <a:xfrm>
              <a:off x="7162800" y="2362200"/>
              <a:ext cx="1676400" cy="1219200"/>
            </a:xfrm>
            <a:prstGeom prst="ellipse">
              <a:avLst/>
            </a:prstGeom>
            <a:solidFill>
              <a:srgbClr val="F95FA1"/>
            </a:solidFill>
            <a:ln w="9525">
              <a:round/>
              <a:headEnd/>
              <a:tailEnd/>
            </a:ln>
            <a:scene3d>
              <a:camera prst="legacyPerspectiveTopRight"/>
              <a:lightRig rig="legacyFlat3" dir="b"/>
            </a:scene3d>
            <a:sp3d extrusionH="887400" prstMaterial="legacyMatte">
              <a:bevelT w="13500" h="13500" prst="angle"/>
              <a:bevelB w="13500" h="13500" prst="angle"/>
              <a:extrusionClr>
                <a:srgbClr val="F95FA1"/>
              </a:extrusionClr>
              <a:contourClr>
                <a:srgbClr val="F95FA1"/>
              </a:contourClr>
            </a:sp3d>
          </p:spPr>
          <p:txBody>
            <a:bodyPr wrap="none" anchor="ctr">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kumimoji="1" lang="en-US" altLang="zh-CN" sz="2400" b="1">
                  <a:solidFill>
                    <a:srgbClr val="FFFF99"/>
                  </a:solidFill>
                  <a:latin typeface="Times New Roman" panose="02020603050405020304" pitchFamily="18" charset="0"/>
                </a:rPr>
                <a:t>Goal</a:t>
              </a:r>
            </a:p>
            <a:p>
              <a:pPr algn="ctr" eaLnBrk="1" hangingPunct="1">
                <a:lnSpc>
                  <a:spcPct val="100000"/>
                </a:lnSpc>
                <a:spcBef>
                  <a:spcPct val="0"/>
                </a:spcBef>
                <a:buClrTx/>
                <a:buFontTx/>
                <a:buNone/>
              </a:pPr>
              <a:r>
                <a:rPr kumimoji="1" lang="en-US" altLang="zh-CN" sz="2400" b="1">
                  <a:solidFill>
                    <a:srgbClr val="FFFF99"/>
                  </a:solidFill>
                  <a:latin typeface="Times New Roman" panose="02020603050405020304" pitchFamily="18" charset="0"/>
                </a:rPr>
                <a:t>State</a:t>
              </a:r>
            </a:p>
          </p:txBody>
        </p:sp>
        <p:sp>
          <p:nvSpPr>
            <p:cNvPr id="67593" name="AutoShape 9">
              <a:extLst>
                <a:ext uri="{FF2B5EF4-FFF2-40B4-BE49-F238E27FC236}">
                  <a16:creationId xmlns:a16="http://schemas.microsoft.com/office/drawing/2014/main" id="{DE6CFEAD-E454-4DE9-BAB9-1105A6810B17}"/>
                </a:ext>
              </a:extLst>
            </p:cNvPr>
            <p:cNvSpPr>
              <a:spLocks noChangeArrowheads="1"/>
            </p:cNvSpPr>
            <p:nvPr/>
          </p:nvSpPr>
          <p:spPr bwMode="auto">
            <a:xfrm>
              <a:off x="2286340" y="2667000"/>
              <a:ext cx="914775" cy="304800"/>
            </a:xfrm>
            <a:prstGeom prst="rightArrow">
              <a:avLst>
                <a:gd name="adj1" fmla="val 57139"/>
                <a:gd name="adj2" fmla="val 93750"/>
              </a:avLst>
            </a:prstGeom>
            <a:gradFill rotWithShape="0">
              <a:gsLst>
                <a:gs pos="0">
                  <a:schemeClr val="tx2">
                    <a:gamma/>
                    <a:shade val="46275"/>
                    <a:invGamma/>
                  </a:schemeClr>
                </a:gs>
                <a:gs pos="100000">
                  <a:schemeClr val="tx2"/>
                </a:gs>
              </a:gsLst>
              <a:lin ang="0" scaled="1"/>
            </a:gradFill>
            <a:ln w="9525">
              <a:solidFill>
                <a:srgbClr val="00CC66"/>
              </a:solidFill>
              <a:miter lim="800000"/>
              <a:headEnd/>
              <a:tailEnd/>
            </a:ln>
            <a:effectLst/>
          </p:spPr>
          <p:txBody>
            <a:bodyPr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endParaRPr lang="zh-CN" altLang="en-US"/>
            </a:p>
          </p:txBody>
        </p:sp>
        <p:sp>
          <p:nvSpPr>
            <p:cNvPr id="67594" name="AutoShape 10">
              <a:extLst>
                <a:ext uri="{FF2B5EF4-FFF2-40B4-BE49-F238E27FC236}">
                  <a16:creationId xmlns:a16="http://schemas.microsoft.com/office/drawing/2014/main" id="{728D5A69-8784-4D89-AFFF-EE99E31D2BC5}"/>
                </a:ext>
              </a:extLst>
            </p:cNvPr>
            <p:cNvSpPr>
              <a:spLocks noChangeArrowheads="1"/>
            </p:cNvSpPr>
            <p:nvPr/>
          </p:nvSpPr>
          <p:spPr bwMode="auto">
            <a:xfrm>
              <a:off x="5715233" y="2667000"/>
              <a:ext cx="838039" cy="381000"/>
            </a:xfrm>
            <a:prstGeom prst="rightArrow">
              <a:avLst>
                <a:gd name="adj1" fmla="val 50000"/>
                <a:gd name="adj2" fmla="val 55000"/>
              </a:avLst>
            </a:prstGeom>
            <a:gradFill rotWithShape="0">
              <a:gsLst>
                <a:gs pos="0">
                  <a:schemeClr val="tx2">
                    <a:gamma/>
                    <a:shade val="46275"/>
                    <a:invGamma/>
                  </a:schemeClr>
                </a:gs>
                <a:gs pos="100000">
                  <a:schemeClr val="tx2"/>
                </a:gs>
              </a:gsLst>
              <a:lin ang="0" scaled="1"/>
            </a:gradFill>
            <a:ln w="9525">
              <a:solidFill>
                <a:srgbClr val="00CC66"/>
              </a:solidFill>
              <a:miter lim="800000"/>
              <a:headEnd/>
              <a:tailEnd/>
            </a:ln>
            <a:effectLst/>
          </p:spPr>
          <p:txBody>
            <a:bodyPr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endParaRPr lang="zh-CN" altLang="en-US"/>
            </a:p>
          </p:txBody>
        </p:sp>
        <p:sp>
          <p:nvSpPr>
            <p:cNvPr id="118797" name="Rectangle 13">
              <a:extLst>
                <a:ext uri="{FF2B5EF4-FFF2-40B4-BE49-F238E27FC236}">
                  <a16:creationId xmlns:a16="http://schemas.microsoft.com/office/drawing/2014/main" id="{D6F59A18-02F5-4E96-98CE-BD060070E7A5}"/>
                </a:ext>
              </a:extLst>
            </p:cNvPr>
            <p:cNvSpPr>
              <a:spLocks noChangeArrowheads="1"/>
            </p:cNvSpPr>
            <p:nvPr/>
          </p:nvSpPr>
          <p:spPr bwMode="auto">
            <a:xfrm>
              <a:off x="3276600" y="23622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90000"/>
                </a:lnSpc>
                <a:spcBef>
                  <a:spcPct val="20000"/>
                </a:spcBef>
                <a:buClr>
                  <a:srgbClr val="00FFFF"/>
                </a:buClr>
                <a:buSzPct val="90000"/>
                <a:buFont typeface="Wingdings" panose="05000000000000000000" pitchFamily="2" charset="2"/>
                <a:buNone/>
              </a:pPr>
              <a:r>
                <a:rPr kumimoji="1" lang="en-US" altLang="zh-CN" sz="4000">
                  <a:latin typeface="Times New Roman" panose="02020603050405020304" pitchFamily="18" charset="0"/>
                  <a:ea typeface="华文新魏" panose="02010800040101010101" pitchFamily="2" charset="-122"/>
                </a:rPr>
                <a:t>…</a:t>
              </a:r>
            </a:p>
          </p:txBody>
        </p:sp>
        <p:sp>
          <p:nvSpPr>
            <p:cNvPr id="118798" name="Rectangle 14">
              <a:extLst>
                <a:ext uri="{FF2B5EF4-FFF2-40B4-BE49-F238E27FC236}">
                  <a16:creationId xmlns:a16="http://schemas.microsoft.com/office/drawing/2014/main" id="{656A1AE6-2BE2-44C7-91B3-25AD4EE5A816}"/>
                </a:ext>
              </a:extLst>
            </p:cNvPr>
            <p:cNvSpPr>
              <a:spLocks noChangeArrowheads="1"/>
            </p:cNvSpPr>
            <p:nvPr/>
          </p:nvSpPr>
          <p:spPr bwMode="auto">
            <a:xfrm>
              <a:off x="6553200" y="24384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90000"/>
                </a:lnSpc>
                <a:spcBef>
                  <a:spcPct val="20000"/>
                </a:spcBef>
                <a:buClr>
                  <a:srgbClr val="00FFFF"/>
                </a:buClr>
                <a:buSzPct val="90000"/>
                <a:buFont typeface="Wingdings" panose="05000000000000000000" pitchFamily="2" charset="2"/>
                <a:buNone/>
              </a:pPr>
              <a:r>
                <a:rPr kumimoji="1" lang="en-US" altLang="zh-CN" sz="4000">
                  <a:latin typeface="Times New Roman" panose="02020603050405020304" pitchFamily="18" charset="0"/>
                  <a:ea typeface="华文新魏" panose="02010800040101010101" pitchFamily="2" charset="-122"/>
                </a:rPr>
                <a:t>…</a:t>
              </a:r>
            </a:p>
          </p:txBody>
        </p:sp>
      </p:grpSp>
      <p:sp>
        <p:nvSpPr>
          <p:cNvPr id="15" name="Rectangle 2">
            <a:extLst>
              <a:ext uri="{FF2B5EF4-FFF2-40B4-BE49-F238E27FC236}">
                <a16:creationId xmlns:a16="http://schemas.microsoft.com/office/drawing/2014/main" id="{254DA285-CC8D-4FF6-8E1B-721C2E2D656B}"/>
              </a:ext>
            </a:extLst>
          </p:cNvPr>
          <p:cNvSpPr txBox="1">
            <a:spLocks noChangeArrowheads="1"/>
          </p:cNvSpPr>
          <p:nvPr/>
        </p:nvSpPr>
        <p:spPr bwMode="auto">
          <a:xfrm>
            <a:off x="539750" y="115888"/>
            <a:ext cx="7026275" cy="866775"/>
          </a:xfrm>
          <a:prstGeom prst="rect">
            <a:avLst/>
          </a:prstGeom>
          <a:noFill/>
          <a:ln>
            <a:noFill/>
          </a:ln>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eaLnBrk="0" fontAlgn="base" hangingPunct="0">
              <a:spcBef>
                <a:spcPct val="0"/>
              </a:spcBef>
              <a:spcAft>
                <a:spcPct val="0"/>
              </a:spcAft>
              <a:defRPr sz="4400">
                <a:solidFill>
                  <a:schemeClr val="tx2"/>
                </a:solidFill>
                <a:latin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defRPr>
            </a:lvl9pPr>
          </a:lstStyle>
          <a:p>
            <a:pPr eaLnBrk="1" hangingPunct="1">
              <a:defRPr/>
            </a:pPr>
            <a:r>
              <a:rPr lang="zh-CN" altLang="en-US" b="1" kern="0" dirty="0">
                <a:solidFill>
                  <a:schemeClr val="accent6"/>
                </a:solidFill>
                <a:latin typeface="黑体" panose="02010609060101010101" pitchFamily="49" charset="-122"/>
                <a:ea typeface="黑体" panose="02010609060101010101" pitchFamily="49" charset="-122"/>
              </a:rPr>
              <a:t>状态空间描述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a:extLst>
              <a:ext uri="{FF2B5EF4-FFF2-40B4-BE49-F238E27FC236}">
                <a16:creationId xmlns:a16="http://schemas.microsoft.com/office/drawing/2014/main" id="{5DCCE452-B9B5-4418-BA58-E5F907780B86}"/>
              </a:ext>
            </a:extLst>
          </p:cNvPr>
          <p:cNvSpPr>
            <a:spLocks noGrp="1" noChangeArrowheads="1"/>
          </p:cNvSpPr>
          <p:nvPr>
            <p:ph type="title"/>
          </p:nvPr>
        </p:nvSpPr>
        <p:spPr>
          <a:xfrm>
            <a:off x="457200" y="-44450"/>
            <a:ext cx="8077200" cy="1096963"/>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例</a:t>
            </a:r>
            <a:r>
              <a:rPr lang="en-US" altLang="zh-CN" b="1" dirty="0">
                <a:solidFill>
                  <a:schemeClr val="accent6"/>
                </a:solidFill>
                <a:latin typeface="黑体" panose="02010609060101010101" pitchFamily="49" charset="-122"/>
                <a:ea typeface="黑体" panose="02010609060101010101" pitchFamily="49" charset="-122"/>
              </a:rPr>
              <a:t>:</a:t>
            </a:r>
            <a:r>
              <a:rPr lang="zh-CN" altLang="en-US" b="1" dirty="0">
                <a:solidFill>
                  <a:schemeClr val="accent6"/>
                </a:solidFill>
                <a:latin typeface="黑体" panose="02010609060101010101" pitchFamily="49" charset="-122"/>
                <a:ea typeface="黑体" panose="02010609060101010101" pitchFamily="49" charset="-122"/>
              </a:rPr>
              <a:t>三数码难题</a:t>
            </a:r>
            <a:endParaRPr lang="zh-CN" altLang="en-US" dirty="0"/>
          </a:p>
        </p:txBody>
      </p:sp>
      <p:sp>
        <p:nvSpPr>
          <p:cNvPr id="119811" name="日期占位符 2">
            <a:extLst>
              <a:ext uri="{FF2B5EF4-FFF2-40B4-BE49-F238E27FC236}">
                <a16:creationId xmlns:a16="http://schemas.microsoft.com/office/drawing/2014/main" id="{78CEBC75-1DEF-4D91-AD62-EACE17CA633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22DFD819-EFEB-42E9-A048-CCB933F1D0E5}"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19812" name="页脚占位符 2">
            <a:extLst>
              <a:ext uri="{FF2B5EF4-FFF2-40B4-BE49-F238E27FC236}">
                <a16:creationId xmlns:a16="http://schemas.microsoft.com/office/drawing/2014/main" id="{6E0F4B12-3AA9-42C1-B513-9FA78A42E0E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19813" name="灯片编号占位符 5">
            <a:extLst>
              <a:ext uri="{FF2B5EF4-FFF2-40B4-BE49-F238E27FC236}">
                <a16:creationId xmlns:a16="http://schemas.microsoft.com/office/drawing/2014/main" id="{8C880D7F-2029-4C2B-8E81-5E39C9B4070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A19F84B6-ECAF-4262-AEDB-C0A20385488B}" type="slidenum">
              <a:rPr lang="en-US" altLang="zh-CN" sz="1400" smtClean="0">
                <a:latin typeface="Times New Roman" panose="02020603050405020304" pitchFamily="18" charset="0"/>
              </a:rPr>
              <a:pPr eaLnBrk="1" hangingPunct="1">
                <a:lnSpc>
                  <a:spcPct val="100000"/>
                </a:lnSpc>
                <a:spcBef>
                  <a:spcPct val="0"/>
                </a:spcBef>
                <a:buClrTx/>
                <a:buFontTx/>
                <a:buNone/>
              </a:pPr>
              <a:t>62</a:t>
            </a:fld>
            <a:endParaRPr lang="en-US" altLang="zh-CN" sz="1400">
              <a:latin typeface="Times New Roman" panose="02020603050405020304" pitchFamily="18" charset="0"/>
            </a:endParaRPr>
          </a:p>
        </p:txBody>
      </p:sp>
      <p:grpSp>
        <p:nvGrpSpPr>
          <p:cNvPr id="119814" name="组合 1">
            <a:extLst>
              <a:ext uri="{FF2B5EF4-FFF2-40B4-BE49-F238E27FC236}">
                <a16:creationId xmlns:a16="http://schemas.microsoft.com/office/drawing/2014/main" id="{E2E0FC94-B3A5-472A-93B8-9FF310F9CB8C}"/>
              </a:ext>
            </a:extLst>
          </p:cNvPr>
          <p:cNvGrpSpPr>
            <a:grpSpLocks/>
          </p:cNvGrpSpPr>
          <p:nvPr/>
        </p:nvGrpSpPr>
        <p:grpSpPr bwMode="auto">
          <a:xfrm>
            <a:off x="1133475" y="2003425"/>
            <a:ext cx="6975475" cy="3302000"/>
            <a:chOff x="442764" y="1859632"/>
            <a:chExt cx="8174707" cy="3926557"/>
          </a:xfrm>
        </p:grpSpPr>
        <p:sp>
          <p:nvSpPr>
            <p:cNvPr id="119815" name="Rectangle 4">
              <a:extLst>
                <a:ext uri="{FF2B5EF4-FFF2-40B4-BE49-F238E27FC236}">
                  <a16:creationId xmlns:a16="http://schemas.microsoft.com/office/drawing/2014/main" id="{A172A579-36AF-490D-80A0-DBE186C1E86E}"/>
                </a:ext>
              </a:extLst>
            </p:cNvPr>
            <p:cNvSpPr>
              <a:spLocks noChangeArrowheads="1"/>
            </p:cNvSpPr>
            <p:nvPr/>
          </p:nvSpPr>
          <p:spPr bwMode="auto">
            <a:xfrm>
              <a:off x="595164" y="3993232"/>
              <a:ext cx="1219200" cy="1371600"/>
            </a:xfrm>
            <a:prstGeom prst="rect">
              <a:avLst/>
            </a:prstGeom>
            <a:gradFill rotWithShape="0">
              <a:gsLst>
                <a:gs pos="0">
                  <a:srgbClr val="8488C4"/>
                </a:gs>
                <a:gs pos="53000">
                  <a:srgbClr val="D4DEFF"/>
                </a:gs>
                <a:gs pos="83000">
                  <a:srgbClr val="D4DEFF"/>
                </a:gs>
                <a:gs pos="100000">
                  <a:srgbClr val="96AB94"/>
                </a:gs>
              </a:gsLst>
              <a:lin ang="18900000" scaled="1"/>
            </a:gradFill>
            <a:ln w="9525">
              <a:miter lim="800000"/>
              <a:headEnd/>
              <a:tailEnd/>
            </a:ln>
            <a:scene3d>
              <a:camera prst="legacyPerspectiveTopRight"/>
              <a:lightRig rig="legacyFlat3" dir="b"/>
            </a:scene3d>
            <a:sp3d extrusionH="887400" prstMaterial="legacyMatte">
              <a:bevelT w="13500" h="13500" prst="angle"/>
              <a:bevelB w="13500" h="13500" prst="angle"/>
              <a:extrusionClr>
                <a:srgbClr val="8488C4"/>
              </a:extrusionClr>
              <a:contourClr>
                <a:srgbClr val="8488C4"/>
              </a:contourClr>
            </a:sp3d>
          </p:spPr>
          <p:txBody>
            <a:bodyPr wrap="none" anchor="ctr">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endParaRPr kumimoji="1" lang="ja-JP" altLang="en-US" sz="3200">
                <a:solidFill>
                  <a:srgbClr val="066015"/>
                </a:solidFill>
                <a:latin typeface="Arial" panose="020B0604020202020204" pitchFamily="34" charset="0"/>
              </a:endParaRPr>
            </a:p>
          </p:txBody>
        </p:sp>
        <p:sp>
          <p:nvSpPr>
            <p:cNvPr id="119816" name="Rectangle 5">
              <a:extLst>
                <a:ext uri="{FF2B5EF4-FFF2-40B4-BE49-F238E27FC236}">
                  <a16:creationId xmlns:a16="http://schemas.microsoft.com/office/drawing/2014/main" id="{6B7FA027-5BEE-4225-AE26-2B7D3BB77EFB}"/>
                </a:ext>
              </a:extLst>
            </p:cNvPr>
            <p:cNvSpPr>
              <a:spLocks noChangeArrowheads="1"/>
            </p:cNvSpPr>
            <p:nvPr/>
          </p:nvSpPr>
          <p:spPr bwMode="auto">
            <a:xfrm>
              <a:off x="1128564" y="4679032"/>
              <a:ext cx="685800" cy="685800"/>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1</a:t>
              </a:r>
            </a:p>
          </p:txBody>
        </p:sp>
        <p:sp>
          <p:nvSpPr>
            <p:cNvPr id="119817" name="Rectangle 6">
              <a:extLst>
                <a:ext uri="{FF2B5EF4-FFF2-40B4-BE49-F238E27FC236}">
                  <a16:creationId xmlns:a16="http://schemas.microsoft.com/office/drawing/2014/main" id="{88EC942F-4082-4B42-8649-E675DAED3134}"/>
                </a:ext>
              </a:extLst>
            </p:cNvPr>
            <p:cNvSpPr>
              <a:spLocks noChangeArrowheads="1"/>
            </p:cNvSpPr>
            <p:nvPr/>
          </p:nvSpPr>
          <p:spPr bwMode="auto">
            <a:xfrm>
              <a:off x="442764" y="4679032"/>
              <a:ext cx="685800" cy="685800"/>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2</a:t>
              </a:r>
            </a:p>
          </p:txBody>
        </p:sp>
        <p:sp>
          <p:nvSpPr>
            <p:cNvPr id="119818" name="Rectangle 7">
              <a:extLst>
                <a:ext uri="{FF2B5EF4-FFF2-40B4-BE49-F238E27FC236}">
                  <a16:creationId xmlns:a16="http://schemas.microsoft.com/office/drawing/2014/main" id="{2136E20A-7A10-4EE0-8B73-F6BF98B77339}"/>
                </a:ext>
              </a:extLst>
            </p:cNvPr>
            <p:cNvSpPr>
              <a:spLocks noChangeArrowheads="1"/>
            </p:cNvSpPr>
            <p:nvPr/>
          </p:nvSpPr>
          <p:spPr bwMode="auto">
            <a:xfrm>
              <a:off x="442764" y="3993232"/>
              <a:ext cx="685800" cy="685800"/>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endParaRPr kumimoji="1" lang="ja-JP" altLang="en-US" sz="3200">
                <a:solidFill>
                  <a:srgbClr val="066015"/>
                </a:solidFill>
                <a:latin typeface="Times New Roman" panose="02020603050405020304" pitchFamily="18" charset="0"/>
              </a:endParaRPr>
            </a:p>
          </p:txBody>
        </p:sp>
        <p:sp>
          <p:nvSpPr>
            <p:cNvPr id="119819" name="Rectangle 8">
              <a:extLst>
                <a:ext uri="{FF2B5EF4-FFF2-40B4-BE49-F238E27FC236}">
                  <a16:creationId xmlns:a16="http://schemas.microsoft.com/office/drawing/2014/main" id="{E45D8843-316A-4E67-B09F-C38C6208D238}"/>
                </a:ext>
              </a:extLst>
            </p:cNvPr>
            <p:cNvSpPr>
              <a:spLocks noChangeArrowheads="1"/>
            </p:cNvSpPr>
            <p:nvPr/>
          </p:nvSpPr>
          <p:spPr bwMode="auto">
            <a:xfrm>
              <a:off x="1128564" y="3993232"/>
              <a:ext cx="685800" cy="685800"/>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3</a:t>
              </a:r>
            </a:p>
          </p:txBody>
        </p:sp>
        <p:sp>
          <p:nvSpPr>
            <p:cNvPr id="119820" name="Rectangle 10">
              <a:extLst>
                <a:ext uri="{FF2B5EF4-FFF2-40B4-BE49-F238E27FC236}">
                  <a16:creationId xmlns:a16="http://schemas.microsoft.com/office/drawing/2014/main" id="{E4DD8FA7-260D-45C0-BB93-264050EAFDBB}"/>
                </a:ext>
              </a:extLst>
            </p:cNvPr>
            <p:cNvSpPr>
              <a:spLocks noChangeArrowheads="1"/>
            </p:cNvSpPr>
            <p:nvPr/>
          </p:nvSpPr>
          <p:spPr bwMode="auto">
            <a:xfrm>
              <a:off x="823764" y="1859632"/>
              <a:ext cx="1219200" cy="1371600"/>
            </a:xfrm>
            <a:prstGeom prst="rect">
              <a:avLst/>
            </a:prstGeom>
            <a:gradFill rotWithShape="0">
              <a:gsLst>
                <a:gs pos="0">
                  <a:srgbClr val="8488C4"/>
                </a:gs>
                <a:gs pos="53000">
                  <a:srgbClr val="D4DEFF"/>
                </a:gs>
                <a:gs pos="83000">
                  <a:srgbClr val="D4DEFF"/>
                </a:gs>
                <a:gs pos="100000">
                  <a:srgbClr val="96AB94"/>
                </a:gs>
              </a:gsLst>
              <a:lin ang="18900000" scaled="1"/>
            </a:gradFill>
            <a:ln w="9525">
              <a:miter lim="800000"/>
              <a:headEnd/>
              <a:tailEnd/>
            </a:ln>
            <a:scene3d>
              <a:camera prst="legacyPerspectiveTopRight"/>
              <a:lightRig rig="legacyFlat3" dir="b"/>
            </a:scene3d>
            <a:sp3d extrusionH="887400" prstMaterial="legacyMatte">
              <a:bevelT w="13500" h="13500" prst="angle"/>
              <a:bevelB w="13500" h="13500" prst="angle"/>
              <a:extrusionClr>
                <a:srgbClr val="8488C4"/>
              </a:extrusionClr>
              <a:contourClr>
                <a:srgbClr val="8488C4"/>
              </a:contourClr>
            </a:sp3d>
          </p:spPr>
          <p:txBody>
            <a:bodyPr wrap="none" anchor="ctr">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endParaRPr kumimoji="1" lang="ja-JP" altLang="en-US" sz="3200">
                <a:solidFill>
                  <a:srgbClr val="066015"/>
                </a:solidFill>
                <a:latin typeface="Arial" panose="020B0604020202020204" pitchFamily="34" charset="0"/>
              </a:endParaRPr>
            </a:p>
          </p:txBody>
        </p:sp>
        <p:sp>
          <p:nvSpPr>
            <p:cNvPr id="119821" name="Rectangle 11">
              <a:extLst>
                <a:ext uri="{FF2B5EF4-FFF2-40B4-BE49-F238E27FC236}">
                  <a16:creationId xmlns:a16="http://schemas.microsoft.com/office/drawing/2014/main" id="{6B67682E-9818-47AD-8D50-4FC54B58269E}"/>
                </a:ext>
              </a:extLst>
            </p:cNvPr>
            <p:cNvSpPr>
              <a:spLocks noChangeArrowheads="1"/>
            </p:cNvSpPr>
            <p:nvPr/>
          </p:nvSpPr>
          <p:spPr bwMode="auto">
            <a:xfrm>
              <a:off x="1357164" y="2545432"/>
              <a:ext cx="685800" cy="685800"/>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1</a:t>
              </a:r>
            </a:p>
          </p:txBody>
        </p:sp>
        <p:sp>
          <p:nvSpPr>
            <p:cNvPr id="119822" name="Rectangle 12">
              <a:extLst>
                <a:ext uri="{FF2B5EF4-FFF2-40B4-BE49-F238E27FC236}">
                  <a16:creationId xmlns:a16="http://schemas.microsoft.com/office/drawing/2014/main" id="{4285FAC3-B984-4646-B2E4-33C90328E9DF}"/>
                </a:ext>
              </a:extLst>
            </p:cNvPr>
            <p:cNvSpPr>
              <a:spLocks noChangeArrowheads="1"/>
            </p:cNvSpPr>
            <p:nvPr/>
          </p:nvSpPr>
          <p:spPr bwMode="auto">
            <a:xfrm>
              <a:off x="671364" y="2545432"/>
              <a:ext cx="685800" cy="685800"/>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endParaRPr kumimoji="1" lang="ja-JP" altLang="en-US" sz="3200">
                <a:solidFill>
                  <a:srgbClr val="066015"/>
                </a:solidFill>
                <a:latin typeface="Times New Roman" panose="02020603050405020304" pitchFamily="18" charset="0"/>
              </a:endParaRPr>
            </a:p>
          </p:txBody>
        </p:sp>
        <p:sp>
          <p:nvSpPr>
            <p:cNvPr id="119823" name="Rectangle 13">
              <a:extLst>
                <a:ext uri="{FF2B5EF4-FFF2-40B4-BE49-F238E27FC236}">
                  <a16:creationId xmlns:a16="http://schemas.microsoft.com/office/drawing/2014/main" id="{786FAFE2-83E3-4722-BAE4-D2D0CE216395}"/>
                </a:ext>
              </a:extLst>
            </p:cNvPr>
            <p:cNvSpPr>
              <a:spLocks noChangeArrowheads="1"/>
            </p:cNvSpPr>
            <p:nvPr/>
          </p:nvSpPr>
          <p:spPr bwMode="auto">
            <a:xfrm>
              <a:off x="671364" y="1859632"/>
              <a:ext cx="685800" cy="685800"/>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2</a:t>
              </a:r>
            </a:p>
          </p:txBody>
        </p:sp>
        <p:sp>
          <p:nvSpPr>
            <p:cNvPr id="119824" name="Rectangle 14">
              <a:extLst>
                <a:ext uri="{FF2B5EF4-FFF2-40B4-BE49-F238E27FC236}">
                  <a16:creationId xmlns:a16="http://schemas.microsoft.com/office/drawing/2014/main" id="{3DF0BB0D-4053-487D-98DD-B4D1CCBAFB32}"/>
                </a:ext>
              </a:extLst>
            </p:cNvPr>
            <p:cNvSpPr>
              <a:spLocks noChangeArrowheads="1"/>
            </p:cNvSpPr>
            <p:nvPr/>
          </p:nvSpPr>
          <p:spPr bwMode="auto">
            <a:xfrm>
              <a:off x="1357164" y="1859632"/>
              <a:ext cx="685800" cy="685800"/>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3</a:t>
              </a:r>
            </a:p>
          </p:txBody>
        </p:sp>
        <p:sp>
          <p:nvSpPr>
            <p:cNvPr id="119825" name="Rectangle 16">
              <a:extLst>
                <a:ext uri="{FF2B5EF4-FFF2-40B4-BE49-F238E27FC236}">
                  <a16:creationId xmlns:a16="http://schemas.microsoft.com/office/drawing/2014/main" id="{D8D7059C-3726-4198-8545-5568B336D37E}"/>
                </a:ext>
              </a:extLst>
            </p:cNvPr>
            <p:cNvSpPr>
              <a:spLocks noChangeArrowheads="1"/>
            </p:cNvSpPr>
            <p:nvPr/>
          </p:nvSpPr>
          <p:spPr bwMode="auto">
            <a:xfrm>
              <a:off x="2957364" y="1859632"/>
              <a:ext cx="1219200" cy="1371600"/>
            </a:xfrm>
            <a:prstGeom prst="rect">
              <a:avLst/>
            </a:prstGeom>
            <a:gradFill rotWithShape="0">
              <a:gsLst>
                <a:gs pos="0">
                  <a:srgbClr val="8488C4"/>
                </a:gs>
                <a:gs pos="53000">
                  <a:srgbClr val="D4DEFF"/>
                </a:gs>
                <a:gs pos="83000">
                  <a:srgbClr val="D4DEFF"/>
                </a:gs>
                <a:gs pos="100000">
                  <a:srgbClr val="96AB94"/>
                </a:gs>
              </a:gsLst>
              <a:lin ang="18900000" scaled="1"/>
            </a:gradFill>
            <a:ln w="9525">
              <a:miter lim="800000"/>
              <a:headEnd/>
              <a:tailEnd/>
            </a:ln>
            <a:scene3d>
              <a:camera prst="legacyPerspectiveTopRight"/>
              <a:lightRig rig="legacyFlat3" dir="b"/>
            </a:scene3d>
            <a:sp3d extrusionH="887400" prstMaterial="legacyMatte">
              <a:bevelT w="13500" h="13500" prst="angle"/>
              <a:bevelB w="13500" h="13500" prst="angle"/>
              <a:extrusionClr>
                <a:srgbClr val="8488C4"/>
              </a:extrusionClr>
              <a:contourClr>
                <a:srgbClr val="8488C4"/>
              </a:contourClr>
            </a:sp3d>
          </p:spPr>
          <p:txBody>
            <a:bodyPr wrap="none" anchor="ctr">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endParaRPr kumimoji="1" lang="ja-JP" altLang="en-US" sz="3200">
                <a:solidFill>
                  <a:srgbClr val="066015"/>
                </a:solidFill>
                <a:latin typeface="Arial" panose="020B0604020202020204" pitchFamily="34" charset="0"/>
              </a:endParaRPr>
            </a:p>
          </p:txBody>
        </p:sp>
        <p:sp>
          <p:nvSpPr>
            <p:cNvPr id="119826" name="Rectangle 17">
              <a:extLst>
                <a:ext uri="{FF2B5EF4-FFF2-40B4-BE49-F238E27FC236}">
                  <a16:creationId xmlns:a16="http://schemas.microsoft.com/office/drawing/2014/main" id="{CA2A68D4-7A03-40DA-87F2-999066369095}"/>
                </a:ext>
              </a:extLst>
            </p:cNvPr>
            <p:cNvSpPr>
              <a:spLocks noChangeArrowheads="1"/>
            </p:cNvSpPr>
            <p:nvPr/>
          </p:nvSpPr>
          <p:spPr bwMode="auto">
            <a:xfrm>
              <a:off x="3490764" y="2545432"/>
              <a:ext cx="685800" cy="685800"/>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endParaRPr kumimoji="1" lang="ja-JP" altLang="en-US" sz="3200">
                <a:solidFill>
                  <a:srgbClr val="066015"/>
                </a:solidFill>
                <a:latin typeface="Times New Roman" panose="02020603050405020304" pitchFamily="18" charset="0"/>
              </a:endParaRPr>
            </a:p>
          </p:txBody>
        </p:sp>
        <p:sp>
          <p:nvSpPr>
            <p:cNvPr id="119827" name="Rectangle 18">
              <a:extLst>
                <a:ext uri="{FF2B5EF4-FFF2-40B4-BE49-F238E27FC236}">
                  <a16:creationId xmlns:a16="http://schemas.microsoft.com/office/drawing/2014/main" id="{57D3DBDF-9232-4180-B90A-D4B8DDB445BC}"/>
                </a:ext>
              </a:extLst>
            </p:cNvPr>
            <p:cNvSpPr>
              <a:spLocks noChangeArrowheads="1"/>
            </p:cNvSpPr>
            <p:nvPr/>
          </p:nvSpPr>
          <p:spPr bwMode="auto">
            <a:xfrm>
              <a:off x="2804964" y="2545432"/>
              <a:ext cx="685800" cy="685800"/>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1</a:t>
              </a:r>
            </a:p>
          </p:txBody>
        </p:sp>
        <p:sp>
          <p:nvSpPr>
            <p:cNvPr id="119828" name="Rectangle 19">
              <a:extLst>
                <a:ext uri="{FF2B5EF4-FFF2-40B4-BE49-F238E27FC236}">
                  <a16:creationId xmlns:a16="http://schemas.microsoft.com/office/drawing/2014/main" id="{C6215C95-EFEE-435F-BF49-25FF555886AD}"/>
                </a:ext>
              </a:extLst>
            </p:cNvPr>
            <p:cNvSpPr>
              <a:spLocks noChangeArrowheads="1"/>
            </p:cNvSpPr>
            <p:nvPr/>
          </p:nvSpPr>
          <p:spPr bwMode="auto">
            <a:xfrm>
              <a:off x="2804964" y="1859632"/>
              <a:ext cx="685800" cy="685800"/>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2</a:t>
              </a:r>
            </a:p>
          </p:txBody>
        </p:sp>
        <p:sp>
          <p:nvSpPr>
            <p:cNvPr id="119829" name="Rectangle 20">
              <a:extLst>
                <a:ext uri="{FF2B5EF4-FFF2-40B4-BE49-F238E27FC236}">
                  <a16:creationId xmlns:a16="http://schemas.microsoft.com/office/drawing/2014/main" id="{E677C005-8A5C-41D5-A7A4-6D06E714D494}"/>
                </a:ext>
              </a:extLst>
            </p:cNvPr>
            <p:cNvSpPr>
              <a:spLocks noChangeArrowheads="1"/>
            </p:cNvSpPr>
            <p:nvPr/>
          </p:nvSpPr>
          <p:spPr bwMode="auto">
            <a:xfrm>
              <a:off x="3490764" y="1859632"/>
              <a:ext cx="685800" cy="685800"/>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3</a:t>
              </a:r>
            </a:p>
          </p:txBody>
        </p:sp>
        <p:sp>
          <p:nvSpPr>
            <p:cNvPr id="119830" name="Rectangle 22">
              <a:extLst>
                <a:ext uri="{FF2B5EF4-FFF2-40B4-BE49-F238E27FC236}">
                  <a16:creationId xmlns:a16="http://schemas.microsoft.com/office/drawing/2014/main" id="{58744234-18DA-4EBA-90F6-C0FC014299DB}"/>
                </a:ext>
              </a:extLst>
            </p:cNvPr>
            <p:cNvSpPr>
              <a:spLocks noChangeArrowheads="1"/>
            </p:cNvSpPr>
            <p:nvPr/>
          </p:nvSpPr>
          <p:spPr bwMode="auto">
            <a:xfrm>
              <a:off x="5090964" y="1859632"/>
              <a:ext cx="1219200" cy="1371600"/>
            </a:xfrm>
            <a:prstGeom prst="rect">
              <a:avLst/>
            </a:prstGeom>
            <a:gradFill rotWithShape="0">
              <a:gsLst>
                <a:gs pos="0">
                  <a:srgbClr val="8488C4"/>
                </a:gs>
                <a:gs pos="53000">
                  <a:srgbClr val="D4DEFF"/>
                </a:gs>
                <a:gs pos="83000">
                  <a:srgbClr val="D4DEFF"/>
                </a:gs>
                <a:gs pos="100000">
                  <a:srgbClr val="96AB94"/>
                </a:gs>
              </a:gsLst>
              <a:lin ang="18900000" scaled="1"/>
            </a:gradFill>
            <a:ln w="9525">
              <a:miter lim="800000"/>
              <a:headEnd/>
              <a:tailEnd/>
            </a:ln>
            <a:scene3d>
              <a:camera prst="legacyPerspectiveTopRight"/>
              <a:lightRig rig="legacyFlat3" dir="b"/>
            </a:scene3d>
            <a:sp3d extrusionH="887400" prstMaterial="legacyMatte">
              <a:bevelT w="13500" h="13500" prst="angle"/>
              <a:bevelB w="13500" h="13500" prst="angle"/>
              <a:extrusionClr>
                <a:srgbClr val="8488C4"/>
              </a:extrusionClr>
              <a:contourClr>
                <a:srgbClr val="8488C4"/>
              </a:contourClr>
            </a:sp3d>
          </p:spPr>
          <p:txBody>
            <a:bodyPr wrap="none" anchor="ctr">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endParaRPr kumimoji="1" lang="ja-JP" altLang="en-US" sz="3200">
                <a:solidFill>
                  <a:srgbClr val="066015"/>
                </a:solidFill>
                <a:latin typeface="Arial" panose="020B0604020202020204" pitchFamily="34" charset="0"/>
              </a:endParaRPr>
            </a:p>
          </p:txBody>
        </p:sp>
        <p:sp>
          <p:nvSpPr>
            <p:cNvPr id="119831" name="Rectangle 23">
              <a:extLst>
                <a:ext uri="{FF2B5EF4-FFF2-40B4-BE49-F238E27FC236}">
                  <a16:creationId xmlns:a16="http://schemas.microsoft.com/office/drawing/2014/main" id="{C9D2BC40-51D1-425B-A049-B4B1D9A58DCC}"/>
                </a:ext>
              </a:extLst>
            </p:cNvPr>
            <p:cNvSpPr>
              <a:spLocks noChangeArrowheads="1"/>
            </p:cNvSpPr>
            <p:nvPr/>
          </p:nvSpPr>
          <p:spPr bwMode="auto">
            <a:xfrm>
              <a:off x="5624364" y="2545432"/>
              <a:ext cx="685800" cy="685800"/>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3</a:t>
              </a:r>
            </a:p>
          </p:txBody>
        </p:sp>
        <p:sp>
          <p:nvSpPr>
            <p:cNvPr id="119832" name="Rectangle 24">
              <a:extLst>
                <a:ext uri="{FF2B5EF4-FFF2-40B4-BE49-F238E27FC236}">
                  <a16:creationId xmlns:a16="http://schemas.microsoft.com/office/drawing/2014/main" id="{9C14C7C4-92E3-4ACF-8E8F-0A6EA4A3552D}"/>
                </a:ext>
              </a:extLst>
            </p:cNvPr>
            <p:cNvSpPr>
              <a:spLocks noChangeArrowheads="1"/>
            </p:cNvSpPr>
            <p:nvPr/>
          </p:nvSpPr>
          <p:spPr bwMode="auto">
            <a:xfrm>
              <a:off x="4938564" y="2545432"/>
              <a:ext cx="685800" cy="685800"/>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1</a:t>
              </a:r>
            </a:p>
          </p:txBody>
        </p:sp>
        <p:sp>
          <p:nvSpPr>
            <p:cNvPr id="119833" name="Rectangle 25">
              <a:extLst>
                <a:ext uri="{FF2B5EF4-FFF2-40B4-BE49-F238E27FC236}">
                  <a16:creationId xmlns:a16="http://schemas.microsoft.com/office/drawing/2014/main" id="{908E0CA9-9C20-4FCB-AD61-8DF9061EF4ED}"/>
                </a:ext>
              </a:extLst>
            </p:cNvPr>
            <p:cNvSpPr>
              <a:spLocks noChangeArrowheads="1"/>
            </p:cNvSpPr>
            <p:nvPr/>
          </p:nvSpPr>
          <p:spPr bwMode="auto">
            <a:xfrm>
              <a:off x="4938564" y="1859632"/>
              <a:ext cx="685800" cy="685800"/>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2</a:t>
              </a:r>
            </a:p>
          </p:txBody>
        </p:sp>
        <p:sp>
          <p:nvSpPr>
            <p:cNvPr id="119834" name="Rectangle 26">
              <a:extLst>
                <a:ext uri="{FF2B5EF4-FFF2-40B4-BE49-F238E27FC236}">
                  <a16:creationId xmlns:a16="http://schemas.microsoft.com/office/drawing/2014/main" id="{1EE6D035-FF9D-4DE7-A0E4-72255DA5B947}"/>
                </a:ext>
              </a:extLst>
            </p:cNvPr>
            <p:cNvSpPr>
              <a:spLocks noChangeArrowheads="1"/>
            </p:cNvSpPr>
            <p:nvPr/>
          </p:nvSpPr>
          <p:spPr bwMode="auto">
            <a:xfrm>
              <a:off x="5624364" y="1859632"/>
              <a:ext cx="685800" cy="685800"/>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endParaRPr kumimoji="1" lang="ja-JP" altLang="en-US" sz="3200">
                <a:solidFill>
                  <a:srgbClr val="066015"/>
                </a:solidFill>
                <a:latin typeface="Times New Roman" panose="02020603050405020304" pitchFamily="18" charset="0"/>
              </a:endParaRPr>
            </a:p>
          </p:txBody>
        </p:sp>
        <p:sp>
          <p:nvSpPr>
            <p:cNvPr id="119835" name="Rectangle 28">
              <a:extLst>
                <a:ext uri="{FF2B5EF4-FFF2-40B4-BE49-F238E27FC236}">
                  <a16:creationId xmlns:a16="http://schemas.microsoft.com/office/drawing/2014/main" id="{8F8A7E63-A6FC-46F2-B17A-BA6AE075F4C7}"/>
                </a:ext>
              </a:extLst>
            </p:cNvPr>
            <p:cNvSpPr>
              <a:spLocks noChangeArrowheads="1"/>
            </p:cNvSpPr>
            <p:nvPr/>
          </p:nvSpPr>
          <p:spPr bwMode="auto">
            <a:xfrm>
              <a:off x="7224564" y="1859632"/>
              <a:ext cx="1219200" cy="1371600"/>
            </a:xfrm>
            <a:prstGeom prst="rect">
              <a:avLst/>
            </a:prstGeom>
            <a:gradFill rotWithShape="0">
              <a:gsLst>
                <a:gs pos="0">
                  <a:srgbClr val="8488C4"/>
                </a:gs>
                <a:gs pos="53000">
                  <a:srgbClr val="D4DEFF"/>
                </a:gs>
                <a:gs pos="83000">
                  <a:srgbClr val="D4DEFF"/>
                </a:gs>
                <a:gs pos="100000">
                  <a:srgbClr val="96AB94"/>
                </a:gs>
              </a:gsLst>
              <a:lin ang="18900000" scaled="1"/>
            </a:gradFill>
            <a:ln w="9525">
              <a:miter lim="800000"/>
              <a:headEnd/>
              <a:tailEnd/>
            </a:ln>
            <a:scene3d>
              <a:camera prst="legacyPerspectiveTopRight"/>
              <a:lightRig rig="legacyFlat3" dir="b"/>
            </a:scene3d>
            <a:sp3d extrusionH="887400" prstMaterial="legacyMatte">
              <a:bevelT w="13500" h="13500" prst="angle"/>
              <a:bevelB w="13500" h="13500" prst="angle"/>
              <a:extrusionClr>
                <a:srgbClr val="8488C4"/>
              </a:extrusionClr>
              <a:contourClr>
                <a:srgbClr val="8488C4"/>
              </a:contourClr>
            </a:sp3d>
          </p:spPr>
          <p:txBody>
            <a:bodyPr wrap="none" anchor="ctr">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endParaRPr kumimoji="1" lang="ja-JP" altLang="en-US" sz="3200">
                <a:solidFill>
                  <a:srgbClr val="066015"/>
                </a:solidFill>
                <a:latin typeface="Arial" panose="020B0604020202020204" pitchFamily="34" charset="0"/>
              </a:endParaRPr>
            </a:p>
          </p:txBody>
        </p:sp>
        <p:sp>
          <p:nvSpPr>
            <p:cNvPr id="119836" name="Rectangle 29">
              <a:extLst>
                <a:ext uri="{FF2B5EF4-FFF2-40B4-BE49-F238E27FC236}">
                  <a16:creationId xmlns:a16="http://schemas.microsoft.com/office/drawing/2014/main" id="{B4AF7FF5-BF6F-4C65-BA4B-D3C098681586}"/>
                </a:ext>
              </a:extLst>
            </p:cNvPr>
            <p:cNvSpPr>
              <a:spLocks noChangeArrowheads="1"/>
            </p:cNvSpPr>
            <p:nvPr/>
          </p:nvSpPr>
          <p:spPr bwMode="auto">
            <a:xfrm>
              <a:off x="7757964" y="2545432"/>
              <a:ext cx="685800" cy="685800"/>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3</a:t>
              </a:r>
            </a:p>
          </p:txBody>
        </p:sp>
        <p:sp>
          <p:nvSpPr>
            <p:cNvPr id="119837" name="Rectangle 30">
              <a:extLst>
                <a:ext uri="{FF2B5EF4-FFF2-40B4-BE49-F238E27FC236}">
                  <a16:creationId xmlns:a16="http://schemas.microsoft.com/office/drawing/2014/main" id="{D7EFBEAE-F693-40B8-89EE-07FBCC4AD28B}"/>
                </a:ext>
              </a:extLst>
            </p:cNvPr>
            <p:cNvSpPr>
              <a:spLocks noChangeArrowheads="1"/>
            </p:cNvSpPr>
            <p:nvPr/>
          </p:nvSpPr>
          <p:spPr bwMode="auto">
            <a:xfrm>
              <a:off x="7072164" y="2545432"/>
              <a:ext cx="685800" cy="685800"/>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1</a:t>
              </a:r>
            </a:p>
          </p:txBody>
        </p:sp>
        <p:sp>
          <p:nvSpPr>
            <p:cNvPr id="119838" name="Rectangle 31">
              <a:extLst>
                <a:ext uri="{FF2B5EF4-FFF2-40B4-BE49-F238E27FC236}">
                  <a16:creationId xmlns:a16="http://schemas.microsoft.com/office/drawing/2014/main" id="{137B4531-CBC8-4761-A6AF-9AD8EC2302EE}"/>
                </a:ext>
              </a:extLst>
            </p:cNvPr>
            <p:cNvSpPr>
              <a:spLocks noChangeArrowheads="1"/>
            </p:cNvSpPr>
            <p:nvPr/>
          </p:nvSpPr>
          <p:spPr bwMode="auto">
            <a:xfrm>
              <a:off x="7072164" y="1859632"/>
              <a:ext cx="685800" cy="685800"/>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endParaRPr kumimoji="1" lang="ja-JP" altLang="en-US" sz="3200">
                <a:solidFill>
                  <a:srgbClr val="066015"/>
                </a:solidFill>
                <a:latin typeface="Times New Roman" panose="02020603050405020304" pitchFamily="18" charset="0"/>
              </a:endParaRPr>
            </a:p>
          </p:txBody>
        </p:sp>
        <p:sp>
          <p:nvSpPr>
            <p:cNvPr id="119839" name="Rectangle 32">
              <a:extLst>
                <a:ext uri="{FF2B5EF4-FFF2-40B4-BE49-F238E27FC236}">
                  <a16:creationId xmlns:a16="http://schemas.microsoft.com/office/drawing/2014/main" id="{159E03BA-2707-43E3-9629-D9B5335AA834}"/>
                </a:ext>
              </a:extLst>
            </p:cNvPr>
            <p:cNvSpPr>
              <a:spLocks noChangeArrowheads="1"/>
            </p:cNvSpPr>
            <p:nvPr/>
          </p:nvSpPr>
          <p:spPr bwMode="auto">
            <a:xfrm>
              <a:off x="7757964" y="1859632"/>
              <a:ext cx="685800" cy="685800"/>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2</a:t>
              </a:r>
            </a:p>
          </p:txBody>
        </p:sp>
        <p:sp>
          <p:nvSpPr>
            <p:cNvPr id="119840" name="Rectangle 34">
              <a:extLst>
                <a:ext uri="{FF2B5EF4-FFF2-40B4-BE49-F238E27FC236}">
                  <a16:creationId xmlns:a16="http://schemas.microsoft.com/office/drawing/2014/main" id="{662D495E-41F0-42B8-B584-800A4CB2A15A}"/>
                </a:ext>
              </a:extLst>
            </p:cNvPr>
            <p:cNvSpPr>
              <a:spLocks noChangeArrowheads="1"/>
            </p:cNvSpPr>
            <p:nvPr/>
          </p:nvSpPr>
          <p:spPr bwMode="auto">
            <a:xfrm>
              <a:off x="7300764" y="3993232"/>
              <a:ext cx="1219200" cy="1371600"/>
            </a:xfrm>
            <a:prstGeom prst="rect">
              <a:avLst/>
            </a:prstGeom>
            <a:gradFill rotWithShape="0">
              <a:gsLst>
                <a:gs pos="0">
                  <a:srgbClr val="8488C4"/>
                </a:gs>
                <a:gs pos="53000">
                  <a:srgbClr val="D4DEFF"/>
                </a:gs>
                <a:gs pos="83000">
                  <a:srgbClr val="D4DEFF"/>
                </a:gs>
                <a:gs pos="100000">
                  <a:srgbClr val="96AB94"/>
                </a:gs>
              </a:gsLst>
              <a:lin ang="18900000" scaled="1"/>
            </a:gradFill>
            <a:ln w="9525">
              <a:miter lim="800000"/>
              <a:headEnd/>
              <a:tailEnd/>
            </a:ln>
            <a:scene3d>
              <a:camera prst="legacyPerspectiveTopRight"/>
              <a:lightRig rig="legacyFlat3" dir="b"/>
            </a:scene3d>
            <a:sp3d extrusionH="887400" prstMaterial="legacyMatte">
              <a:bevelT w="13500" h="13500" prst="angle"/>
              <a:bevelB w="13500" h="13500" prst="angle"/>
              <a:extrusionClr>
                <a:srgbClr val="8488C4"/>
              </a:extrusionClr>
              <a:contourClr>
                <a:srgbClr val="8488C4"/>
              </a:contourClr>
            </a:sp3d>
          </p:spPr>
          <p:txBody>
            <a:bodyPr wrap="none" anchor="ctr">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endParaRPr kumimoji="1" lang="ja-JP" altLang="en-US" sz="3200">
                <a:solidFill>
                  <a:srgbClr val="066015"/>
                </a:solidFill>
                <a:latin typeface="Arial" panose="020B0604020202020204" pitchFamily="34" charset="0"/>
              </a:endParaRPr>
            </a:p>
          </p:txBody>
        </p:sp>
        <p:sp>
          <p:nvSpPr>
            <p:cNvPr id="119841" name="Rectangle 35">
              <a:extLst>
                <a:ext uri="{FF2B5EF4-FFF2-40B4-BE49-F238E27FC236}">
                  <a16:creationId xmlns:a16="http://schemas.microsoft.com/office/drawing/2014/main" id="{1A6DB0D8-2E87-4490-A9EC-AB5CBAE26DA4}"/>
                </a:ext>
              </a:extLst>
            </p:cNvPr>
            <p:cNvSpPr>
              <a:spLocks noChangeArrowheads="1"/>
            </p:cNvSpPr>
            <p:nvPr/>
          </p:nvSpPr>
          <p:spPr bwMode="auto">
            <a:xfrm>
              <a:off x="7834164" y="4679032"/>
              <a:ext cx="685800" cy="685800"/>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3</a:t>
              </a:r>
            </a:p>
          </p:txBody>
        </p:sp>
        <p:sp>
          <p:nvSpPr>
            <p:cNvPr id="119842" name="Rectangle 36">
              <a:extLst>
                <a:ext uri="{FF2B5EF4-FFF2-40B4-BE49-F238E27FC236}">
                  <a16:creationId xmlns:a16="http://schemas.microsoft.com/office/drawing/2014/main" id="{BA2FA302-4994-4056-BDBC-8E8938862A0D}"/>
                </a:ext>
              </a:extLst>
            </p:cNvPr>
            <p:cNvSpPr>
              <a:spLocks noChangeArrowheads="1"/>
            </p:cNvSpPr>
            <p:nvPr/>
          </p:nvSpPr>
          <p:spPr bwMode="auto">
            <a:xfrm>
              <a:off x="7148364" y="4679032"/>
              <a:ext cx="685800" cy="685800"/>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endParaRPr kumimoji="1" lang="ja-JP" altLang="en-US" sz="3200">
                <a:solidFill>
                  <a:srgbClr val="066015"/>
                </a:solidFill>
                <a:latin typeface="Times New Roman" panose="02020603050405020304" pitchFamily="18" charset="0"/>
              </a:endParaRPr>
            </a:p>
          </p:txBody>
        </p:sp>
        <p:sp>
          <p:nvSpPr>
            <p:cNvPr id="119843" name="Rectangle 37">
              <a:extLst>
                <a:ext uri="{FF2B5EF4-FFF2-40B4-BE49-F238E27FC236}">
                  <a16:creationId xmlns:a16="http://schemas.microsoft.com/office/drawing/2014/main" id="{71346AC8-0FE4-4451-B1E3-0A4DB3E09C12}"/>
                </a:ext>
              </a:extLst>
            </p:cNvPr>
            <p:cNvSpPr>
              <a:spLocks noChangeArrowheads="1"/>
            </p:cNvSpPr>
            <p:nvPr/>
          </p:nvSpPr>
          <p:spPr bwMode="auto">
            <a:xfrm>
              <a:off x="7148364" y="3993232"/>
              <a:ext cx="685800" cy="685800"/>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1</a:t>
              </a:r>
            </a:p>
          </p:txBody>
        </p:sp>
        <p:sp>
          <p:nvSpPr>
            <p:cNvPr id="119844" name="Rectangle 38">
              <a:extLst>
                <a:ext uri="{FF2B5EF4-FFF2-40B4-BE49-F238E27FC236}">
                  <a16:creationId xmlns:a16="http://schemas.microsoft.com/office/drawing/2014/main" id="{2FB37D0F-16B1-477D-A63E-1097301709E5}"/>
                </a:ext>
              </a:extLst>
            </p:cNvPr>
            <p:cNvSpPr>
              <a:spLocks noChangeArrowheads="1"/>
            </p:cNvSpPr>
            <p:nvPr/>
          </p:nvSpPr>
          <p:spPr bwMode="auto">
            <a:xfrm>
              <a:off x="7834164" y="3993232"/>
              <a:ext cx="685800" cy="685800"/>
            </a:xfrm>
            <a:prstGeom prst="rect">
              <a:avLst/>
            </a:prstGeom>
            <a:noFill/>
            <a:ln w="6350">
              <a:solidFill>
                <a:srgbClr val="FF0000"/>
              </a:solidFill>
              <a:miter lim="800000"/>
              <a:headEnd/>
              <a:tailEnd/>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2</a:t>
              </a:r>
            </a:p>
          </p:txBody>
        </p:sp>
        <p:sp>
          <p:nvSpPr>
            <p:cNvPr id="119845" name="Line 39">
              <a:extLst>
                <a:ext uri="{FF2B5EF4-FFF2-40B4-BE49-F238E27FC236}">
                  <a16:creationId xmlns:a16="http://schemas.microsoft.com/office/drawing/2014/main" id="{A115D4F6-827D-48A3-89E9-CFBDBC37E9C3}"/>
                </a:ext>
              </a:extLst>
            </p:cNvPr>
            <p:cNvSpPr>
              <a:spLocks noChangeShapeType="1"/>
            </p:cNvSpPr>
            <p:nvPr/>
          </p:nvSpPr>
          <p:spPr bwMode="auto">
            <a:xfrm>
              <a:off x="2042964" y="4679032"/>
              <a:ext cx="4800600" cy="0"/>
            </a:xfrm>
            <a:prstGeom prst="line">
              <a:avLst/>
            </a:prstGeom>
            <a:noFill/>
            <a:ln w="1270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46" name="Line 40">
              <a:extLst>
                <a:ext uri="{FF2B5EF4-FFF2-40B4-BE49-F238E27FC236}">
                  <a16:creationId xmlns:a16="http://schemas.microsoft.com/office/drawing/2014/main" id="{F34F4B68-F907-4EAC-ABF7-206EB030766A}"/>
                </a:ext>
              </a:extLst>
            </p:cNvPr>
            <p:cNvSpPr>
              <a:spLocks noChangeShapeType="1"/>
            </p:cNvSpPr>
            <p:nvPr/>
          </p:nvSpPr>
          <p:spPr bwMode="auto">
            <a:xfrm flipV="1">
              <a:off x="1052364" y="3307432"/>
              <a:ext cx="457200" cy="685800"/>
            </a:xfrm>
            <a:prstGeom prst="line">
              <a:avLst/>
            </a:prstGeom>
            <a:noFill/>
            <a:ln w="1270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47" name="Line 41">
              <a:extLst>
                <a:ext uri="{FF2B5EF4-FFF2-40B4-BE49-F238E27FC236}">
                  <a16:creationId xmlns:a16="http://schemas.microsoft.com/office/drawing/2014/main" id="{C34E3DE5-1B43-451A-B059-4CE19B287834}"/>
                </a:ext>
              </a:extLst>
            </p:cNvPr>
            <p:cNvSpPr>
              <a:spLocks noChangeShapeType="1"/>
            </p:cNvSpPr>
            <p:nvPr/>
          </p:nvSpPr>
          <p:spPr bwMode="auto">
            <a:xfrm>
              <a:off x="7757964" y="3231232"/>
              <a:ext cx="457200" cy="685800"/>
            </a:xfrm>
            <a:prstGeom prst="line">
              <a:avLst/>
            </a:prstGeom>
            <a:noFill/>
            <a:ln w="1270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48" name="Line 42">
              <a:extLst>
                <a:ext uri="{FF2B5EF4-FFF2-40B4-BE49-F238E27FC236}">
                  <a16:creationId xmlns:a16="http://schemas.microsoft.com/office/drawing/2014/main" id="{D8A165D4-3E01-4859-B1AB-E4635610E0D1}"/>
                </a:ext>
              </a:extLst>
            </p:cNvPr>
            <p:cNvSpPr>
              <a:spLocks noChangeShapeType="1"/>
            </p:cNvSpPr>
            <p:nvPr/>
          </p:nvSpPr>
          <p:spPr bwMode="auto">
            <a:xfrm flipV="1">
              <a:off x="2195364" y="2469232"/>
              <a:ext cx="609600" cy="0"/>
            </a:xfrm>
            <a:prstGeom prst="line">
              <a:avLst/>
            </a:prstGeom>
            <a:noFill/>
            <a:ln w="1270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49" name="Line 43">
              <a:extLst>
                <a:ext uri="{FF2B5EF4-FFF2-40B4-BE49-F238E27FC236}">
                  <a16:creationId xmlns:a16="http://schemas.microsoft.com/office/drawing/2014/main" id="{9DC57C2A-B24C-48FF-9B3D-5F7858014597}"/>
                </a:ext>
              </a:extLst>
            </p:cNvPr>
            <p:cNvSpPr>
              <a:spLocks noChangeShapeType="1"/>
            </p:cNvSpPr>
            <p:nvPr/>
          </p:nvSpPr>
          <p:spPr bwMode="auto">
            <a:xfrm flipV="1">
              <a:off x="6462564" y="2545432"/>
              <a:ext cx="609600" cy="0"/>
            </a:xfrm>
            <a:prstGeom prst="line">
              <a:avLst/>
            </a:prstGeom>
            <a:noFill/>
            <a:ln w="1270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50" name="Line 44">
              <a:extLst>
                <a:ext uri="{FF2B5EF4-FFF2-40B4-BE49-F238E27FC236}">
                  <a16:creationId xmlns:a16="http://schemas.microsoft.com/office/drawing/2014/main" id="{CD40133B-7EA2-4923-B04D-0678C9BAD79B}"/>
                </a:ext>
              </a:extLst>
            </p:cNvPr>
            <p:cNvSpPr>
              <a:spLocks noChangeShapeType="1"/>
            </p:cNvSpPr>
            <p:nvPr/>
          </p:nvSpPr>
          <p:spPr bwMode="auto">
            <a:xfrm flipV="1">
              <a:off x="4328964" y="2545432"/>
              <a:ext cx="609600" cy="0"/>
            </a:xfrm>
            <a:prstGeom prst="line">
              <a:avLst/>
            </a:prstGeom>
            <a:noFill/>
            <a:ln w="1270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51" name="Rectangle 45">
              <a:extLst>
                <a:ext uri="{FF2B5EF4-FFF2-40B4-BE49-F238E27FC236}">
                  <a16:creationId xmlns:a16="http://schemas.microsoft.com/office/drawing/2014/main" id="{410FAE43-EB4D-4C75-8416-CC9B0BA920DF}"/>
                </a:ext>
              </a:extLst>
            </p:cNvPr>
            <p:cNvSpPr>
              <a:spLocks noChangeArrowheads="1"/>
            </p:cNvSpPr>
            <p:nvPr/>
          </p:nvSpPr>
          <p:spPr bwMode="auto">
            <a:xfrm>
              <a:off x="518964" y="5402932"/>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kumimoji="1" lang="zh-CN" altLang="en-US" sz="2400" b="1">
                  <a:solidFill>
                    <a:schemeClr val="accent2"/>
                  </a:solidFill>
                  <a:latin typeface="幼圆" panose="02010509060101010101" pitchFamily="49" charset="-122"/>
                  <a:ea typeface="幼圆" panose="02010509060101010101" pitchFamily="49" charset="-122"/>
                </a:rPr>
                <a:t>初始棋局</a:t>
              </a:r>
            </a:p>
          </p:txBody>
        </p:sp>
        <p:sp>
          <p:nvSpPr>
            <p:cNvPr id="119852" name="Rectangle 46">
              <a:extLst>
                <a:ext uri="{FF2B5EF4-FFF2-40B4-BE49-F238E27FC236}">
                  <a16:creationId xmlns:a16="http://schemas.microsoft.com/office/drawing/2014/main" id="{243073B6-B5A2-485A-95AD-60468241E038}"/>
                </a:ext>
              </a:extLst>
            </p:cNvPr>
            <p:cNvSpPr>
              <a:spLocks noChangeArrowheads="1"/>
            </p:cNvSpPr>
            <p:nvPr/>
          </p:nvSpPr>
          <p:spPr bwMode="auto">
            <a:xfrm>
              <a:off x="7093471" y="5405189"/>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kumimoji="1" lang="zh-CN" altLang="en-US" sz="2400" b="1">
                  <a:solidFill>
                    <a:schemeClr val="accent2"/>
                  </a:solidFill>
                  <a:latin typeface="幼圆" panose="02010509060101010101" pitchFamily="49" charset="-122"/>
                  <a:ea typeface="幼圆" panose="02010509060101010101" pitchFamily="49" charset="-122"/>
                </a:rPr>
                <a:t>目标棋局</a:t>
              </a: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8" name="Rectangle 3">
            <a:extLst>
              <a:ext uri="{FF2B5EF4-FFF2-40B4-BE49-F238E27FC236}">
                <a16:creationId xmlns:a16="http://schemas.microsoft.com/office/drawing/2014/main" id="{C0EBEE7D-C73E-4E16-8587-ED99AE533063}"/>
              </a:ext>
            </a:extLst>
          </p:cNvPr>
          <p:cNvSpPr>
            <a:spLocks noGrp="1" noChangeArrowheads="1"/>
          </p:cNvSpPr>
          <p:nvPr>
            <p:ph type="title"/>
          </p:nvPr>
        </p:nvSpPr>
        <p:spPr>
          <a:xfrm>
            <a:off x="1219200" y="114300"/>
            <a:ext cx="5943600" cy="762000"/>
          </a:xfrm>
        </p:spPr>
        <p:txBody>
          <a:bodyPr/>
          <a:lstStyle/>
          <a:p>
            <a:pPr fontAlgn="auto">
              <a:spcAft>
                <a:spcPts val="0"/>
              </a:spcAft>
              <a:defRPr/>
            </a:pPr>
            <a:r>
              <a:rPr lang="zh-CN" altLang="zh-CN" b="1" dirty="0">
                <a:solidFill>
                  <a:schemeClr val="accent6"/>
                </a:solidFill>
                <a:latin typeface="黑体" panose="02010609060101010101" pitchFamily="49" charset="-122"/>
                <a:ea typeface="黑体" panose="02010609060101010101" pitchFamily="49" charset="-122"/>
              </a:rPr>
              <a:t>状态空间图</a:t>
            </a:r>
            <a:endParaRPr lang="zh-CN" altLang="en-US" dirty="0">
              <a:solidFill>
                <a:schemeClr val="accent6"/>
              </a:solidFill>
              <a:latin typeface="黑体" panose="02010609060101010101" pitchFamily="49" charset="-122"/>
              <a:ea typeface="黑体" panose="02010609060101010101" pitchFamily="49" charset="-122"/>
            </a:endParaRPr>
          </a:p>
        </p:txBody>
      </p:sp>
      <p:sp>
        <p:nvSpPr>
          <p:cNvPr id="69634" name="Rectangle 2">
            <a:extLst>
              <a:ext uri="{FF2B5EF4-FFF2-40B4-BE49-F238E27FC236}">
                <a16:creationId xmlns:a16="http://schemas.microsoft.com/office/drawing/2014/main" id="{D0081276-9DD9-4E3A-A5D3-2CD1F8815006}"/>
              </a:ext>
            </a:extLst>
          </p:cNvPr>
          <p:cNvSpPr>
            <a:spLocks noGrp="1" noChangeArrowheads="1"/>
          </p:cNvSpPr>
          <p:nvPr>
            <p:ph idx="1"/>
          </p:nvPr>
        </p:nvSpPr>
        <p:spPr>
          <a:xfrm>
            <a:off x="539750" y="1125538"/>
            <a:ext cx="7924800" cy="4343400"/>
          </a:xfrm>
        </p:spPr>
        <p:txBody>
          <a:bodyPr>
            <a:normAutofit fontScale="85000" lnSpcReduction="10000"/>
          </a:bodyPr>
          <a:lstStyle/>
          <a:p>
            <a:pPr fontAlgn="auto">
              <a:lnSpc>
                <a:spcPts val="3600"/>
              </a:lnSpc>
              <a:spcAft>
                <a:spcPts val="0"/>
              </a:spcAft>
              <a:defRPr/>
            </a:pPr>
            <a:r>
              <a:rPr lang="zh-CN" altLang="zh-CN" sz="2400">
                <a:latin typeface="幼圆" panose="02010509060101010101" pitchFamily="49" charset="-122"/>
                <a:ea typeface="幼圆" panose="02010509060101010101" pitchFamily="49" charset="-122"/>
              </a:rPr>
              <a:t>状态空间也可以用一个赋值的有向图来表示， 该有向图称为状态空间图。在状态空间图中包含了操作和状态之间的转换关系，节点表示问题的状态，有向边表示操作。</a:t>
            </a:r>
            <a:endParaRPr lang="en-US" altLang="zh-CN" sz="2400">
              <a:latin typeface="幼圆" panose="02010509060101010101" pitchFamily="49" charset="-122"/>
              <a:ea typeface="幼圆" panose="02010509060101010101" pitchFamily="49" charset="-122"/>
            </a:endParaRPr>
          </a:p>
          <a:p>
            <a:pPr fontAlgn="auto">
              <a:lnSpc>
                <a:spcPts val="3600"/>
              </a:lnSpc>
              <a:spcAft>
                <a:spcPts val="0"/>
              </a:spcAft>
              <a:defRPr/>
            </a:pPr>
            <a:r>
              <a:rPr lang="zh-CN" altLang="en-US" sz="2400">
                <a:solidFill>
                  <a:schemeClr val="accent2"/>
                </a:solidFill>
                <a:latin typeface="幼圆" panose="02010509060101010101" pitchFamily="49" charset="-122"/>
                <a:ea typeface="幼圆" panose="02010509060101010101" pitchFamily="49" charset="-122"/>
              </a:rPr>
              <a:t>路径</a:t>
            </a:r>
            <a:r>
              <a:rPr lang="zh-CN" altLang="en-US" sz="2400">
                <a:solidFill>
                  <a:srgbClr val="FFFF00"/>
                </a:solidFill>
                <a:latin typeface="幼圆" panose="02010509060101010101" pitchFamily="49" charset="-122"/>
                <a:ea typeface="幼圆" panose="02010509060101010101" pitchFamily="49" charset="-122"/>
              </a:rPr>
              <a:t> </a:t>
            </a:r>
            <a:r>
              <a:rPr lang="zh-CN" altLang="en-US" sz="2400">
                <a:latin typeface="幼圆" panose="02010509060101010101" pitchFamily="49" charset="-122"/>
                <a:ea typeface="幼圆" panose="02010509060101010101" pitchFamily="49" charset="-122"/>
              </a:rPr>
              <a:t>某个节点序列（</a:t>
            </a:r>
            <a:r>
              <a:rPr lang="en-US" altLang="zh-CN" sz="2400">
                <a:latin typeface="幼圆" panose="02010509060101010101" pitchFamily="49" charset="-122"/>
                <a:ea typeface="幼圆" panose="02010509060101010101" pitchFamily="49" charset="-122"/>
              </a:rPr>
              <a:t>ni1</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ni2</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nik</a:t>
            </a:r>
            <a:r>
              <a:rPr lang="zh-CN" altLang="en-US" sz="2400">
                <a:latin typeface="幼圆" panose="02010509060101010101" pitchFamily="49" charset="-122"/>
                <a:ea typeface="幼圆" panose="02010509060101010101" pitchFamily="49" charset="-122"/>
              </a:rPr>
              <a:t>）当 </a:t>
            </a:r>
            <a:r>
              <a:rPr lang="en-US" altLang="zh-CN" sz="2400">
                <a:latin typeface="幼圆" panose="02010509060101010101" pitchFamily="49" charset="-122"/>
                <a:ea typeface="幼圆" panose="02010509060101010101" pitchFamily="49" charset="-122"/>
              </a:rPr>
              <a:t>j = 2</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3</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k</a:t>
            </a:r>
            <a:r>
              <a:rPr lang="zh-CN" altLang="en-US" sz="2400">
                <a:latin typeface="幼圆" panose="02010509060101010101" pitchFamily="49" charset="-122"/>
                <a:ea typeface="幼圆" panose="02010509060101010101" pitchFamily="49" charset="-122"/>
              </a:rPr>
              <a:t>时，如果对于每一个</a:t>
            </a:r>
            <a:r>
              <a:rPr lang="en-US" altLang="zh-CN" sz="2400">
                <a:latin typeface="幼圆" panose="02010509060101010101" pitchFamily="49" charset="-122"/>
                <a:ea typeface="幼圆" panose="02010509060101010101" pitchFamily="49" charset="-122"/>
              </a:rPr>
              <a:t>ni</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j-1</a:t>
            </a:r>
            <a:r>
              <a:rPr lang="zh-CN" altLang="en-US" sz="2400">
                <a:latin typeface="幼圆" panose="02010509060101010101" pitchFamily="49" charset="-122"/>
                <a:ea typeface="幼圆" panose="02010509060101010101" pitchFamily="49" charset="-122"/>
              </a:rPr>
              <a:t>都有一个后继节点</a:t>
            </a:r>
            <a:r>
              <a:rPr lang="en-US" altLang="zh-CN" sz="2400">
                <a:latin typeface="幼圆" panose="02010509060101010101" pitchFamily="49" charset="-122"/>
                <a:ea typeface="幼圆" panose="02010509060101010101" pitchFamily="49" charset="-122"/>
              </a:rPr>
              <a:t>ni</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j</a:t>
            </a:r>
            <a:r>
              <a:rPr lang="zh-CN" altLang="en-US" sz="2400">
                <a:latin typeface="幼圆" panose="02010509060101010101" pitchFamily="49" charset="-122"/>
                <a:ea typeface="幼圆" panose="02010509060101010101" pitchFamily="49" charset="-122"/>
              </a:rPr>
              <a:t>存在，那么就把这个节点序列叫做从节点</a:t>
            </a:r>
            <a:r>
              <a:rPr lang="en-US" altLang="zh-CN" sz="2400">
                <a:latin typeface="幼圆" panose="02010509060101010101" pitchFamily="49" charset="-122"/>
                <a:ea typeface="幼圆" panose="02010509060101010101" pitchFamily="49" charset="-122"/>
              </a:rPr>
              <a:t>ni1</a:t>
            </a:r>
            <a:r>
              <a:rPr lang="zh-CN" altLang="en-US" sz="2400">
                <a:latin typeface="幼圆" panose="02010509060101010101" pitchFamily="49" charset="-122"/>
                <a:ea typeface="幼圆" panose="02010509060101010101" pitchFamily="49" charset="-122"/>
              </a:rPr>
              <a:t>至节点</a:t>
            </a:r>
            <a:r>
              <a:rPr lang="en-US" altLang="zh-CN" sz="2400">
                <a:latin typeface="幼圆" panose="02010509060101010101" pitchFamily="49" charset="-122"/>
                <a:ea typeface="幼圆" panose="02010509060101010101" pitchFamily="49" charset="-122"/>
              </a:rPr>
              <a:t>nik</a:t>
            </a:r>
            <a:r>
              <a:rPr lang="zh-CN" altLang="en-US" sz="2400">
                <a:latin typeface="幼圆" panose="02010509060101010101" pitchFamily="49" charset="-122"/>
                <a:ea typeface="幼圆" panose="02010509060101010101" pitchFamily="49" charset="-122"/>
              </a:rPr>
              <a:t>的长度为</a:t>
            </a:r>
            <a:r>
              <a:rPr lang="en-US" altLang="zh-CN" sz="2400">
                <a:latin typeface="幼圆" panose="02010509060101010101" pitchFamily="49" charset="-122"/>
                <a:ea typeface="幼圆" panose="02010509060101010101" pitchFamily="49" charset="-122"/>
              </a:rPr>
              <a:t>k</a:t>
            </a:r>
            <a:r>
              <a:rPr lang="zh-CN" altLang="en-US" sz="2400">
                <a:latin typeface="幼圆" panose="02010509060101010101" pitchFamily="49" charset="-122"/>
                <a:ea typeface="幼圆" panose="02010509060101010101" pitchFamily="49" charset="-122"/>
              </a:rPr>
              <a:t>的路径</a:t>
            </a:r>
          </a:p>
          <a:p>
            <a:pPr fontAlgn="auto">
              <a:lnSpc>
                <a:spcPts val="3600"/>
              </a:lnSpc>
              <a:spcAft>
                <a:spcPts val="0"/>
              </a:spcAft>
              <a:defRPr/>
            </a:pPr>
            <a:r>
              <a:rPr lang="zh-CN" altLang="en-US" sz="2400">
                <a:solidFill>
                  <a:schemeClr val="accent2"/>
                </a:solidFill>
                <a:latin typeface="幼圆" panose="02010509060101010101" pitchFamily="49" charset="-122"/>
                <a:ea typeface="幼圆" panose="02010509060101010101" pitchFamily="49" charset="-122"/>
              </a:rPr>
              <a:t>代价 </a:t>
            </a:r>
            <a:r>
              <a:rPr lang="zh-CN" altLang="en-US" sz="2400">
                <a:latin typeface="幼圆" panose="02010509060101010101" pitchFamily="49" charset="-122"/>
                <a:ea typeface="幼圆" panose="02010509060101010101" pitchFamily="49" charset="-122"/>
              </a:rPr>
              <a:t>用</a:t>
            </a:r>
            <a:r>
              <a:rPr lang="en-US" altLang="zh-CN" sz="2400">
                <a:latin typeface="幼圆" panose="02010509060101010101" pitchFamily="49" charset="-122"/>
                <a:ea typeface="幼圆" panose="02010509060101010101" pitchFamily="49" charset="-122"/>
              </a:rPr>
              <a:t>c</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ni</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nj</a:t>
            </a:r>
            <a:r>
              <a:rPr lang="zh-CN" altLang="en-US" sz="2400">
                <a:latin typeface="幼圆" panose="02010509060101010101" pitchFamily="49" charset="-122"/>
                <a:ea typeface="幼圆" panose="02010509060101010101" pitchFamily="49" charset="-122"/>
              </a:rPr>
              <a:t>）来表示从节点</a:t>
            </a:r>
            <a:r>
              <a:rPr lang="en-US" altLang="zh-CN" sz="2400">
                <a:latin typeface="幼圆" panose="02010509060101010101" pitchFamily="49" charset="-122"/>
                <a:ea typeface="幼圆" panose="02010509060101010101" pitchFamily="49" charset="-122"/>
              </a:rPr>
              <a:t>ni</a:t>
            </a:r>
            <a:r>
              <a:rPr lang="zh-CN" altLang="en-US" sz="2400">
                <a:latin typeface="幼圆" panose="02010509060101010101" pitchFamily="49" charset="-122"/>
                <a:ea typeface="幼圆" panose="02010509060101010101" pitchFamily="49" charset="-122"/>
              </a:rPr>
              <a:t>指向节点</a:t>
            </a:r>
            <a:r>
              <a:rPr lang="en-US" altLang="zh-CN" sz="2400">
                <a:latin typeface="幼圆" panose="02010509060101010101" pitchFamily="49" charset="-122"/>
                <a:ea typeface="幼圆" panose="02010509060101010101" pitchFamily="49" charset="-122"/>
              </a:rPr>
              <a:t>nj</a:t>
            </a:r>
            <a:r>
              <a:rPr lang="zh-CN" altLang="en-US" sz="2400">
                <a:latin typeface="幼圆" panose="02010509060101010101" pitchFamily="49" charset="-122"/>
                <a:ea typeface="幼圆" panose="02010509060101010101" pitchFamily="49" charset="-122"/>
              </a:rPr>
              <a:t>的那段弧线的代价。两点间路径的代价等于连接该路径上各节点的所有弧线代价之和</a:t>
            </a:r>
            <a:r>
              <a:rPr lang="en-US" altLang="zh-CN" sz="2400">
                <a:latin typeface="幼圆" panose="02010509060101010101" pitchFamily="49" charset="-122"/>
                <a:ea typeface="幼圆" panose="02010509060101010101" pitchFamily="49" charset="-122"/>
              </a:rPr>
              <a:t>.</a:t>
            </a:r>
            <a:endParaRPr lang="en-US" altLang="zh-CN" sz="2400">
              <a:solidFill>
                <a:srgbClr val="FFFF66"/>
              </a:solidFill>
              <a:latin typeface="幼圆" panose="02010509060101010101" pitchFamily="49" charset="-122"/>
              <a:ea typeface="幼圆" panose="02010509060101010101" pitchFamily="49" charset="-122"/>
            </a:endParaRPr>
          </a:p>
        </p:txBody>
      </p:sp>
      <p:sp>
        <p:nvSpPr>
          <p:cNvPr id="120836" name="日期占位符 1">
            <a:extLst>
              <a:ext uri="{FF2B5EF4-FFF2-40B4-BE49-F238E27FC236}">
                <a16:creationId xmlns:a16="http://schemas.microsoft.com/office/drawing/2014/main" id="{D0CF9F1E-F249-4217-82CE-83E43B7B736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F1D1D2E-5857-441F-89B6-DBB58FCEA2D6}"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20837" name="页脚占位符 2">
            <a:extLst>
              <a:ext uri="{FF2B5EF4-FFF2-40B4-BE49-F238E27FC236}">
                <a16:creationId xmlns:a16="http://schemas.microsoft.com/office/drawing/2014/main" id="{EED1F85F-3E4D-49F2-9809-E339D94A2E1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20838" name="灯片编号占位符 5">
            <a:extLst>
              <a:ext uri="{FF2B5EF4-FFF2-40B4-BE49-F238E27FC236}">
                <a16:creationId xmlns:a16="http://schemas.microsoft.com/office/drawing/2014/main" id="{182BE300-BC8E-4A88-91BC-F8C048B2242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181F3AA3-C473-43A5-BA1E-0017DC99FD80}" type="slidenum">
              <a:rPr lang="en-US" altLang="zh-CN" sz="1400" smtClean="0">
                <a:latin typeface="Times New Roman" panose="02020603050405020304" pitchFamily="18" charset="0"/>
              </a:rPr>
              <a:pPr eaLnBrk="1" hangingPunct="1">
                <a:lnSpc>
                  <a:spcPct val="100000"/>
                </a:lnSpc>
                <a:spcBef>
                  <a:spcPct val="0"/>
                </a:spcBef>
                <a:buClrTx/>
                <a:buFontTx/>
                <a:buNone/>
              </a:pPr>
              <a:t>63</a:t>
            </a:fld>
            <a:endParaRPr lang="en-US" altLang="zh-CN" sz="1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anim calcmode="lin" valueType="num">
                                      <p:cBhvr additive="base">
                                        <p:cTn id="7" dur="500" fill="hold"/>
                                        <p:tgtEl>
                                          <p:spTgt spid="696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634">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9634">
                                            <p:txEl>
                                              <p:pRg st="1" end="1"/>
                                            </p:txEl>
                                          </p:spTgt>
                                        </p:tgtEl>
                                        <p:attrNameLst>
                                          <p:attrName>style.visibility</p:attrName>
                                        </p:attrNameLst>
                                      </p:cBhvr>
                                      <p:to>
                                        <p:strVal val="visible"/>
                                      </p:to>
                                    </p:set>
                                    <p:anim calcmode="lin" valueType="num">
                                      <p:cBhvr additive="base">
                                        <p:cTn id="12" dur="500" fill="hold"/>
                                        <p:tgtEl>
                                          <p:spTgt spid="69634">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9634">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9634">
                                            <p:txEl>
                                              <p:pRg st="2" end="2"/>
                                            </p:txEl>
                                          </p:spTgt>
                                        </p:tgtEl>
                                        <p:attrNameLst>
                                          <p:attrName>style.visibility</p:attrName>
                                        </p:attrNameLst>
                                      </p:cBhvr>
                                      <p:to>
                                        <p:strVal val="visible"/>
                                      </p:to>
                                    </p:set>
                                    <p:anim calcmode="lin" valueType="num">
                                      <p:cBhvr additive="base">
                                        <p:cTn id="17" dur="500" fill="hold"/>
                                        <p:tgtEl>
                                          <p:spTgt spid="6963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963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autoUpdateAnimBg="0" advAuto="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5DB24E63-EE65-470B-9F14-8FE5982D4EE0}"/>
              </a:ext>
            </a:extLst>
          </p:cNvPr>
          <p:cNvSpPr>
            <a:spLocks noGrp="1" noChangeArrowheads="1"/>
          </p:cNvSpPr>
          <p:nvPr>
            <p:ph type="title"/>
          </p:nvPr>
        </p:nvSpPr>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102403" name="内容占位符 1">
            <a:extLst>
              <a:ext uri="{FF2B5EF4-FFF2-40B4-BE49-F238E27FC236}">
                <a16:creationId xmlns:a16="http://schemas.microsoft.com/office/drawing/2014/main" id="{F156823B-A6C8-4AA7-BB64-B447A184BB5B}"/>
              </a:ext>
            </a:extLst>
          </p:cNvPr>
          <p:cNvSpPr>
            <a:spLocks noGrp="1" noChangeArrowheads="1"/>
          </p:cNvSpPr>
          <p:nvPr>
            <p:ph sz="half" idx="1"/>
          </p:nvPr>
        </p:nvSpPr>
        <p:spPr>
          <a:xfrm>
            <a:off x="4643438" y="1700213"/>
            <a:ext cx="3600450" cy="4114800"/>
          </a:xfrm>
        </p:spPr>
        <p:txBody>
          <a:bodyPr/>
          <a:lstStyle/>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2.6  </a:t>
            </a:r>
            <a:r>
              <a:rPr lang="zh-CN" altLang="zh-CN" sz="2400" b="1">
                <a:latin typeface="华文细黑" panose="02010600040101010101" pitchFamily="2" charset="-122"/>
                <a:ea typeface="华文细黑" panose="02010600040101010101" pitchFamily="2" charset="-122"/>
              </a:rPr>
              <a:t>状态空间</a:t>
            </a:r>
            <a:r>
              <a:rPr lang="en-US" altLang="zh-CN" sz="2400" b="1">
                <a:latin typeface="华文细黑" panose="02010600040101010101" pitchFamily="2" charset="-122"/>
                <a:ea typeface="华文细黑" panose="02010600040101010101" pitchFamily="2" charset="-122"/>
              </a:rPr>
              <a:t>	</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2.7  </a:t>
            </a:r>
            <a:r>
              <a:rPr lang="zh-CN" altLang="zh-CN" sz="2400" b="1">
                <a:solidFill>
                  <a:srgbClr val="FF0000"/>
                </a:solidFill>
                <a:latin typeface="华文细黑" panose="02010600040101010101" pitchFamily="2" charset="-122"/>
                <a:ea typeface="华文细黑" panose="02010600040101010101" pitchFamily="2" charset="-122"/>
              </a:rPr>
              <a:t>面向对象的知识表示</a:t>
            </a: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2.8  </a:t>
            </a:r>
            <a:r>
              <a:rPr lang="zh-CN" altLang="zh-CN" sz="2400" b="1">
                <a:latin typeface="华文细黑" panose="02010600040101010101" pitchFamily="2" charset="-122"/>
                <a:ea typeface="华文细黑" panose="02010600040101010101" pitchFamily="2" charset="-122"/>
              </a:rPr>
              <a:t>脚本</a:t>
            </a: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2.9  </a:t>
            </a:r>
            <a:r>
              <a:rPr lang="zh-CN" altLang="zh-CN" sz="2400" b="1">
                <a:latin typeface="华文细黑" panose="02010600040101010101" pitchFamily="2" charset="-122"/>
                <a:ea typeface="华文细黑" panose="02010600040101010101" pitchFamily="2" charset="-122"/>
              </a:rPr>
              <a:t>本体</a:t>
            </a: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2.10  </a:t>
            </a:r>
            <a:r>
              <a:rPr lang="zh-CN" altLang="zh-CN" sz="2400" b="1">
                <a:latin typeface="华文细黑" panose="02010600040101010101" pitchFamily="2" charset="-122"/>
                <a:ea typeface="华文细黑" panose="02010600040101010101" pitchFamily="2" charset="-122"/>
              </a:rPr>
              <a:t>小结</a:t>
            </a:r>
          </a:p>
          <a:p>
            <a:pPr marL="0" indent="0" fontAlgn="auto">
              <a:spcAft>
                <a:spcPts val="0"/>
              </a:spcAft>
              <a:defRPr/>
            </a:pPr>
            <a:endParaRPr lang="zh-CN" altLang="en-US"/>
          </a:p>
        </p:txBody>
      </p:sp>
      <p:sp>
        <p:nvSpPr>
          <p:cNvPr id="121860" name="日期占位符 3">
            <a:extLst>
              <a:ext uri="{FF2B5EF4-FFF2-40B4-BE49-F238E27FC236}">
                <a16:creationId xmlns:a16="http://schemas.microsoft.com/office/drawing/2014/main" id="{BD802CF7-3300-4573-9337-796254411E2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C63604F-997A-48F0-8021-9C2BC5E27B95}"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21861" name="页脚占位符 2">
            <a:extLst>
              <a:ext uri="{FF2B5EF4-FFF2-40B4-BE49-F238E27FC236}">
                <a16:creationId xmlns:a16="http://schemas.microsoft.com/office/drawing/2014/main" id="{40309ED0-E21A-4C7E-A453-198875A0B35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21862" name="灯片编号占位符 5">
            <a:extLst>
              <a:ext uri="{FF2B5EF4-FFF2-40B4-BE49-F238E27FC236}">
                <a16:creationId xmlns:a16="http://schemas.microsoft.com/office/drawing/2014/main" id="{2A692F9F-83D8-46F5-BA44-725A74AE9C4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6527B11-F90E-44E8-A76B-6EA75A8695E8}" type="slidenum">
              <a:rPr lang="zh-CN" altLang="en-US" sz="1400" smtClean="0">
                <a:latin typeface="Arial" panose="020B0604020202020204" pitchFamily="34" charset="0"/>
              </a:rPr>
              <a:pPr>
                <a:lnSpc>
                  <a:spcPct val="100000"/>
                </a:lnSpc>
                <a:spcBef>
                  <a:spcPct val="0"/>
                </a:spcBef>
                <a:buClrTx/>
                <a:buFontTx/>
                <a:buNone/>
              </a:pPr>
              <a:t>64</a:t>
            </a:fld>
            <a:endParaRPr lang="en-US" altLang="zh-CN" sz="1400">
              <a:latin typeface="Arial" panose="020B0604020202020204" pitchFamily="34" charset="0"/>
            </a:endParaRPr>
          </a:p>
        </p:txBody>
      </p:sp>
      <p:sp>
        <p:nvSpPr>
          <p:cNvPr id="8" name="内容占位符 1">
            <a:extLst>
              <a:ext uri="{FF2B5EF4-FFF2-40B4-BE49-F238E27FC236}">
                <a16:creationId xmlns:a16="http://schemas.microsoft.com/office/drawing/2014/main" id="{C015718B-506F-4EB4-AE32-C74425A45E25}"/>
              </a:ext>
            </a:extLst>
          </p:cNvPr>
          <p:cNvSpPr txBox="1">
            <a:spLocks/>
          </p:cNvSpPr>
          <p:nvPr/>
        </p:nvSpPr>
        <p:spPr bwMode="auto">
          <a:xfrm>
            <a:off x="1042988" y="1700213"/>
            <a:ext cx="3151187" cy="41148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2.1  </a:t>
            </a:r>
            <a:r>
              <a:rPr lang="zh-CN" altLang="zh-CN" sz="2400" b="1" dirty="0">
                <a:latin typeface="华文细黑" panose="02010600040101010101" pitchFamily="2" charset="-122"/>
                <a:ea typeface="华文细黑" panose="02010600040101010101" pitchFamily="2" charset="-122"/>
              </a:rPr>
              <a:t>概述</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2.2  </a:t>
            </a:r>
            <a:r>
              <a:rPr lang="zh-CN" altLang="zh-CN" sz="2400" b="1" dirty="0">
                <a:latin typeface="华文细黑" panose="02010600040101010101" pitchFamily="2" charset="-122"/>
                <a:ea typeface="华文细黑" panose="02010600040101010101" pitchFamily="2" charset="-122"/>
              </a:rPr>
              <a:t>谓词逻辑</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2.3  </a:t>
            </a:r>
            <a:r>
              <a:rPr lang="zh-CN" altLang="zh-CN" sz="2400" b="1" dirty="0">
                <a:latin typeface="华文细黑" panose="02010600040101010101" pitchFamily="2" charset="-122"/>
                <a:ea typeface="华文细黑" panose="02010600040101010101" pitchFamily="2" charset="-122"/>
              </a:rPr>
              <a:t>产生式系统</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2.4  </a:t>
            </a:r>
            <a:r>
              <a:rPr lang="zh-CN" altLang="zh-CN" sz="2400" b="1" dirty="0">
                <a:latin typeface="华文细黑" panose="02010600040101010101" pitchFamily="2" charset="-122"/>
                <a:ea typeface="华文细黑" panose="02010600040101010101" pitchFamily="2" charset="-122"/>
              </a:rPr>
              <a:t>语义网络</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2.5  </a:t>
            </a:r>
            <a:r>
              <a:rPr lang="zh-CN" altLang="zh-CN" sz="2400" b="1" dirty="0">
                <a:latin typeface="华文细黑" panose="02010600040101010101" pitchFamily="2" charset="-122"/>
                <a:ea typeface="华文细黑" panose="02010600040101010101" pitchFamily="2" charset="-122"/>
              </a:rPr>
              <a:t>框架</a:t>
            </a:r>
            <a:endParaRPr lang="zh-CN" altLang="en-US" kern="0" dirty="0">
              <a:latin typeface="华文细黑" panose="02010600040101010101" pitchFamily="2" charset="-122"/>
              <a:ea typeface="华文细黑" panose="0201060004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8" name="Rectangle 3">
            <a:extLst>
              <a:ext uri="{FF2B5EF4-FFF2-40B4-BE49-F238E27FC236}">
                <a16:creationId xmlns:a16="http://schemas.microsoft.com/office/drawing/2014/main" id="{DA5CA237-D6D2-4B5A-A854-9523073C2157}"/>
              </a:ext>
            </a:extLst>
          </p:cNvPr>
          <p:cNvSpPr>
            <a:spLocks noGrp="1" noChangeArrowheads="1"/>
          </p:cNvSpPr>
          <p:nvPr>
            <p:ph type="title"/>
          </p:nvPr>
        </p:nvSpPr>
        <p:spPr>
          <a:xfrm>
            <a:off x="1219200" y="114300"/>
            <a:ext cx="5943600" cy="762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面向对象的知识表示</a:t>
            </a:r>
            <a:endParaRPr lang="zh-CN" altLang="en-US" dirty="0">
              <a:solidFill>
                <a:schemeClr val="accent6"/>
              </a:solidFill>
              <a:latin typeface="黑体" panose="02010609060101010101" pitchFamily="49" charset="-122"/>
              <a:ea typeface="黑体" panose="02010609060101010101" pitchFamily="49" charset="-122"/>
            </a:endParaRPr>
          </a:p>
        </p:txBody>
      </p:sp>
      <p:sp>
        <p:nvSpPr>
          <p:cNvPr id="69634" name="Rectangle 2">
            <a:extLst>
              <a:ext uri="{FF2B5EF4-FFF2-40B4-BE49-F238E27FC236}">
                <a16:creationId xmlns:a16="http://schemas.microsoft.com/office/drawing/2014/main" id="{1AF0C354-101E-4BBC-9C89-CD04316BF781}"/>
              </a:ext>
            </a:extLst>
          </p:cNvPr>
          <p:cNvSpPr>
            <a:spLocks noGrp="1" noChangeArrowheads="1"/>
          </p:cNvSpPr>
          <p:nvPr>
            <p:ph idx="1"/>
          </p:nvPr>
        </p:nvSpPr>
        <p:spPr>
          <a:xfrm>
            <a:off x="539750" y="1268413"/>
            <a:ext cx="7924800" cy="4343400"/>
          </a:xfrm>
        </p:spPr>
        <p:txBody>
          <a:bodyPr>
            <a:normAutofit fontScale="85000" lnSpcReduction="10000"/>
          </a:bodyPr>
          <a:lstStyle/>
          <a:p>
            <a:pPr fontAlgn="auto">
              <a:lnSpc>
                <a:spcPts val="3800"/>
              </a:lnSpc>
              <a:spcAft>
                <a:spcPts val="0"/>
              </a:spcAft>
              <a:defRPr/>
            </a:pPr>
            <a:r>
              <a:rPr lang="zh-CN" altLang="zh-CN" sz="2400">
                <a:latin typeface="幼圆" panose="02010509060101010101" pitchFamily="49" charset="-122"/>
                <a:ea typeface="幼圆" panose="02010509060101010101" pitchFamily="49" charset="-122"/>
              </a:rPr>
              <a:t>认为世界由各种“对象”组成</a:t>
            </a:r>
            <a:r>
              <a:rPr lang="zh-CN" altLang="en-US" sz="2400">
                <a:latin typeface="幼圆" panose="02010509060101010101" pitchFamily="49" charset="-122"/>
                <a:ea typeface="幼圆" panose="02010509060101010101" pitchFamily="49" charset="-122"/>
              </a:rPr>
              <a:t>，</a:t>
            </a:r>
            <a:r>
              <a:rPr lang="zh-CN" altLang="zh-CN" sz="2400">
                <a:latin typeface="幼圆" panose="02010509060101010101" pitchFamily="49" charset="-122"/>
                <a:ea typeface="幼圆" panose="02010509060101010101" pitchFamily="49" charset="-122"/>
              </a:rPr>
              <a:t>每个对象类都定义了所谓“方法”（</a:t>
            </a:r>
            <a:r>
              <a:rPr lang="en-US" altLang="zh-CN" sz="2400">
                <a:latin typeface="幼圆" panose="02010509060101010101" pitchFamily="49" charset="-122"/>
                <a:ea typeface="幼圆" panose="02010509060101010101" pitchFamily="49" charset="-122"/>
              </a:rPr>
              <a:t>method</a:t>
            </a:r>
            <a:r>
              <a:rPr lang="zh-CN" altLang="zh-CN" sz="2400">
                <a:latin typeface="幼圆" panose="02010509060101010101" pitchFamily="49" charset="-122"/>
                <a:ea typeface="幼圆" panose="02010509060101010101" pitchFamily="49" charset="-122"/>
              </a:rPr>
              <a:t>），它们实际上可视为允许作用于该类对象上的各种操作。</a:t>
            </a:r>
            <a:endParaRPr lang="en-US" altLang="zh-CN" sz="2400">
              <a:latin typeface="幼圆" panose="02010509060101010101" pitchFamily="49" charset="-122"/>
              <a:ea typeface="幼圆" panose="02010509060101010101" pitchFamily="49" charset="-122"/>
            </a:endParaRPr>
          </a:p>
          <a:p>
            <a:pPr fontAlgn="auto">
              <a:lnSpc>
                <a:spcPts val="3800"/>
              </a:lnSpc>
              <a:spcAft>
                <a:spcPts val="0"/>
              </a:spcAft>
              <a:defRPr/>
            </a:pPr>
            <a:r>
              <a:rPr lang="zh-CN" altLang="zh-CN" sz="2400">
                <a:latin typeface="幼圆" panose="02010509060101010101" pitchFamily="49" charset="-122"/>
                <a:ea typeface="幼圆" panose="02010509060101010101" pitchFamily="49" charset="-122"/>
              </a:rPr>
              <a:t>面向对象知识表示方法与框架表示方法有许多相似之处，如层次分类和特性继承机制等。但由于应用目标不同，实现和使用方式有较大区别。框架表示法旨在支持知识的陈述性表示，强调事物的结构化描述和对人思维方式的模拟。面向对象表示法则强调信息的结构化处理，注重信息和信息处理的封装和程序设计的模块化。</a:t>
            </a:r>
          </a:p>
          <a:p>
            <a:pPr fontAlgn="auto">
              <a:lnSpc>
                <a:spcPts val="3600"/>
              </a:lnSpc>
              <a:spcAft>
                <a:spcPts val="0"/>
              </a:spcAft>
              <a:defRPr/>
            </a:pPr>
            <a:endParaRPr lang="en-US" altLang="zh-CN" sz="2400">
              <a:solidFill>
                <a:srgbClr val="FFFF66"/>
              </a:solidFill>
              <a:latin typeface="幼圆" panose="02010509060101010101" pitchFamily="49" charset="-122"/>
              <a:ea typeface="幼圆" panose="02010509060101010101" pitchFamily="49" charset="-122"/>
            </a:endParaRPr>
          </a:p>
        </p:txBody>
      </p:sp>
      <p:sp>
        <p:nvSpPr>
          <p:cNvPr id="123908" name="日期占位符 1">
            <a:extLst>
              <a:ext uri="{FF2B5EF4-FFF2-40B4-BE49-F238E27FC236}">
                <a16:creationId xmlns:a16="http://schemas.microsoft.com/office/drawing/2014/main" id="{861AFAA5-CD44-4A26-A7C6-AACF3BC3A7F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7323FBA-CC74-4629-8009-4C1C88251887}"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23909" name="页脚占位符 2">
            <a:extLst>
              <a:ext uri="{FF2B5EF4-FFF2-40B4-BE49-F238E27FC236}">
                <a16:creationId xmlns:a16="http://schemas.microsoft.com/office/drawing/2014/main" id="{37AD9493-B21B-45EA-9C16-5281E82BF9F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23910" name="灯片编号占位符 5">
            <a:extLst>
              <a:ext uri="{FF2B5EF4-FFF2-40B4-BE49-F238E27FC236}">
                <a16:creationId xmlns:a16="http://schemas.microsoft.com/office/drawing/2014/main" id="{3309CF13-664E-48AC-9DBA-477649A4B33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1CE093E4-B04B-4844-A765-7D2A52BDD57C}" type="slidenum">
              <a:rPr lang="en-US" altLang="zh-CN" sz="1400" smtClean="0">
                <a:latin typeface="Times New Roman" panose="02020603050405020304" pitchFamily="18" charset="0"/>
              </a:rPr>
              <a:pPr eaLnBrk="1" hangingPunct="1">
                <a:lnSpc>
                  <a:spcPct val="100000"/>
                </a:lnSpc>
                <a:spcBef>
                  <a:spcPct val="0"/>
                </a:spcBef>
                <a:buClrTx/>
                <a:buFontTx/>
                <a:buNone/>
              </a:pPr>
              <a:t>65</a:t>
            </a:fld>
            <a:endParaRPr lang="en-US" altLang="zh-CN" sz="1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anim calcmode="lin" valueType="num">
                                      <p:cBhvr additive="base">
                                        <p:cTn id="7" dur="500" fill="hold"/>
                                        <p:tgtEl>
                                          <p:spTgt spid="696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634">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9634">
                                            <p:txEl>
                                              <p:pRg st="1" end="1"/>
                                            </p:txEl>
                                          </p:spTgt>
                                        </p:tgtEl>
                                        <p:attrNameLst>
                                          <p:attrName>style.visibility</p:attrName>
                                        </p:attrNameLst>
                                      </p:cBhvr>
                                      <p:to>
                                        <p:strVal val="visible"/>
                                      </p:to>
                                    </p:set>
                                    <p:anim calcmode="lin" valueType="num">
                                      <p:cBhvr additive="base">
                                        <p:cTn id="12" dur="500" fill="hold"/>
                                        <p:tgtEl>
                                          <p:spTgt spid="69634">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963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autoUpdateAnimBg="0" advAuto="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01BA9297-FC36-49E8-B5DC-C89BA11EC8E8}"/>
              </a:ext>
            </a:extLst>
          </p:cNvPr>
          <p:cNvSpPr>
            <a:spLocks noGrp="1" noChangeArrowheads="1"/>
          </p:cNvSpPr>
          <p:nvPr>
            <p:ph type="title"/>
          </p:nvPr>
        </p:nvSpPr>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105475" name="内容占位符 1">
            <a:extLst>
              <a:ext uri="{FF2B5EF4-FFF2-40B4-BE49-F238E27FC236}">
                <a16:creationId xmlns:a16="http://schemas.microsoft.com/office/drawing/2014/main" id="{467E7FDF-F3F0-4B04-A0BA-A2C513CD1AE9}"/>
              </a:ext>
            </a:extLst>
          </p:cNvPr>
          <p:cNvSpPr>
            <a:spLocks noGrp="1" noChangeArrowheads="1"/>
          </p:cNvSpPr>
          <p:nvPr>
            <p:ph sz="half" idx="1"/>
          </p:nvPr>
        </p:nvSpPr>
        <p:spPr>
          <a:xfrm>
            <a:off x="4643438" y="1700213"/>
            <a:ext cx="3600450" cy="4114800"/>
          </a:xfrm>
        </p:spPr>
        <p:txBody>
          <a:bodyPr/>
          <a:lstStyle/>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2.6  </a:t>
            </a:r>
            <a:r>
              <a:rPr lang="zh-CN" altLang="zh-CN" sz="2400" b="1">
                <a:latin typeface="华文细黑" panose="02010600040101010101" pitchFamily="2" charset="-122"/>
                <a:ea typeface="华文细黑" panose="02010600040101010101" pitchFamily="2" charset="-122"/>
              </a:rPr>
              <a:t>状态空间</a:t>
            </a:r>
            <a:r>
              <a:rPr lang="en-US" altLang="zh-CN" sz="2400" b="1">
                <a:latin typeface="华文细黑" panose="02010600040101010101" pitchFamily="2" charset="-122"/>
                <a:ea typeface="华文细黑" panose="02010600040101010101" pitchFamily="2" charset="-122"/>
              </a:rPr>
              <a:t>	</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2.7  </a:t>
            </a:r>
            <a:r>
              <a:rPr lang="zh-CN" altLang="zh-CN" sz="2400" b="1">
                <a:latin typeface="华文细黑" panose="02010600040101010101" pitchFamily="2" charset="-122"/>
                <a:ea typeface="华文细黑" panose="02010600040101010101" pitchFamily="2" charset="-122"/>
              </a:rPr>
              <a:t>面向对象的知识表示</a:t>
            </a: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2.8  </a:t>
            </a:r>
            <a:r>
              <a:rPr lang="zh-CN" altLang="en-US" sz="2400" b="1">
                <a:solidFill>
                  <a:srgbClr val="FF0000"/>
                </a:solidFill>
                <a:latin typeface="华文细黑" panose="02010600040101010101" pitchFamily="2" charset="-122"/>
                <a:ea typeface="华文细黑" panose="02010600040101010101" pitchFamily="2" charset="-122"/>
              </a:rPr>
              <a:t>剧</a:t>
            </a:r>
            <a:r>
              <a:rPr lang="zh-CN" altLang="zh-CN" sz="2400" b="1">
                <a:solidFill>
                  <a:srgbClr val="FF0000"/>
                </a:solidFill>
                <a:latin typeface="华文细黑" panose="02010600040101010101" pitchFamily="2" charset="-122"/>
                <a:ea typeface="华文细黑" panose="02010600040101010101" pitchFamily="2" charset="-122"/>
              </a:rPr>
              <a:t>本</a:t>
            </a: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2.9  </a:t>
            </a:r>
            <a:r>
              <a:rPr lang="zh-CN" altLang="zh-CN" sz="2400" b="1">
                <a:latin typeface="华文细黑" panose="02010600040101010101" pitchFamily="2" charset="-122"/>
                <a:ea typeface="华文细黑" panose="02010600040101010101" pitchFamily="2" charset="-122"/>
              </a:rPr>
              <a:t>本体</a:t>
            </a: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2.10  </a:t>
            </a:r>
            <a:r>
              <a:rPr lang="zh-CN" altLang="zh-CN" sz="2400" b="1">
                <a:latin typeface="华文细黑" panose="02010600040101010101" pitchFamily="2" charset="-122"/>
                <a:ea typeface="华文细黑" panose="02010600040101010101" pitchFamily="2" charset="-122"/>
              </a:rPr>
              <a:t>小结</a:t>
            </a:r>
          </a:p>
          <a:p>
            <a:pPr marL="0" indent="0" fontAlgn="auto">
              <a:spcAft>
                <a:spcPts val="0"/>
              </a:spcAft>
              <a:defRPr/>
            </a:pPr>
            <a:endParaRPr lang="zh-CN" altLang="en-US"/>
          </a:p>
        </p:txBody>
      </p:sp>
      <p:sp>
        <p:nvSpPr>
          <p:cNvPr id="124932" name="日期占位符 3">
            <a:extLst>
              <a:ext uri="{FF2B5EF4-FFF2-40B4-BE49-F238E27FC236}">
                <a16:creationId xmlns:a16="http://schemas.microsoft.com/office/drawing/2014/main" id="{3E7CB63B-B33A-4F0E-8F6B-B9487124DEF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408DF94-2D58-4C0D-93F7-7696CB5222A1}"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24933" name="页脚占位符 2">
            <a:extLst>
              <a:ext uri="{FF2B5EF4-FFF2-40B4-BE49-F238E27FC236}">
                <a16:creationId xmlns:a16="http://schemas.microsoft.com/office/drawing/2014/main" id="{E3DA989D-870A-4043-9A92-CC108FD2C58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24934" name="灯片编号占位符 5">
            <a:extLst>
              <a:ext uri="{FF2B5EF4-FFF2-40B4-BE49-F238E27FC236}">
                <a16:creationId xmlns:a16="http://schemas.microsoft.com/office/drawing/2014/main" id="{DD3877F2-95E8-47D9-BD87-1656DA9AACA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5E7DFA7B-3CEE-4C50-89B8-AA72EA0B0E90}" type="slidenum">
              <a:rPr lang="zh-CN" altLang="en-US" sz="1400" smtClean="0">
                <a:latin typeface="Arial" panose="020B0604020202020204" pitchFamily="34" charset="0"/>
              </a:rPr>
              <a:pPr>
                <a:lnSpc>
                  <a:spcPct val="100000"/>
                </a:lnSpc>
                <a:spcBef>
                  <a:spcPct val="0"/>
                </a:spcBef>
                <a:buClrTx/>
                <a:buFontTx/>
                <a:buNone/>
              </a:pPr>
              <a:t>66</a:t>
            </a:fld>
            <a:endParaRPr lang="en-US" altLang="zh-CN" sz="1400">
              <a:latin typeface="Arial" panose="020B0604020202020204" pitchFamily="34" charset="0"/>
            </a:endParaRPr>
          </a:p>
        </p:txBody>
      </p:sp>
      <p:sp>
        <p:nvSpPr>
          <p:cNvPr id="8" name="内容占位符 1">
            <a:extLst>
              <a:ext uri="{FF2B5EF4-FFF2-40B4-BE49-F238E27FC236}">
                <a16:creationId xmlns:a16="http://schemas.microsoft.com/office/drawing/2014/main" id="{8F016EFC-730F-4EA2-B131-6CD76D480BA5}"/>
              </a:ext>
            </a:extLst>
          </p:cNvPr>
          <p:cNvSpPr txBox="1">
            <a:spLocks/>
          </p:cNvSpPr>
          <p:nvPr/>
        </p:nvSpPr>
        <p:spPr bwMode="auto">
          <a:xfrm>
            <a:off x="1042988" y="1700213"/>
            <a:ext cx="3151187" cy="41148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2.1  </a:t>
            </a:r>
            <a:r>
              <a:rPr lang="zh-CN" altLang="zh-CN" sz="2400" b="1" dirty="0">
                <a:latin typeface="华文细黑" panose="02010600040101010101" pitchFamily="2" charset="-122"/>
                <a:ea typeface="华文细黑" panose="02010600040101010101" pitchFamily="2" charset="-122"/>
              </a:rPr>
              <a:t>概述</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2.2  </a:t>
            </a:r>
            <a:r>
              <a:rPr lang="zh-CN" altLang="zh-CN" sz="2400" b="1" dirty="0">
                <a:latin typeface="华文细黑" panose="02010600040101010101" pitchFamily="2" charset="-122"/>
                <a:ea typeface="华文细黑" panose="02010600040101010101" pitchFamily="2" charset="-122"/>
              </a:rPr>
              <a:t>谓词逻辑</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2.3  </a:t>
            </a:r>
            <a:r>
              <a:rPr lang="zh-CN" altLang="zh-CN" sz="2400" b="1" dirty="0">
                <a:latin typeface="华文细黑" panose="02010600040101010101" pitchFamily="2" charset="-122"/>
                <a:ea typeface="华文细黑" panose="02010600040101010101" pitchFamily="2" charset="-122"/>
              </a:rPr>
              <a:t>产生式系统</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2.4  </a:t>
            </a:r>
            <a:r>
              <a:rPr lang="zh-CN" altLang="zh-CN" sz="2400" b="1" dirty="0">
                <a:latin typeface="华文细黑" panose="02010600040101010101" pitchFamily="2" charset="-122"/>
                <a:ea typeface="华文细黑" panose="02010600040101010101" pitchFamily="2" charset="-122"/>
              </a:rPr>
              <a:t>语义网络</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2.5  </a:t>
            </a:r>
            <a:r>
              <a:rPr lang="zh-CN" altLang="zh-CN" sz="2400" b="1" dirty="0">
                <a:latin typeface="华文细黑" panose="02010600040101010101" pitchFamily="2" charset="-122"/>
                <a:ea typeface="华文细黑" panose="02010600040101010101" pitchFamily="2" charset="-122"/>
              </a:rPr>
              <a:t>框架</a:t>
            </a:r>
            <a:endParaRPr lang="zh-CN" altLang="en-US" kern="0" dirty="0">
              <a:latin typeface="华文细黑" panose="02010600040101010101" pitchFamily="2" charset="-122"/>
              <a:ea typeface="华文细黑" panose="0201060004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2">
            <a:extLst>
              <a:ext uri="{FF2B5EF4-FFF2-40B4-BE49-F238E27FC236}">
                <a16:creationId xmlns:a16="http://schemas.microsoft.com/office/drawing/2014/main" id="{4964B401-D952-48CE-83D8-18AA77C8384C}"/>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剧本（</a:t>
            </a:r>
            <a:r>
              <a:rPr lang="en-US" altLang="zh-CN" b="1" dirty="0">
                <a:solidFill>
                  <a:schemeClr val="accent6"/>
                </a:solidFill>
                <a:latin typeface="黑体" panose="02010609060101010101" pitchFamily="49" charset="-122"/>
                <a:ea typeface="黑体" panose="02010609060101010101" pitchFamily="49" charset="-122"/>
              </a:rPr>
              <a:t>Script</a:t>
            </a:r>
            <a:r>
              <a:rPr lang="zh-CN" altLang="en-US" b="1" dirty="0">
                <a:solidFill>
                  <a:schemeClr val="accent6"/>
                </a:solidFill>
                <a:latin typeface="黑体" panose="02010609060101010101" pitchFamily="49" charset="-122"/>
                <a:ea typeface="黑体" panose="02010609060101010101" pitchFamily="49" charset="-122"/>
              </a:rPr>
              <a:t>）表示</a:t>
            </a:r>
          </a:p>
        </p:txBody>
      </p:sp>
      <p:sp>
        <p:nvSpPr>
          <p:cNvPr id="107524" name="Rectangle 3">
            <a:extLst>
              <a:ext uri="{FF2B5EF4-FFF2-40B4-BE49-F238E27FC236}">
                <a16:creationId xmlns:a16="http://schemas.microsoft.com/office/drawing/2014/main" id="{EAD8E717-980F-4182-A690-F0D169520C90}"/>
              </a:ext>
            </a:extLst>
          </p:cNvPr>
          <p:cNvSpPr>
            <a:spLocks noGrp="1" noChangeArrowheads="1"/>
          </p:cNvSpPr>
          <p:nvPr>
            <p:ph idx="1"/>
          </p:nvPr>
        </p:nvSpPr>
        <p:spPr>
          <a:xfrm>
            <a:off x="755650" y="1268413"/>
            <a:ext cx="7620000" cy="4724400"/>
          </a:xfrm>
        </p:spPr>
        <p:txBody>
          <a:bodyPr>
            <a:normAutofit fontScale="77500" lnSpcReduction="20000"/>
          </a:bodyPr>
          <a:lstStyle/>
          <a:p>
            <a:pPr fontAlgn="auto">
              <a:lnSpc>
                <a:spcPts val="3200"/>
              </a:lnSpc>
              <a:spcBef>
                <a:spcPts val="600"/>
              </a:spcBef>
              <a:spcAft>
                <a:spcPts val="600"/>
              </a:spcAft>
              <a:defRPr/>
            </a:pPr>
            <a:r>
              <a:rPr lang="zh-CN" altLang="en-US" sz="2400">
                <a:solidFill>
                  <a:schemeClr val="accent2"/>
                </a:solidFill>
                <a:latin typeface="幼圆" panose="02010509060101010101" pitchFamily="49" charset="-122"/>
                <a:ea typeface="幼圆" panose="02010509060101010101" pitchFamily="49" charset="-122"/>
              </a:rPr>
              <a:t>提问：框架中对事件的描述有什么不足？</a:t>
            </a:r>
          </a:p>
          <a:p>
            <a:pPr fontAlgn="auto">
              <a:lnSpc>
                <a:spcPts val="3200"/>
              </a:lnSpc>
              <a:spcBef>
                <a:spcPts val="600"/>
              </a:spcBef>
              <a:spcAft>
                <a:spcPts val="600"/>
              </a:spcAft>
              <a:defRPr/>
            </a:pPr>
            <a:r>
              <a:rPr lang="zh-CN" altLang="en-US" sz="2400">
                <a:latin typeface="幼圆" panose="02010509060101010101" pitchFamily="49" charset="-122"/>
                <a:ea typeface="幼圆" panose="02010509060101010101" pitchFamily="49" charset="-122"/>
              </a:rPr>
              <a:t>定义：剧本是框架的特殊形式，它用一组槽值描述事件发生的序列。</a:t>
            </a:r>
          </a:p>
          <a:p>
            <a:pPr fontAlgn="auto">
              <a:lnSpc>
                <a:spcPts val="3200"/>
              </a:lnSpc>
              <a:spcBef>
                <a:spcPts val="600"/>
              </a:spcBef>
              <a:spcAft>
                <a:spcPts val="600"/>
              </a:spcAft>
              <a:defRPr/>
            </a:pPr>
            <a:r>
              <a:rPr lang="zh-CN" altLang="en-US" sz="2400">
                <a:latin typeface="幼圆" panose="02010509060101010101" pitchFamily="49" charset="-122"/>
                <a:ea typeface="幼圆" panose="02010509060101010101" pitchFamily="49" charset="-122"/>
              </a:rPr>
              <a:t>剧本的构成：</a:t>
            </a:r>
          </a:p>
          <a:p>
            <a:pPr lvl="1" fontAlgn="auto">
              <a:lnSpc>
                <a:spcPts val="3200"/>
              </a:lnSpc>
              <a:spcBef>
                <a:spcPts val="600"/>
              </a:spcBef>
              <a:spcAft>
                <a:spcPts val="600"/>
              </a:spcAft>
              <a:defRPr/>
            </a:pP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1</a:t>
            </a:r>
            <a:r>
              <a:rPr lang="zh-CN" altLang="en-US" sz="2400">
                <a:latin typeface="幼圆" panose="02010509060101010101" pitchFamily="49" charset="-122"/>
                <a:ea typeface="幼圆" panose="02010509060101010101" pitchFamily="49" charset="-122"/>
              </a:rPr>
              <a:t>）开场条件  （事件发生的前提条件）</a:t>
            </a:r>
          </a:p>
          <a:p>
            <a:pPr lvl="1" fontAlgn="auto">
              <a:lnSpc>
                <a:spcPts val="3200"/>
              </a:lnSpc>
              <a:spcBef>
                <a:spcPts val="600"/>
              </a:spcBef>
              <a:spcAft>
                <a:spcPts val="600"/>
              </a:spcAft>
              <a:defRPr/>
            </a:pP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2</a:t>
            </a:r>
            <a:r>
              <a:rPr lang="zh-CN" altLang="en-US" sz="2400">
                <a:latin typeface="幼圆" panose="02010509060101010101" pitchFamily="49" charset="-122"/>
                <a:ea typeface="幼圆" panose="02010509060101010101" pitchFamily="49" charset="-122"/>
              </a:rPr>
              <a:t>）角色  （有关人物的槽值）</a:t>
            </a:r>
          </a:p>
          <a:p>
            <a:pPr lvl="1" fontAlgn="auto">
              <a:lnSpc>
                <a:spcPts val="3200"/>
              </a:lnSpc>
              <a:spcBef>
                <a:spcPts val="600"/>
              </a:spcBef>
              <a:spcAft>
                <a:spcPts val="600"/>
              </a:spcAft>
              <a:defRPr/>
            </a:pP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3</a:t>
            </a:r>
            <a:r>
              <a:rPr lang="zh-CN" altLang="en-US" sz="2400">
                <a:latin typeface="幼圆" panose="02010509060101010101" pitchFamily="49" charset="-122"/>
                <a:ea typeface="幼圆" panose="02010509060101010101" pitchFamily="49" charset="-122"/>
              </a:rPr>
              <a:t>）道具  （有关物体的槽值）</a:t>
            </a:r>
          </a:p>
          <a:p>
            <a:pPr lvl="1" fontAlgn="auto">
              <a:lnSpc>
                <a:spcPts val="3200"/>
              </a:lnSpc>
              <a:spcBef>
                <a:spcPts val="600"/>
              </a:spcBef>
              <a:spcAft>
                <a:spcPts val="600"/>
              </a:spcAft>
              <a:defRPr/>
            </a:pP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4</a:t>
            </a:r>
            <a:r>
              <a:rPr lang="zh-CN" altLang="en-US" sz="2400">
                <a:latin typeface="幼圆" panose="02010509060101010101" pitchFamily="49" charset="-122"/>
                <a:ea typeface="幼圆" panose="02010509060101010101" pitchFamily="49" charset="-122"/>
              </a:rPr>
              <a:t>）场景  （事件的顺序，场景可以是其他剧本）</a:t>
            </a:r>
          </a:p>
          <a:p>
            <a:pPr lvl="1" fontAlgn="auto">
              <a:lnSpc>
                <a:spcPts val="3200"/>
              </a:lnSpc>
              <a:spcBef>
                <a:spcPts val="600"/>
              </a:spcBef>
              <a:spcAft>
                <a:spcPts val="600"/>
              </a:spcAft>
              <a:defRPr/>
            </a:pP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5</a:t>
            </a:r>
            <a:r>
              <a:rPr lang="zh-CN" altLang="en-US" sz="2400">
                <a:latin typeface="幼圆" panose="02010509060101010101" pitchFamily="49" charset="-122"/>
                <a:ea typeface="幼圆" panose="02010509060101010101" pitchFamily="49" charset="-122"/>
              </a:rPr>
              <a:t>）结果  （事件发生后的结果）</a:t>
            </a:r>
          </a:p>
        </p:txBody>
      </p:sp>
      <p:sp>
        <p:nvSpPr>
          <p:cNvPr id="126980" name="日期占位符 1">
            <a:extLst>
              <a:ext uri="{FF2B5EF4-FFF2-40B4-BE49-F238E27FC236}">
                <a16:creationId xmlns:a16="http://schemas.microsoft.com/office/drawing/2014/main" id="{B3D0DCB9-618E-47F8-A6EC-BC80CED062C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D238EAB-7BF1-4514-B20E-6AF4D6E1CF0E}"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26981" name="页脚占位符 2">
            <a:extLst>
              <a:ext uri="{FF2B5EF4-FFF2-40B4-BE49-F238E27FC236}">
                <a16:creationId xmlns:a16="http://schemas.microsoft.com/office/drawing/2014/main" id="{09A8E093-ACBF-4CAB-8479-0605293A480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26982" name="灯片编号占位符 5">
            <a:extLst>
              <a:ext uri="{FF2B5EF4-FFF2-40B4-BE49-F238E27FC236}">
                <a16:creationId xmlns:a16="http://schemas.microsoft.com/office/drawing/2014/main" id="{ED713664-B8AD-4947-854D-9E6ADA5CAC1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D8D0239B-8AE0-424F-8E40-BB0DDA6E4BEE}" type="slidenum">
              <a:rPr lang="en-US" altLang="zh-CN" sz="1400" smtClean="0">
                <a:latin typeface="Times New Roman" panose="02020603050405020304" pitchFamily="18" charset="0"/>
              </a:rPr>
              <a:pPr eaLnBrk="1" hangingPunct="1">
                <a:lnSpc>
                  <a:spcPct val="100000"/>
                </a:lnSpc>
                <a:spcBef>
                  <a:spcPct val="0"/>
                </a:spcBef>
                <a:buClrTx/>
                <a:buFontTx/>
                <a:buNone/>
              </a:pPr>
              <a:t>67</a:t>
            </a:fld>
            <a:endParaRPr lang="en-US" altLang="zh-CN" sz="1400">
              <a:latin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1BB0F4F9-DA0D-40EF-AB83-45304B89F1E1}"/>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剧本实例</a:t>
            </a:r>
            <a:r>
              <a:rPr lang="en-US" altLang="zh-CN" b="1" dirty="0">
                <a:solidFill>
                  <a:schemeClr val="accent6"/>
                </a:solidFill>
                <a:latin typeface="黑体" panose="02010609060101010101" pitchFamily="49" charset="-122"/>
                <a:ea typeface="黑体" panose="02010609060101010101" pitchFamily="49" charset="-122"/>
              </a:rPr>
              <a:t>-</a:t>
            </a:r>
            <a:r>
              <a:rPr lang="zh-CN" altLang="en-US" b="1" dirty="0">
                <a:solidFill>
                  <a:schemeClr val="accent6"/>
                </a:solidFill>
                <a:latin typeface="黑体" panose="02010609060101010101" pitchFamily="49" charset="-122"/>
                <a:ea typeface="黑体" panose="02010609060101010101" pitchFamily="49" charset="-122"/>
              </a:rPr>
              <a:t>餐厅</a:t>
            </a:r>
          </a:p>
        </p:txBody>
      </p:sp>
      <p:sp>
        <p:nvSpPr>
          <p:cNvPr id="134147" name="Rectangle 3">
            <a:extLst>
              <a:ext uri="{FF2B5EF4-FFF2-40B4-BE49-F238E27FC236}">
                <a16:creationId xmlns:a16="http://schemas.microsoft.com/office/drawing/2014/main" id="{63257582-492B-4E3E-99E5-B41046F98AE2}"/>
              </a:ext>
            </a:extLst>
          </p:cNvPr>
          <p:cNvSpPr>
            <a:spLocks noGrp="1" noChangeArrowheads="1"/>
          </p:cNvSpPr>
          <p:nvPr>
            <p:ph idx="1"/>
          </p:nvPr>
        </p:nvSpPr>
        <p:spPr>
          <a:xfrm>
            <a:off x="539750" y="1196975"/>
            <a:ext cx="8305800" cy="6096000"/>
          </a:xfrm>
        </p:spPr>
        <p:txBody>
          <a:bodyPr/>
          <a:lstStyle/>
          <a:p>
            <a:pPr marL="266700" lvl="1" indent="-266700" fontAlgn="auto">
              <a:lnSpc>
                <a:spcPts val="2000"/>
              </a:lnSpc>
              <a:spcAft>
                <a:spcPts val="0"/>
              </a:spcAft>
              <a:defRPr/>
            </a:pPr>
            <a:r>
              <a:rPr lang="en-US" altLang="zh-CN" sz="1600" dirty="0">
                <a:latin typeface="幼圆" panose="02010509060101010101" pitchFamily="49" charset="-122"/>
                <a:ea typeface="幼圆" panose="02010509060101010101" pitchFamily="49" charset="-122"/>
              </a:rPr>
              <a:t>(1) </a:t>
            </a:r>
            <a:r>
              <a:rPr lang="zh-TW" altLang="en-US" sz="1600" dirty="0">
                <a:latin typeface="幼圆" panose="02010509060101010101" pitchFamily="49" charset="-122"/>
                <a:ea typeface="幼圆" panose="02010509060101010101" pitchFamily="49" charset="-122"/>
              </a:rPr>
              <a:t>开场条件</a:t>
            </a:r>
            <a:endParaRPr lang="zh-CN" altLang="en-US" sz="1600" dirty="0">
              <a:latin typeface="幼圆" panose="02010509060101010101" pitchFamily="49" charset="-122"/>
              <a:ea typeface="幼圆" panose="02010509060101010101" pitchFamily="49" charset="-122"/>
            </a:endParaRPr>
          </a:p>
          <a:p>
            <a:pPr marL="266700" lvl="1" indent="-266700" fontAlgn="auto">
              <a:lnSpc>
                <a:spcPts val="2000"/>
              </a:lnSpc>
              <a:spcAft>
                <a:spcPts val="0"/>
              </a:spcAft>
              <a:buFontTx/>
              <a:buNone/>
              <a:defRPr/>
            </a:pPr>
            <a:r>
              <a:rPr lang="zh-CN" altLang="en-US" sz="1600" dirty="0">
                <a:latin typeface="幼圆" panose="02010509060101010101" pitchFamily="49" charset="-122"/>
                <a:ea typeface="幼圆" panose="02010509060101010101" pitchFamily="49" charset="-122"/>
              </a:rPr>
              <a:t>		</a:t>
            </a:r>
            <a:r>
              <a:rPr lang="en-US" altLang="zh-CN" sz="1600" dirty="0">
                <a:latin typeface="幼圆" panose="02010509060101010101" pitchFamily="49" charset="-122"/>
                <a:ea typeface="幼圆" panose="02010509060101010101" pitchFamily="49" charset="-122"/>
              </a:rPr>
              <a:t>(a) </a:t>
            </a:r>
            <a:r>
              <a:rPr lang="zh-TW" altLang="en-US" sz="1600" dirty="0">
                <a:latin typeface="幼圆" panose="02010509060101010101" pitchFamily="49" charset="-122"/>
                <a:ea typeface="幼圆" panose="02010509060101010101" pitchFamily="49" charset="-122"/>
              </a:rPr>
              <a:t>顾客饿了 </a:t>
            </a:r>
            <a:r>
              <a:rPr lang="en-US" altLang="zh-CN" sz="1600" dirty="0">
                <a:latin typeface="幼圆" panose="02010509060101010101" pitchFamily="49" charset="-122"/>
                <a:ea typeface="幼圆" panose="02010509060101010101" pitchFamily="49" charset="-122"/>
              </a:rPr>
              <a:t>, </a:t>
            </a:r>
            <a:r>
              <a:rPr lang="zh-TW" altLang="en-US" sz="1600" dirty="0">
                <a:latin typeface="幼圆" panose="02010509060101010101" pitchFamily="49" charset="-122"/>
                <a:ea typeface="幼圆" panose="02010509060101010101" pitchFamily="49" charset="-122"/>
              </a:rPr>
              <a:t>需要进餐。</a:t>
            </a:r>
            <a:r>
              <a:rPr lang="zh-CN" altLang="en-US" sz="1600" dirty="0">
                <a:latin typeface="幼圆" panose="02010509060101010101" pitchFamily="49" charset="-122"/>
                <a:ea typeface="幼圆" panose="02010509060101010101" pitchFamily="49" charset="-122"/>
              </a:rPr>
              <a:t> </a:t>
            </a:r>
            <a:r>
              <a:rPr lang="en-US" altLang="zh-CN" sz="1600" dirty="0">
                <a:latin typeface="幼圆" panose="02010509060101010101" pitchFamily="49" charset="-122"/>
                <a:ea typeface="幼圆" panose="02010509060101010101" pitchFamily="49" charset="-122"/>
              </a:rPr>
              <a:t>(b) </a:t>
            </a:r>
            <a:r>
              <a:rPr lang="zh-TW" altLang="en-US" sz="1600" dirty="0">
                <a:latin typeface="幼圆" panose="02010509060101010101" pitchFamily="49" charset="-122"/>
                <a:ea typeface="幼圆" panose="02010509060101010101" pitchFamily="49" charset="-122"/>
              </a:rPr>
              <a:t>顾客有足够的钱。</a:t>
            </a:r>
            <a:endParaRPr lang="zh-CN" altLang="en-US" sz="1600" dirty="0">
              <a:latin typeface="幼圆" panose="02010509060101010101" pitchFamily="49" charset="-122"/>
              <a:ea typeface="幼圆" panose="02010509060101010101" pitchFamily="49" charset="-122"/>
            </a:endParaRPr>
          </a:p>
          <a:p>
            <a:pPr marL="266700" lvl="1" indent="-266700" fontAlgn="auto">
              <a:lnSpc>
                <a:spcPts val="2000"/>
              </a:lnSpc>
              <a:spcAft>
                <a:spcPts val="0"/>
              </a:spcAft>
              <a:defRPr/>
            </a:pPr>
            <a:r>
              <a:rPr lang="en-US" altLang="zh-CN" sz="1600" dirty="0">
                <a:latin typeface="幼圆" panose="02010509060101010101" pitchFamily="49" charset="-122"/>
                <a:ea typeface="幼圆" panose="02010509060101010101" pitchFamily="49" charset="-122"/>
              </a:rPr>
              <a:t>(2) </a:t>
            </a:r>
            <a:r>
              <a:rPr lang="zh-TW" altLang="en-US" sz="1600" dirty="0">
                <a:latin typeface="幼圆" panose="02010509060101010101" pitchFamily="49" charset="-122"/>
                <a:ea typeface="幼圆" panose="02010509060101010101" pitchFamily="49" charset="-122"/>
              </a:rPr>
              <a:t>角色</a:t>
            </a:r>
            <a:r>
              <a:rPr lang="zh-CN" altLang="en-US" sz="1600" dirty="0">
                <a:latin typeface="幼圆" panose="02010509060101010101" pitchFamily="49" charset="-122"/>
                <a:ea typeface="幼圆" panose="02010509060101010101" pitchFamily="49" charset="-122"/>
              </a:rPr>
              <a:t>：</a:t>
            </a:r>
            <a:r>
              <a:rPr lang="zh-TW" altLang="en-US" sz="1600" dirty="0">
                <a:latin typeface="幼圆" panose="02010509060101010101" pitchFamily="49" charset="-122"/>
                <a:ea typeface="幼圆" panose="02010509060101010101" pitchFamily="49" charset="-122"/>
              </a:rPr>
              <a:t>  顾客 </a:t>
            </a:r>
            <a:r>
              <a:rPr lang="en-US" altLang="zh-CN" sz="1600" dirty="0">
                <a:latin typeface="幼圆" panose="02010509060101010101" pitchFamily="49" charset="-122"/>
                <a:ea typeface="幼圆" panose="02010509060101010101" pitchFamily="49" charset="-122"/>
              </a:rPr>
              <a:t>, </a:t>
            </a:r>
            <a:r>
              <a:rPr lang="zh-TW" altLang="en-US" sz="1600" dirty="0">
                <a:latin typeface="幼圆" panose="02010509060101010101" pitchFamily="49" charset="-122"/>
                <a:ea typeface="幼圆" panose="02010509060101010101" pitchFamily="49" charset="-122"/>
              </a:rPr>
              <a:t>服务员 </a:t>
            </a:r>
            <a:r>
              <a:rPr lang="en-US" altLang="zh-CN" sz="1600" dirty="0">
                <a:latin typeface="幼圆" panose="02010509060101010101" pitchFamily="49" charset="-122"/>
                <a:ea typeface="幼圆" panose="02010509060101010101" pitchFamily="49" charset="-122"/>
              </a:rPr>
              <a:t>, </a:t>
            </a:r>
            <a:r>
              <a:rPr lang="zh-TW" altLang="en-US" sz="1600" dirty="0">
                <a:latin typeface="幼圆" panose="02010509060101010101" pitchFamily="49" charset="-122"/>
                <a:ea typeface="幼圆" panose="02010509060101010101" pitchFamily="49" charset="-122"/>
              </a:rPr>
              <a:t>厨师 </a:t>
            </a:r>
            <a:r>
              <a:rPr lang="en-US" altLang="zh-CN" sz="1600" dirty="0">
                <a:latin typeface="幼圆" panose="02010509060101010101" pitchFamily="49" charset="-122"/>
                <a:ea typeface="幼圆" panose="02010509060101010101" pitchFamily="49" charset="-122"/>
              </a:rPr>
              <a:t>, </a:t>
            </a:r>
            <a:r>
              <a:rPr lang="zh-TW" altLang="en-US" sz="1600" dirty="0">
                <a:latin typeface="幼圆" panose="02010509060101010101" pitchFamily="49" charset="-122"/>
                <a:ea typeface="幼圆" panose="02010509060101010101" pitchFamily="49" charset="-122"/>
              </a:rPr>
              <a:t>老板。</a:t>
            </a:r>
            <a:endParaRPr lang="zh-CN" altLang="en-US" sz="1600" dirty="0">
              <a:latin typeface="幼圆" panose="02010509060101010101" pitchFamily="49" charset="-122"/>
              <a:ea typeface="幼圆" panose="02010509060101010101" pitchFamily="49" charset="-122"/>
            </a:endParaRPr>
          </a:p>
          <a:p>
            <a:pPr marL="266700" lvl="1" indent="-266700" fontAlgn="auto">
              <a:lnSpc>
                <a:spcPts val="2000"/>
              </a:lnSpc>
              <a:spcAft>
                <a:spcPts val="0"/>
              </a:spcAft>
              <a:defRPr/>
            </a:pPr>
            <a:r>
              <a:rPr lang="en-US" altLang="zh-CN" sz="1600" dirty="0">
                <a:latin typeface="幼圆" panose="02010509060101010101" pitchFamily="49" charset="-122"/>
                <a:ea typeface="幼圆" panose="02010509060101010101" pitchFamily="49" charset="-122"/>
              </a:rPr>
              <a:t>(3) </a:t>
            </a:r>
            <a:r>
              <a:rPr lang="zh-TW" altLang="en-US" sz="1600" dirty="0">
                <a:latin typeface="幼圆" panose="02010509060101010101" pitchFamily="49" charset="-122"/>
                <a:ea typeface="幼圆" panose="02010509060101010101" pitchFamily="49" charset="-122"/>
              </a:rPr>
              <a:t>道具</a:t>
            </a:r>
            <a:r>
              <a:rPr lang="zh-CN" altLang="en-US" sz="1600" dirty="0">
                <a:latin typeface="幼圆" panose="02010509060101010101" pitchFamily="49" charset="-122"/>
                <a:ea typeface="幼圆" panose="02010509060101010101" pitchFamily="49" charset="-122"/>
              </a:rPr>
              <a:t>：  </a:t>
            </a:r>
            <a:r>
              <a:rPr lang="zh-TW" altLang="en-US" sz="1600" dirty="0">
                <a:latin typeface="幼圆" panose="02010509060101010101" pitchFamily="49" charset="-122"/>
                <a:ea typeface="幼圆" panose="02010509060101010101" pitchFamily="49" charset="-122"/>
              </a:rPr>
              <a:t>食品 </a:t>
            </a:r>
            <a:r>
              <a:rPr lang="en-US" altLang="zh-CN" sz="1600" dirty="0">
                <a:latin typeface="幼圆" panose="02010509060101010101" pitchFamily="49" charset="-122"/>
                <a:ea typeface="幼圆" panose="02010509060101010101" pitchFamily="49" charset="-122"/>
              </a:rPr>
              <a:t>, </a:t>
            </a:r>
            <a:r>
              <a:rPr lang="zh-TW" altLang="en-US" sz="1600" dirty="0">
                <a:latin typeface="幼圆" panose="02010509060101010101" pitchFamily="49" charset="-122"/>
                <a:ea typeface="幼圆" panose="02010509060101010101" pitchFamily="49" charset="-122"/>
              </a:rPr>
              <a:t>桌子 </a:t>
            </a:r>
            <a:r>
              <a:rPr lang="en-US" altLang="zh-CN" sz="1600" dirty="0">
                <a:latin typeface="幼圆" panose="02010509060101010101" pitchFamily="49" charset="-122"/>
                <a:ea typeface="幼圆" panose="02010509060101010101" pitchFamily="49" charset="-122"/>
              </a:rPr>
              <a:t>, </a:t>
            </a:r>
            <a:r>
              <a:rPr lang="zh-TW" altLang="en-US" sz="1600" dirty="0">
                <a:latin typeface="幼圆" panose="02010509060101010101" pitchFamily="49" charset="-122"/>
                <a:ea typeface="幼圆" panose="02010509060101010101" pitchFamily="49" charset="-122"/>
              </a:rPr>
              <a:t>菜单 </a:t>
            </a:r>
            <a:r>
              <a:rPr lang="en-US" altLang="zh-CN" sz="1600" dirty="0">
                <a:latin typeface="幼圆" panose="02010509060101010101" pitchFamily="49" charset="-122"/>
                <a:ea typeface="幼圆" panose="02010509060101010101" pitchFamily="49" charset="-122"/>
              </a:rPr>
              <a:t>, </a:t>
            </a:r>
            <a:r>
              <a:rPr lang="zh-TW" altLang="en-US" sz="1600" dirty="0">
                <a:latin typeface="幼圆" panose="02010509060101010101" pitchFamily="49" charset="-122"/>
                <a:ea typeface="幼圆" panose="02010509060101010101" pitchFamily="49" charset="-122"/>
              </a:rPr>
              <a:t>钱。</a:t>
            </a:r>
            <a:endParaRPr lang="zh-CN" altLang="en-US" sz="1600" dirty="0">
              <a:latin typeface="幼圆" panose="02010509060101010101" pitchFamily="49" charset="-122"/>
              <a:ea typeface="幼圆" panose="02010509060101010101" pitchFamily="49" charset="-122"/>
            </a:endParaRPr>
          </a:p>
          <a:p>
            <a:pPr marL="266700" lvl="1" indent="-266700" fontAlgn="auto">
              <a:lnSpc>
                <a:spcPts val="2000"/>
              </a:lnSpc>
              <a:spcAft>
                <a:spcPts val="0"/>
              </a:spcAft>
              <a:defRPr/>
            </a:pPr>
            <a:r>
              <a:rPr lang="en-US" altLang="zh-CN" sz="1600" dirty="0">
                <a:latin typeface="幼圆" panose="02010509060101010101" pitchFamily="49" charset="-122"/>
                <a:ea typeface="幼圆" panose="02010509060101010101" pitchFamily="49" charset="-122"/>
              </a:rPr>
              <a:t>(4) </a:t>
            </a:r>
            <a:r>
              <a:rPr lang="zh-TW" altLang="en-US" sz="1600" dirty="0">
                <a:latin typeface="幼圆" panose="02010509060101010101" pitchFamily="49" charset="-122"/>
                <a:ea typeface="幼圆" panose="02010509060101010101" pitchFamily="49" charset="-122"/>
              </a:rPr>
              <a:t>场景</a:t>
            </a:r>
            <a:endParaRPr lang="zh-CN" altLang="en-US" sz="1600" dirty="0">
              <a:latin typeface="幼圆" panose="02010509060101010101" pitchFamily="49" charset="-122"/>
              <a:ea typeface="幼圆" panose="02010509060101010101" pitchFamily="49" charset="-122"/>
            </a:endParaRPr>
          </a:p>
          <a:p>
            <a:pPr marL="714375" lvl="2" indent="-714375" algn="just" fontAlgn="auto">
              <a:lnSpc>
                <a:spcPts val="2000"/>
              </a:lnSpc>
              <a:spcAft>
                <a:spcPts val="0"/>
              </a:spcAft>
              <a:defRPr/>
            </a:pPr>
            <a:r>
              <a:rPr lang="zh-TW" altLang="en-US" dirty="0">
                <a:latin typeface="幼圆" panose="02010509060101010101" pitchFamily="49" charset="-122"/>
                <a:ea typeface="幼圆" panose="02010509060101010101" pitchFamily="49" charset="-122"/>
              </a:rPr>
              <a:t>场景</a:t>
            </a:r>
            <a:r>
              <a:rPr lang="zh-CN" altLang="en-US" dirty="0">
                <a:latin typeface="幼圆" panose="02010509060101010101" pitchFamily="49" charset="-122"/>
                <a:ea typeface="幼圆" panose="02010509060101010101" pitchFamily="49" charset="-122"/>
              </a:rPr>
              <a:t> </a:t>
            </a:r>
            <a:r>
              <a:rPr lang="en-US" altLang="zh-CN" dirty="0">
                <a:latin typeface="幼圆" panose="02010509060101010101" pitchFamily="49" charset="-122"/>
                <a:ea typeface="幼圆" panose="02010509060101010101" pitchFamily="49" charset="-122"/>
              </a:rPr>
              <a:t>l  </a:t>
            </a:r>
            <a:r>
              <a:rPr lang="zh-TW" altLang="en-US" dirty="0">
                <a:latin typeface="幼圆" panose="02010509060101010101" pitchFamily="49" charset="-122"/>
                <a:ea typeface="幼圆" panose="02010509060101010101" pitchFamily="49" charset="-122"/>
              </a:rPr>
              <a:t>进入餐厅  </a:t>
            </a:r>
            <a:r>
              <a:rPr lang="en-US" altLang="zh-CN" dirty="0">
                <a:latin typeface="幼圆" panose="02010509060101010101" pitchFamily="49" charset="-122"/>
                <a:ea typeface="幼圆" panose="02010509060101010101" pitchFamily="49" charset="-122"/>
              </a:rPr>
              <a:t>(a) </a:t>
            </a:r>
            <a:r>
              <a:rPr lang="zh-TW" altLang="en-US" dirty="0">
                <a:latin typeface="幼圆" panose="02010509060101010101" pitchFamily="49" charset="-122"/>
                <a:ea typeface="幼圆" panose="02010509060101010101" pitchFamily="49" charset="-122"/>
              </a:rPr>
              <a:t>顾客走入餐厅 </a:t>
            </a:r>
            <a:r>
              <a:rPr lang="en-US" altLang="zh-CN" dirty="0">
                <a:latin typeface="幼圆" panose="02010509060101010101" pitchFamily="49" charset="-122"/>
                <a:ea typeface="幼圆" panose="02010509060101010101" pitchFamily="49" charset="-122"/>
              </a:rPr>
              <a:t>(b) </a:t>
            </a:r>
            <a:r>
              <a:rPr lang="zh-TW" altLang="en-US" dirty="0">
                <a:latin typeface="幼圆" panose="02010509060101010101" pitchFamily="49" charset="-122"/>
                <a:ea typeface="幼圆" panose="02010509060101010101" pitchFamily="49" charset="-122"/>
              </a:rPr>
              <a:t>寻找桌子 </a:t>
            </a:r>
            <a:r>
              <a:rPr lang="en-US" altLang="zh-CN" dirty="0">
                <a:latin typeface="幼圆" panose="02010509060101010101" pitchFamily="49" charset="-122"/>
                <a:ea typeface="幼圆" panose="02010509060101010101" pitchFamily="49" charset="-122"/>
              </a:rPr>
              <a:t>(c) </a:t>
            </a:r>
            <a:r>
              <a:rPr lang="zh-TW" altLang="en-US" dirty="0">
                <a:latin typeface="幼圆" panose="02010509060101010101" pitchFamily="49" charset="-122"/>
                <a:ea typeface="幼圆" panose="02010509060101010101" pitchFamily="49" charset="-122"/>
              </a:rPr>
              <a:t>在桌子旁坐下。</a:t>
            </a:r>
          </a:p>
          <a:p>
            <a:pPr marL="714375" lvl="2" indent="-714375" algn="just" fontAlgn="auto">
              <a:lnSpc>
                <a:spcPts val="2000"/>
              </a:lnSpc>
              <a:spcAft>
                <a:spcPts val="0"/>
              </a:spcAft>
              <a:defRPr/>
            </a:pPr>
            <a:r>
              <a:rPr lang="zh-TW" altLang="en-US" dirty="0">
                <a:latin typeface="幼圆" panose="02010509060101010101" pitchFamily="49" charset="-122"/>
                <a:ea typeface="幼圆" panose="02010509060101010101" pitchFamily="49" charset="-122"/>
              </a:rPr>
              <a:t>场景</a:t>
            </a:r>
            <a:r>
              <a:rPr lang="zh-CN" altLang="en-US" dirty="0">
                <a:latin typeface="幼圆" panose="02010509060101010101" pitchFamily="49" charset="-122"/>
                <a:ea typeface="幼圆" panose="02010509060101010101" pitchFamily="49" charset="-122"/>
              </a:rPr>
              <a:t> </a:t>
            </a:r>
            <a:r>
              <a:rPr lang="en-US" altLang="zh-CN" dirty="0">
                <a:latin typeface="幼圆" panose="02010509060101010101" pitchFamily="49" charset="-122"/>
                <a:ea typeface="幼圆" panose="02010509060101010101" pitchFamily="49" charset="-122"/>
              </a:rPr>
              <a:t>2 </a:t>
            </a:r>
            <a:r>
              <a:rPr lang="zh-TW" altLang="en-US" dirty="0">
                <a:latin typeface="幼圆" panose="02010509060101010101" pitchFamily="49" charset="-122"/>
                <a:ea typeface="幼圆" panose="02010509060101010101" pitchFamily="49" charset="-122"/>
              </a:rPr>
              <a:t>点菜  </a:t>
            </a:r>
            <a:r>
              <a:rPr lang="en-US" altLang="zh-CN" dirty="0">
                <a:latin typeface="幼圆" panose="02010509060101010101" pitchFamily="49" charset="-122"/>
                <a:ea typeface="幼圆" panose="02010509060101010101" pitchFamily="49" charset="-122"/>
              </a:rPr>
              <a:t>(a) </a:t>
            </a:r>
            <a:r>
              <a:rPr lang="zh-TW" altLang="en-US" dirty="0">
                <a:latin typeface="幼圆" panose="02010509060101010101" pitchFamily="49" charset="-122"/>
                <a:ea typeface="幼圆" panose="02010509060101010101" pitchFamily="49" charset="-122"/>
              </a:rPr>
              <a:t>服务员给顾客菜单 </a:t>
            </a:r>
            <a:r>
              <a:rPr lang="en-US" altLang="zh-CN" dirty="0">
                <a:latin typeface="幼圆" panose="02010509060101010101" pitchFamily="49" charset="-122"/>
                <a:ea typeface="幼圆" panose="02010509060101010101" pitchFamily="49" charset="-122"/>
              </a:rPr>
              <a:t>(b) </a:t>
            </a:r>
            <a:r>
              <a:rPr lang="zh-TW" altLang="en-US" dirty="0">
                <a:latin typeface="幼圆" panose="02010509060101010101" pitchFamily="49" charset="-122"/>
                <a:ea typeface="幼圆" panose="02010509060101010101" pitchFamily="49" charset="-122"/>
              </a:rPr>
              <a:t>顾客点菜 </a:t>
            </a:r>
            <a:r>
              <a:rPr lang="en-US" altLang="zh-CN" dirty="0">
                <a:latin typeface="幼圆" panose="02010509060101010101" pitchFamily="49" charset="-122"/>
                <a:ea typeface="幼圆" panose="02010509060101010101" pitchFamily="49" charset="-122"/>
              </a:rPr>
              <a:t>(c) </a:t>
            </a:r>
            <a:r>
              <a:rPr lang="zh-TW" altLang="en-US" dirty="0">
                <a:latin typeface="幼圆" panose="02010509060101010101" pitchFamily="49" charset="-122"/>
                <a:ea typeface="幼圆" panose="02010509060101010101" pitchFamily="49" charset="-122"/>
              </a:rPr>
              <a:t>顾客把菜单还给服务员 </a:t>
            </a:r>
            <a:r>
              <a:rPr lang="en-US" altLang="zh-CN" dirty="0">
                <a:latin typeface="幼圆" panose="02010509060101010101" pitchFamily="49" charset="-122"/>
                <a:ea typeface="幼圆" panose="02010509060101010101" pitchFamily="49" charset="-122"/>
              </a:rPr>
              <a:t>(d) </a:t>
            </a:r>
            <a:r>
              <a:rPr lang="zh-TW" altLang="en-US" dirty="0">
                <a:latin typeface="幼圆" panose="02010509060101010101" pitchFamily="49" charset="-122"/>
                <a:ea typeface="幼圆" panose="02010509060101010101" pitchFamily="49" charset="-122"/>
              </a:rPr>
              <a:t>顾客等待服务员送菜。</a:t>
            </a:r>
          </a:p>
          <a:p>
            <a:pPr marL="714375" lvl="2" indent="-714375" algn="just" fontAlgn="auto">
              <a:lnSpc>
                <a:spcPts val="2000"/>
              </a:lnSpc>
              <a:spcAft>
                <a:spcPts val="0"/>
              </a:spcAft>
              <a:defRPr/>
            </a:pPr>
            <a:r>
              <a:rPr lang="zh-TW" altLang="en-US" dirty="0">
                <a:latin typeface="幼圆" panose="02010509060101010101" pitchFamily="49" charset="-122"/>
                <a:ea typeface="幼圆" panose="02010509060101010101" pitchFamily="49" charset="-122"/>
              </a:rPr>
              <a:t>场景</a:t>
            </a:r>
            <a:r>
              <a:rPr lang="zh-CN" altLang="en-US" dirty="0">
                <a:latin typeface="幼圆" panose="02010509060101010101" pitchFamily="49" charset="-122"/>
                <a:ea typeface="幼圆" panose="02010509060101010101" pitchFamily="49" charset="-122"/>
              </a:rPr>
              <a:t> </a:t>
            </a:r>
            <a:r>
              <a:rPr lang="en-US" altLang="zh-CN" dirty="0">
                <a:latin typeface="幼圆" panose="02010509060101010101" pitchFamily="49" charset="-122"/>
                <a:ea typeface="幼圆" panose="02010509060101010101" pitchFamily="49" charset="-122"/>
              </a:rPr>
              <a:t>3 </a:t>
            </a:r>
            <a:r>
              <a:rPr lang="zh-TW" altLang="en-US" dirty="0">
                <a:latin typeface="幼圆" panose="02010509060101010101" pitchFamily="49" charset="-122"/>
                <a:ea typeface="幼圆" panose="02010509060101010101" pitchFamily="49" charset="-122"/>
              </a:rPr>
              <a:t>等待 </a:t>
            </a:r>
            <a:r>
              <a:rPr lang="en-US" altLang="zh-CN" dirty="0">
                <a:latin typeface="幼圆" panose="02010509060101010101" pitchFamily="49" charset="-122"/>
                <a:ea typeface="幼圆" panose="02010509060101010101" pitchFamily="49" charset="-122"/>
              </a:rPr>
              <a:t>(a) </a:t>
            </a:r>
            <a:r>
              <a:rPr lang="zh-TW" altLang="en-US" dirty="0">
                <a:latin typeface="幼圆" panose="02010509060101010101" pitchFamily="49" charset="-122"/>
                <a:ea typeface="幼圆" panose="02010509060101010101" pitchFamily="49" charset="-122"/>
              </a:rPr>
              <a:t>服务员把顾客所点的菜告诉厨师  </a:t>
            </a:r>
            <a:r>
              <a:rPr lang="en-US" altLang="zh-CN" dirty="0">
                <a:latin typeface="幼圆" panose="02010509060101010101" pitchFamily="49" charset="-122"/>
                <a:ea typeface="幼圆" panose="02010509060101010101" pitchFamily="49" charset="-122"/>
              </a:rPr>
              <a:t>(b) </a:t>
            </a:r>
            <a:r>
              <a:rPr lang="zh-TW" altLang="en-US" dirty="0">
                <a:latin typeface="幼圆" panose="02010509060101010101" pitchFamily="49" charset="-122"/>
                <a:ea typeface="幼圆" panose="02010509060101010101" pitchFamily="49" charset="-122"/>
              </a:rPr>
              <a:t>厨师做菜。</a:t>
            </a:r>
          </a:p>
          <a:p>
            <a:pPr marL="714375" lvl="2" indent="-714375" algn="just" fontAlgn="auto">
              <a:lnSpc>
                <a:spcPts val="2000"/>
              </a:lnSpc>
              <a:spcAft>
                <a:spcPts val="0"/>
              </a:spcAft>
              <a:defRPr/>
            </a:pPr>
            <a:r>
              <a:rPr lang="zh-TW" altLang="en-US" dirty="0">
                <a:latin typeface="幼圆" panose="02010509060101010101" pitchFamily="49" charset="-122"/>
                <a:ea typeface="幼圆" panose="02010509060101010101" pitchFamily="49" charset="-122"/>
              </a:rPr>
              <a:t>场景</a:t>
            </a:r>
            <a:r>
              <a:rPr lang="zh-CN" altLang="en-US" dirty="0">
                <a:latin typeface="幼圆" panose="02010509060101010101" pitchFamily="49" charset="-122"/>
                <a:ea typeface="幼圆" panose="02010509060101010101" pitchFamily="49" charset="-122"/>
              </a:rPr>
              <a:t> </a:t>
            </a:r>
            <a:r>
              <a:rPr lang="en-US" altLang="zh-CN" dirty="0">
                <a:latin typeface="幼圆" panose="02010509060101010101" pitchFamily="49" charset="-122"/>
                <a:ea typeface="幼圆" panose="02010509060101010101" pitchFamily="49" charset="-122"/>
              </a:rPr>
              <a:t>4 </a:t>
            </a:r>
            <a:r>
              <a:rPr lang="zh-TW" altLang="en-US" dirty="0">
                <a:latin typeface="幼圆" panose="02010509060101010101" pitchFamily="49" charset="-122"/>
                <a:ea typeface="幼圆" panose="02010509060101010101" pitchFamily="49" charset="-122"/>
              </a:rPr>
              <a:t>吃菜 </a:t>
            </a:r>
            <a:r>
              <a:rPr lang="en-US" altLang="zh-CN" dirty="0">
                <a:latin typeface="幼圆" panose="02010509060101010101" pitchFamily="49" charset="-122"/>
                <a:ea typeface="幼圆" panose="02010509060101010101" pitchFamily="49" charset="-122"/>
              </a:rPr>
              <a:t>(a) </a:t>
            </a:r>
            <a:r>
              <a:rPr lang="zh-TW" altLang="en-US" dirty="0">
                <a:latin typeface="幼圆" panose="02010509060101010101" pitchFamily="49" charset="-122"/>
                <a:ea typeface="幼圆" panose="02010509060101010101" pitchFamily="49" charset="-122"/>
              </a:rPr>
              <a:t>厨师把做好的莱给服务员 </a:t>
            </a:r>
            <a:r>
              <a:rPr lang="en-US" altLang="zh-CN" dirty="0">
                <a:latin typeface="幼圆" panose="02010509060101010101" pitchFamily="49" charset="-122"/>
                <a:ea typeface="幼圆" panose="02010509060101010101" pitchFamily="49" charset="-122"/>
              </a:rPr>
              <a:t>(b) </a:t>
            </a:r>
            <a:r>
              <a:rPr lang="zh-TW" altLang="en-US" dirty="0">
                <a:latin typeface="幼圆" panose="02010509060101010101" pitchFamily="49" charset="-122"/>
                <a:ea typeface="幼圆" panose="02010509060101010101" pitchFamily="49" charset="-122"/>
              </a:rPr>
              <a:t>服务员给顾客送菜 </a:t>
            </a:r>
            <a:r>
              <a:rPr lang="en-US" altLang="zh-CN" dirty="0">
                <a:latin typeface="幼圆" panose="02010509060101010101" pitchFamily="49" charset="-122"/>
                <a:ea typeface="幼圆" panose="02010509060101010101" pitchFamily="49" charset="-122"/>
              </a:rPr>
              <a:t>(c) </a:t>
            </a:r>
            <a:r>
              <a:rPr lang="zh-TW" altLang="en-US" dirty="0">
                <a:latin typeface="幼圆" panose="02010509060101010101" pitchFamily="49" charset="-122"/>
                <a:ea typeface="幼圆" panose="02010509060101010101" pitchFamily="49" charset="-122"/>
              </a:rPr>
              <a:t>顾客吃菜。</a:t>
            </a:r>
          </a:p>
          <a:p>
            <a:pPr marL="714375" lvl="2" indent="-714375" algn="just" fontAlgn="auto">
              <a:lnSpc>
                <a:spcPts val="2000"/>
              </a:lnSpc>
              <a:spcAft>
                <a:spcPts val="0"/>
              </a:spcAft>
              <a:defRPr/>
            </a:pPr>
            <a:r>
              <a:rPr lang="zh-TW" altLang="en-US" dirty="0">
                <a:latin typeface="幼圆" panose="02010509060101010101" pitchFamily="49" charset="-122"/>
                <a:ea typeface="幼圆" panose="02010509060101010101" pitchFamily="49" charset="-122"/>
              </a:rPr>
              <a:t>场景</a:t>
            </a:r>
            <a:r>
              <a:rPr lang="zh-CN" altLang="en-US" dirty="0">
                <a:latin typeface="幼圆" panose="02010509060101010101" pitchFamily="49" charset="-122"/>
                <a:ea typeface="幼圆" panose="02010509060101010101" pitchFamily="49" charset="-122"/>
              </a:rPr>
              <a:t> </a:t>
            </a:r>
            <a:r>
              <a:rPr lang="en-US" altLang="zh-CN" dirty="0">
                <a:latin typeface="幼圆" panose="02010509060101010101" pitchFamily="49" charset="-122"/>
                <a:ea typeface="幼圆" panose="02010509060101010101" pitchFamily="49" charset="-122"/>
              </a:rPr>
              <a:t>5 </a:t>
            </a:r>
            <a:r>
              <a:rPr lang="zh-TW" altLang="en-US" dirty="0">
                <a:latin typeface="幼圆" panose="02010509060101010101" pitchFamily="49" charset="-122"/>
                <a:ea typeface="幼圆" panose="02010509060101010101" pitchFamily="49" charset="-122"/>
              </a:rPr>
              <a:t>离开 </a:t>
            </a:r>
            <a:r>
              <a:rPr lang="en-US" altLang="zh-CN" dirty="0">
                <a:latin typeface="幼圆" panose="02010509060101010101" pitchFamily="49" charset="-122"/>
                <a:ea typeface="幼圆" panose="02010509060101010101" pitchFamily="49" charset="-122"/>
              </a:rPr>
              <a:t>(a) </a:t>
            </a:r>
            <a:r>
              <a:rPr lang="zh-TW" altLang="en-US" dirty="0">
                <a:latin typeface="幼圆" panose="02010509060101010101" pitchFamily="49" charset="-122"/>
                <a:ea typeface="幼圆" panose="02010509060101010101" pitchFamily="49" charset="-122"/>
              </a:rPr>
              <a:t>服务员拿来账单 </a:t>
            </a:r>
            <a:r>
              <a:rPr lang="en-US" altLang="zh-CN" dirty="0">
                <a:latin typeface="幼圆" panose="02010509060101010101" pitchFamily="49" charset="-122"/>
                <a:ea typeface="幼圆" panose="02010509060101010101" pitchFamily="49" charset="-122"/>
              </a:rPr>
              <a:t>(b) </a:t>
            </a:r>
            <a:r>
              <a:rPr lang="zh-TW" altLang="en-US" dirty="0">
                <a:latin typeface="幼圆" panose="02010509060101010101" pitchFamily="49" charset="-122"/>
                <a:ea typeface="幼圆" panose="02010509060101010101" pitchFamily="49" charset="-122"/>
              </a:rPr>
              <a:t>顾客付钱给服务员 </a:t>
            </a:r>
            <a:r>
              <a:rPr lang="en-US" altLang="zh-CN" dirty="0">
                <a:latin typeface="幼圆" panose="02010509060101010101" pitchFamily="49" charset="-122"/>
                <a:ea typeface="幼圆" panose="02010509060101010101" pitchFamily="49" charset="-122"/>
              </a:rPr>
              <a:t>(c) </a:t>
            </a:r>
            <a:r>
              <a:rPr lang="zh-TW" altLang="en-US" dirty="0">
                <a:latin typeface="幼圆" panose="02010509060101010101" pitchFamily="49" charset="-122"/>
                <a:ea typeface="幼圆" panose="02010509060101010101" pitchFamily="49" charset="-122"/>
              </a:rPr>
              <a:t>顾客离开餐厅。</a:t>
            </a:r>
            <a:r>
              <a:rPr lang="zh-CN" altLang="en-US" dirty="0">
                <a:latin typeface="幼圆" panose="02010509060101010101" pitchFamily="49" charset="-122"/>
                <a:ea typeface="幼圆" panose="02010509060101010101" pitchFamily="49" charset="-122"/>
              </a:rPr>
              <a:t> </a:t>
            </a:r>
          </a:p>
          <a:p>
            <a:pPr marL="266700" lvl="1" indent="-266700" algn="just" fontAlgn="auto">
              <a:lnSpc>
                <a:spcPts val="2000"/>
              </a:lnSpc>
              <a:spcAft>
                <a:spcPts val="0"/>
              </a:spcAft>
              <a:defRPr/>
            </a:pPr>
            <a:r>
              <a:rPr lang="en-US" altLang="zh-CN" sz="1600" dirty="0">
                <a:latin typeface="幼圆" panose="02010509060101010101" pitchFamily="49" charset="-122"/>
                <a:ea typeface="幼圆" panose="02010509060101010101" pitchFamily="49" charset="-122"/>
              </a:rPr>
              <a:t>(5) </a:t>
            </a:r>
            <a:r>
              <a:rPr lang="zh-TW" altLang="en-US" sz="1600" dirty="0">
                <a:latin typeface="幼圆" panose="02010509060101010101" pitchFamily="49" charset="-122"/>
                <a:ea typeface="幼圆" panose="02010509060101010101" pitchFamily="49" charset="-122"/>
              </a:rPr>
              <a:t>结果</a:t>
            </a:r>
            <a:endParaRPr lang="zh-CN" altLang="en-US" sz="1600" dirty="0">
              <a:latin typeface="幼圆" panose="02010509060101010101" pitchFamily="49" charset="-122"/>
              <a:ea typeface="幼圆" panose="02010509060101010101" pitchFamily="49" charset="-122"/>
            </a:endParaRPr>
          </a:p>
          <a:p>
            <a:pPr marL="628650" lvl="2" indent="-628650" fontAlgn="auto">
              <a:lnSpc>
                <a:spcPts val="2000"/>
              </a:lnSpc>
              <a:spcAft>
                <a:spcPts val="0"/>
              </a:spcAft>
              <a:defRPr/>
            </a:pPr>
            <a:r>
              <a:rPr lang="en-US" altLang="zh-CN" dirty="0">
                <a:latin typeface="幼圆" panose="02010509060101010101" pitchFamily="49" charset="-122"/>
                <a:ea typeface="幼圆" panose="02010509060101010101" pitchFamily="49" charset="-122"/>
              </a:rPr>
              <a:t>(a) </a:t>
            </a:r>
            <a:r>
              <a:rPr lang="zh-TW" altLang="en-US" dirty="0">
                <a:latin typeface="幼圆" panose="02010509060101010101" pitchFamily="49" charset="-122"/>
                <a:ea typeface="幼圆" panose="02010509060101010101" pitchFamily="49" charset="-122"/>
              </a:rPr>
              <a:t>顾客吃了饭 </a:t>
            </a:r>
            <a:r>
              <a:rPr lang="en-US" altLang="zh-CN" dirty="0">
                <a:latin typeface="幼圆" panose="02010509060101010101" pitchFamily="49" charset="-122"/>
                <a:ea typeface="幼圆" panose="02010509060101010101" pitchFamily="49" charset="-122"/>
              </a:rPr>
              <a:t>, </a:t>
            </a:r>
            <a:r>
              <a:rPr lang="zh-TW" altLang="en-US" dirty="0">
                <a:latin typeface="幼圆" panose="02010509060101010101" pitchFamily="49" charset="-122"/>
                <a:ea typeface="幼圆" panose="02010509060101010101" pitchFamily="49" charset="-122"/>
              </a:rPr>
              <a:t>不饿了。</a:t>
            </a:r>
          </a:p>
          <a:p>
            <a:pPr marL="628650" lvl="2" indent="-628650" fontAlgn="auto">
              <a:lnSpc>
                <a:spcPts val="2000"/>
              </a:lnSpc>
              <a:spcAft>
                <a:spcPts val="0"/>
              </a:spcAft>
              <a:defRPr/>
            </a:pPr>
            <a:r>
              <a:rPr lang="en-US" altLang="zh-CN" dirty="0">
                <a:latin typeface="幼圆" panose="02010509060101010101" pitchFamily="49" charset="-122"/>
                <a:ea typeface="幼圆" panose="02010509060101010101" pitchFamily="49" charset="-122"/>
              </a:rPr>
              <a:t>(b) </a:t>
            </a:r>
            <a:r>
              <a:rPr lang="zh-TW" altLang="en-US" dirty="0">
                <a:latin typeface="幼圆" panose="02010509060101010101" pitchFamily="49" charset="-122"/>
                <a:ea typeface="幼圆" panose="02010509060101010101" pitchFamily="49" charset="-122"/>
              </a:rPr>
              <a:t>顾客花了钱。</a:t>
            </a:r>
            <a:endParaRPr lang="zh-CN" altLang="en-US" dirty="0">
              <a:latin typeface="幼圆" panose="02010509060101010101" pitchFamily="49" charset="-122"/>
              <a:ea typeface="幼圆" panose="02010509060101010101" pitchFamily="49" charset="-122"/>
            </a:endParaRPr>
          </a:p>
          <a:p>
            <a:pPr marL="628650" lvl="2" indent="-628650" fontAlgn="auto">
              <a:lnSpc>
                <a:spcPts val="2000"/>
              </a:lnSpc>
              <a:spcAft>
                <a:spcPts val="0"/>
              </a:spcAft>
              <a:defRPr/>
            </a:pPr>
            <a:r>
              <a:rPr lang="en-US" altLang="zh-CN" dirty="0">
                <a:latin typeface="幼圆" panose="02010509060101010101" pitchFamily="49" charset="-122"/>
                <a:ea typeface="幼圆" panose="02010509060101010101" pitchFamily="49" charset="-122"/>
              </a:rPr>
              <a:t>(c) </a:t>
            </a:r>
            <a:r>
              <a:rPr lang="zh-TW" altLang="en-US" dirty="0">
                <a:latin typeface="幼圆" panose="02010509060101010101" pitchFamily="49" charset="-122"/>
                <a:ea typeface="幼圆" panose="02010509060101010101" pitchFamily="49" charset="-122"/>
              </a:rPr>
              <a:t>老板挣了钱。</a:t>
            </a:r>
            <a:endParaRPr lang="zh-CN" altLang="en-US" dirty="0">
              <a:latin typeface="幼圆" panose="02010509060101010101" pitchFamily="49" charset="-122"/>
              <a:ea typeface="幼圆" panose="02010509060101010101" pitchFamily="49" charset="-122"/>
            </a:endParaRPr>
          </a:p>
          <a:p>
            <a:pPr marL="628650" lvl="2" indent="-628650" fontAlgn="auto">
              <a:lnSpc>
                <a:spcPts val="2000"/>
              </a:lnSpc>
              <a:spcAft>
                <a:spcPts val="0"/>
              </a:spcAft>
              <a:defRPr/>
            </a:pPr>
            <a:r>
              <a:rPr lang="en-US" altLang="zh-CN" dirty="0">
                <a:latin typeface="幼圆" panose="02010509060101010101" pitchFamily="49" charset="-122"/>
                <a:ea typeface="幼圆" panose="02010509060101010101" pitchFamily="49" charset="-122"/>
              </a:rPr>
              <a:t>(d) </a:t>
            </a:r>
            <a:r>
              <a:rPr lang="zh-TW" altLang="en-US" dirty="0">
                <a:latin typeface="幼圆" panose="02010509060101010101" pitchFamily="49" charset="-122"/>
                <a:ea typeface="幼圆" panose="02010509060101010101" pitchFamily="49" charset="-122"/>
              </a:rPr>
              <a:t>餐厅食品少了。</a:t>
            </a:r>
            <a:r>
              <a:rPr lang="zh-CN" altLang="en-US" dirty="0">
                <a:latin typeface="幼圆" panose="02010509060101010101" pitchFamily="49" charset="-122"/>
                <a:ea typeface="幼圆" panose="02010509060101010101" pitchFamily="49" charset="-122"/>
              </a:rPr>
              <a:t> </a:t>
            </a:r>
          </a:p>
          <a:p>
            <a:pPr lvl="1" fontAlgn="auto">
              <a:lnSpc>
                <a:spcPct val="90000"/>
              </a:lnSpc>
              <a:spcAft>
                <a:spcPts val="0"/>
              </a:spcAft>
              <a:defRPr/>
            </a:pPr>
            <a:endParaRPr lang="en-US" altLang="zh-CN" b="1" dirty="0"/>
          </a:p>
        </p:txBody>
      </p:sp>
      <p:sp>
        <p:nvSpPr>
          <p:cNvPr id="128004" name="日期占位符 1">
            <a:extLst>
              <a:ext uri="{FF2B5EF4-FFF2-40B4-BE49-F238E27FC236}">
                <a16:creationId xmlns:a16="http://schemas.microsoft.com/office/drawing/2014/main" id="{01B1B461-A693-4642-A175-01048EAA379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40BC725-BE69-4FE4-B7CE-08DD21EE1FF5}"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28005" name="页脚占位符 2">
            <a:extLst>
              <a:ext uri="{FF2B5EF4-FFF2-40B4-BE49-F238E27FC236}">
                <a16:creationId xmlns:a16="http://schemas.microsoft.com/office/drawing/2014/main" id="{14FA73BE-9900-4AB4-968C-4A67CE89745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28006" name="灯片编号占位符 5">
            <a:extLst>
              <a:ext uri="{FF2B5EF4-FFF2-40B4-BE49-F238E27FC236}">
                <a16:creationId xmlns:a16="http://schemas.microsoft.com/office/drawing/2014/main" id="{817A0381-A648-43E0-BD40-C26EF045F5B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77E45A6C-28BB-47D7-8973-ECDEA65E9FE7}" type="slidenum">
              <a:rPr lang="en-US" altLang="zh-CN" sz="1400" smtClean="0">
                <a:latin typeface="Times New Roman" panose="02020603050405020304" pitchFamily="18" charset="0"/>
              </a:rPr>
              <a:pPr eaLnBrk="1" hangingPunct="1">
                <a:lnSpc>
                  <a:spcPct val="100000"/>
                </a:lnSpc>
                <a:spcBef>
                  <a:spcPct val="0"/>
                </a:spcBef>
                <a:buClrTx/>
                <a:buFontTx/>
                <a:buNone/>
              </a:pPr>
              <a:t>68</a:t>
            </a:fld>
            <a:endParaRPr lang="en-US" altLang="zh-CN" sz="1400">
              <a:latin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D766FAC2-3FE3-4A2D-8AB7-A7958385BEBD}"/>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剧本推理</a:t>
            </a:r>
          </a:p>
        </p:txBody>
      </p:sp>
      <p:sp>
        <p:nvSpPr>
          <p:cNvPr id="109571" name="Rectangle 3">
            <a:extLst>
              <a:ext uri="{FF2B5EF4-FFF2-40B4-BE49-F238E27FC236}">
                <a16:creationId xmlns:a16="http://schemas.microsoft.com/office/drawing/2014/main" id="{C100934F-BAA4-4610-BDF5-2F0961625618}"/>
              </a:ext>
            </a:extLst>
          </p:cNvPr>
          <p:cNvSpPr>
            <a:spLocks noGrp="1" noChangeArrowheads="1"/>
          </p:cNvSpPr>
          <p:nvPr>
            <p:ph idx="1"/>
          </p:nvPr>
        </p:nvSpPr>
        <p:spPr>
          <a:xfrm>
            <a:off x="468313" y="1268413"/>
            <a:ext cx="7620000" cy="5486400"/>
          </a:xfrm>
        </p:spPr>
        <p:txBody>
          <a:bodyPr/>
          <a:lstStyle/>
          <a:p>
            <a:pPr lvl="1" fontAlgn="auto">
              <a:lnSpc>
                <a:spcPts val="3000"/>
              </a:lnSpc>
              <a:spcAft>
                <a:spcPts val="0"/>
              </a:spcAft>
              <a:defRPr/>
            </a:pPr>
            <a:r>
              <a:rPr lang="zh-CN" altLang="en-US" sz="2000">
                <a:latin typeface="幼圆" panose="02010509060101010101" pitchFamily="49" charset="-122"/>
                <a:ea typeface="幼圆" panose="02010509060101010101" pitchFamily="49" charset="-122"/>
              </a:rPr>
              <a:t>剧本中所有描述的事件形成巨大的因果链；</a:t>
            </a:r>
          </a:p>
          <a:p>
            <a:pPr lvl="1" fontAlgn="auto">
              <a:lnSpc>
                <a:spcPts val="3000"/>
              </a:lnSpc>
              <a:spcAft>
                <a:spcPts val="0"/>
              </a:spcAft>
              <a:defRPr/>
            </a:pPr>
            <a:r>
              <a:rPr lang="zh-CN" altLang="en-US" sz="2000">
                <a:latin typeface="幼圆" panose="02010509060101010101" pitchFamily="49" charset="-122"/>
                <a:ea typeface="幼圆" panose="02010509060101010101" pitchFamily="49" charset="-122"/>
              </a:rPr>
              <a:t>剧本中对应于当前情形，其事件一般包括两种处理方式：</a:t>
            </a:r>
          </a:p>
          <a:p>
            <a:pPr lvl="2" fontAlgn="auto">
              <a:lnSpc>
                <a:spcPts val="3000"/>
              </a:lnSpc>
              <a:spcAft>
                <a:spcPts val="0"/>
              </a:spcAft>
              <a:defRPr/>
            </a:pPr>
            <a:r>
              <a:rPr lang="zh-CN" altLang="en-US" sz="1800">
                <a:latin typeface="幼圆" panose="02010509060101010101" pitchFamily="49" charset="-122"/>
                <a:ea typeface="幼圆" panose="02010509060101010101" pitchFamily="49" charset="-122"/>
              </a:rPr>
              <a:t>对于不是事件核心部分的剧本，设置指针指向即可，当它成为核心事件再启用；</a:t>
            </a:r>
          </a:p>
          <a:p>
            <a:pPr lvl="2" fontAlgn="auto">
              <a:lnSpc>
                <a:spcPts val="3000"/>
              </a:lnSpc>
              <a:spcAft>
                <a:spcPts val="0"/>
              </a:spcAft>
              <a:defRPr/>
            </a:pPr>
            <a:r>
              <a:rPr lang="zh-CN" altLang="en-US" sz="1800">
                <a:latin typeface="幼圆" panose="02010509060101010101" pitchFamily="49" charset="-122"/>
                <a:ea typeface="幼圆" panose="02010509060101010101" pitchFamily="49" charset="-122"/>
              </a:rPr>
              <a:t>对于事件核心部分的剧本，使用人物、事件、条件等填充槽值，启用其场景序列；</a:t>
            </a:r>
          </a:p>
          <a:p>
            <a:pPr lvl="1" fontAlgn="auto">
              <a:lnSpc>
                <a:spcPts val="3000"/>
              </a:lnSpc>
              <a:spcAft>
                <a:spcPts val="0"/>
              </a:spcAft>
              <a:defRPr/>
            </a:pPr>
            <a:r>
              <a:rPr lang="zh-CN" altLang="en-US" sz="2000">
                <a:latin typeface="幼圆" panose="02010509060101010101" pitchFamily="49" charset="-122"/>
                <a:ea typeface="幼圆" panose="02010509060101010101" pitchFamily="49" charset="-122"/>
              </a:rPr>
              <a:t>推理方法：</a:t>
            </a:r>
          </a:p>
          <a:p>
            <a:pPr lvl="2" fontAlgn="auto">
              <a:lnSpc>
                <a:spcPts val="3000"/>
              </a:lnSpc>
              <a:spcAft>
                <a:spcPts val="0"/>
              </a:spcAft>
              <a:defRPr/>
            </a:pPr>
            <a:r>
              <a:rPr lang="zh-CN" altLang="en-US" sz="1800">
                <a:latin typeface="幼圆" panose="02010509060101010101" pitchFamily="49" charset="-122"/>
                <a:ea typeface="幼圆" panose="02010509060101010101" pitchFamily="49" charset="-122"/>
              </a:rPr>
              <a:t>剧本启动后，即可按其场景序列推断其过程；</a:t>
            </a:r>
          </a:p>
          <a:p>
            <a:pPr lvl="2" fontAlgn="auto">
              <a:lnSpc>
                <a:spcPts val="3000"/>
              </a:lnSpc>
              <a:spcAft>
                <a:spcPts val="0"/>
              </a:spcAft>
              <a:defRPr/>
            </a:pPr>
            <a:r>
              <a:rPr lang="zh-CN" altLang="en-US" sz="1800">
                <a:latin typeface="幼圆" panose="02010509060101010101" pitchFamily="49" charset="-122"/>
                <a:ea typeface="幼圆" panose="02010509060101010101" pitchFamily="49" charset="-122"/>
              </a:rPr>
              <a:t>运用剧本可以预测未提及的事件；</a:t>
            </a:r>
          </a:p>
          <a:p>
            <a:pPr lvl="2" fontAlgn="auto">
              <a:lnSpc>
                <a:spcPts val="3000"/>
              </a:lnSpc>
              <a:spcAft>
                <a:spcPts val="0"/>
              </a:spcAft>
              <a:defRPr/>
            </a:pPr>
            <a:r>
              <a:rPr lang="zh-CN" altLang="en-US" sz="1800">
                <a:latin typeface="幼圆" panose="02010509060101010101" pitchFamily="49" charset="-122"/>
                <a:ea typeface="幼圆" panose="02010509060101010101" pitchFamily="49" charset="-122"/>
              </a:rPr>
              <a:t>如过非核心事件的剧本部分启动，场景序列可能改变；</a:t>
            </a:r>
          </a:p>
          <a:p>
            <a:pPr fontAlgn="auto">
              <a:spcAft>
                <a:spcPts val="0"/>
              </a:spcAft>
              <a:defRPr/>
            </a:pPr>
            <a:r>
              <a:rPr lang="zh-CN" altLang="en-US" sz="2400">
                <a:solidFill>
                  <a:schemeClr val="accent2"/>
                </a:solidFill>
                <a:latin typeface="幼圆" panose="02010509060101010101" pitchFamily="49" charset="-122"/>
                <a:ea typeface="幼圆" panose="02010509060101010101" pitchFamily="49" charset="-122"/>
              </a:rPr>
              <a:t>思考：剧本与框架系统在知识描述方面的不同的特点？</a:t>
            </a:r>
          </a:p>
          <a:p>
            <a:pPr lvl="1" fontAlgn="auto">
              <a:spcAft>
                <a:spcPts val="0"/>
              </a:spcAft>
              <a:defRPr/>
            </a:pPr>
            <a:endParaRPr lang="zh-CN" altLang="en-US" sz="2400">
              <a:solidFill>
                <a:schemeClr val="accent2"/>
              </a:solidFill>
              <a:latin typeface="幼圆" panose="02010509060101010101" pitchFamily="49" charset="-122"/>
              <a:ea typeface="幼圆" panose="02010509060101010101" pitchFamily="49" charset="-122"/>
            </a:endParaRPr>
          </a:p>
          <a:p>
            <a:pPr fontAlgn="auto">
              <a:spcAft>
                <a:spcPts val="0"/>
              </a:spcAft>
              <a:defRPr/>
            </a:pPr>
            <a:endParaRPr lang="en-US" altLang="zh-CN" sz="2400" b="1"/>
          </a:p>
        </p:txBody>
      </p:sp>
      <p:sp>
        <p:nvSpPr>
          <p:cNvPr id="129028" name="日期占位符 1">
            <a:extLst>
              <a:ext uri="{FF2B5EF4-FFF2-40B4-BE49-F238E27FC236}">
                <a16:creationId xmlns:a16="http://schemas.microsoft.com/office/drawing/2014/main" id="{858AE6BA-3C3F-4975-BC00-A0D26957E73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893A090-35F3-4E28-B360-BF804ACEC0B6}"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29029" name="页脚占位符 2">
            <a:extLst>
              <a:ext uri="{FF2B5EF4-FFF2-40B4-BE49-F238E27FC236}">
                <a16:creationId xmlns:a16="http://schemas.microsoft.com/office/drawing/2014/main" id="{CE2A4C66-1389-477E-AEF4-259AC8D89A5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29030" name="灯片编号占位符 5">
            <a:extLst>
              <a:ext uri="{FF2B5EF4-FFF2-40B4-BE49-F238E27FC236}">
                <a16:creationId xmlns:a16="http://schemas.microsoft.com/office/drawing/2014/main" id="{DC55BAC3-949D-47DD-8641-607B8AED2C3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BAC9B7DE-B25D-45D0-9CBC-9C37F6863A5C}" type="slidenum">
              <a:rPr lang="en-US" altLang="zh-CN" sz="1400" smtClean="0">
                <a:latin typeface="Times New Roman" panose="02020603050405020304" pitchFamily="18" charset="0"/>
              </a:rPr>
              <a:pPr eaLnBrk="1" hangingPunct="1">
                <a:lnSpc>
                  <a:spcPct val="100000"/>
                </a:lnSpc>
                <a:spcBef>
                  <a:spcPct val="0"/>
                </a:spcBef>
                <a:buClrTx/>
                <a:buFontTx/>
                <a:buNone/>
              </a:pPr>
              <a:t>69</a:t>
            </a:fld>
            <a:endParaRPr lang="en-US" altLang="zh-CN" sz="140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6C6A0C2-EC27-449A-ACBE-EAD36242A0FE}"/>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知识类型</a:t>
            </a:r>
            <a:endParaRPr lang="en-GB" altLang="en-GB" b="1" dirty="0">
              <a:solidFill>
                <a:schemeClr val="accent6"/>
              </a:solidFill>
              <a:latin typeface="黑体" panose="02010609060101010101" pitchFamily="49" charset="-122"/>
              <a:ea typeface="黑体" panose="02010609060101010101" pitchFamily="49" charset="-122"/>
            </a:endParaRPr>
          </a:p>
        </p:txBody>
      </p:sp>
      <p:sp>
        <p:nvSpPr>
          <p:cNvPr id="18435" name="Rectangle 3">
            <a:extLst>
              <a:ext uri="{FF2B5EF4-FFF2-40B4-BE49-F238E27FC236}">
                <a16:creationId xmlns:a16="http://schemas.microsoft.com/office/drawing/2014/main" id="{57C3A7BB-4CAE-4AB8-8A37-BABC8222599B}"/>
              </a:ext>
            </a:extLst>
          </p:cNvPr>
          <p:cNvSpPr>
            <a:spLocks noGrp="1" noChangeArrowheads="1"/>
          </p:cNvSpPr>
          <p:nvPr>
            <p:ph idx="1"/>
          </p:nvPr>
        </p:nvSpPr>
        <p:spPr>
          <a:xfrm>
            <a:off x="539750" y="1341438"/>
            <a:ext cx="7993063" cy="4273550"/>
          </a:xfrm>
        </p:spPr>
        <p:txBody>
          <a:bodyPr>
            <a:normAutofit fontScale="70000" lnSpcReduction="20000"/>
          </a:bodyPr>
          <a:lstStyle/>
          <a:p>
            <a:pPr algn="just" fontAlgn="auto">
              <a:lnSpc>
                <a:spcPts val="3600"/>
              </a:lnSpc>
              <a:spcAft>
                <a:spcPts val="0"/>
              </a:spcAft>
              <a:buClr>
                <a:srgbClr val="FF0000"/>
              </a:buClr>
              <a:buFont typeface="Wingdings" panose="05000000000000000000" pitchFamily="2" charset="2"/>
              <a:buNone/>
              <a:defRPr/>
            </a:pPr>
            <a:r>
              <a:rPr lang="zh-CN" altLang="en-US" sz="2400">
                <a:latin typeface="幼圆" panose="02010509060101010101" pitchFamily="49" charset="-122"/>
                <a:ea typeface="幼圆" panose="02010509060101010101" pitchFamily="49" charset="-122"/>
              </a:rPr>
              <a:t>知识类型有三种：</a:t>
            </a:r>
          </a:p>
          <a:p>
            <a:pPr algn="just" fontAlgn="auto">
              <a:lnSpc>
                <a:spcPts val="3600"/>
              </a:lnSpc>
              <a:spcAft>
                <a:spcPts val="0"/>
              </a:spcAft>
              <a:buClr>
                <a:srgbClr val="FF0000"/>
              </a:buClr>
              <a:buFont typeface="Wingdings" panose="05000000000000000000" pitchFamily="2" charset="2"/>
              <a:buChar char="q"/>
              <a:defRPr/>
            </a:pPr>
            <a:r>
              <a:rPr lang="zh-CN" altLang="en-US" sz="2400">
                <a:latin typeface="幼圆" panose="02010509060101010101" pitchFamily="49" charset="-122"/>
                <a:ea typeface="幼圆" panose="02010509060101010101" pitchFamily="49" charset="-122"/>
              </a:rPr>
              <a:t>陈述性知识：</a:t>
            </a:r>
            <a:r>
              <a:rPr lang="zh-CN" altLang="zh-CN" sz="2400">
                <a:latin typeface="幼圆" panose="02010509060101010101" pitchFamily="49" charset="-122"/>
                <a:ea typeface="幼圆" panose="02010509060101010101" pitchFamily="49" charset="-122"/>
              </a:rPr>
              <a:t>也称为描述性知识，是描述客观事物的特点及其关系的知识。陈述性知识主要包括三个层次：符号表征、概念、命题。</a:t>
            </a:r>
            <a:endParaRPr lang="zh-CN" altLang="en-US" sz="2400">
              <a:latin typeface="幼圆" panose="02010509060101010101" pitchFamily="49" charset="-122"/>
              <a:ea typeface="幼圆" panose="02010509060101010101" pitchFamily="49" charset="-122"/>
            </a:endParaRPr>
          </a:p>
          <a:p>
            <a:pPr algn="just" fontAlgn="auto">
              <a:lnSpc>
                <a:spcPts val="3600"/>
              </a:lnSpc>
              <a:spcAft>
                <a:spcPts val="0"/>
              </a:spcAft>
              <a:buClr>
                <a:srgbClr val="FF0000"/>
              </a:buClr>
              <a:buFont typeface="Wingdings" panose="05000000000000000000" pitchFamily="2" charset="2"/>
              <a:buChar char="q"/>
              <a:defRPr/>
            </a:pPr>
            <a:r>
              <a:rPr lang="zh-CN" altLang="en-US" sz="2400">
                <a:latin typeface="幼圆" panose="02010509060101010101" pitchFamily="49" charset="-122"/>
                <a:ea typeface="幼圆" panose="02010509060101010101" pitchFamily="49" charset="-122"/>
              </a:rPr>
              <a:t>过程性知识：</a:t>
            </a:r>
            <a:r>
              <a:rPr lang="zh-CN" altLang="zh-CN" sz="2400">
                <a:latin typeface="幼圆" panose="02010509060101010101" pitchFamily="49" charset="-122"/>
                <a:ea typeface="幼圆" panose="02010509060101010101" pitchFamily="49" charset="-122"/>
              </a:rPr>
              <a:t>也称为程序性知识，是关于问题求解的操作步骤和过程的知识。这类知识主要用来解决“做什么”和“如何做”的问题，可用来进行操作和实践。</a:t>
            </a:r>
            <a:endParaRPr lang="en-US" altLang="zh-CN" sz="2400">
              <a:latin typeface="幼圆" panose="02010509060101010101" pitchFamily="49" charset="-122"/>
              <a:ea typeface="幼圆" panose="02010509060101010101" pitchFamily="49" charset="-122"/>
            </a:endParaRPr>
          </a:p>
          <a:p>
            <a:pPr algn="just" fontAlgn="auto">
              <a:lnSpc>
                <a:spcPts val="3600"/>
              </a:lnSpc>
              <a:spcAft>
                <a:spcPts val="0"/>
              </a:spcAft>
              <a:buClr>
                <a:srgbClr val="FF0000"/>
              </a:buClr>
              <a:buFont typeface="Wingdings" panose="05000000000000000000" pitchFamily="2" charset="2"/>
              <a:buChar char="q"/>
              <a:defRPr/>
            </a:pPr>
            <a:r>
              <a:rPr lang="zh-CN" altLang="zh-CN" sz="2400">
                <a:latin typeface="幼圆" panose="02010509060101010101" pitchFamily="49" charset="-122"/>
                <a:ea typeface="幼圆" panose="02010509060101010101" pitchFamily="49" charset="-122"/>
              </a:rPr>
              <a:t>控制性</a:t>
            </a:r>
            <a:r>
              <a:rPr lang="zh-CN" altLang="en-US" sz="2400">
                <a:latin typeface="幼圆" panose="02010509060101010101" pitchFamily="49" charset="-122"/>
                <a:ea typeface="幼圆" panose="02010509060101010101" pitchFamily="49" charset="-122"/>
              </a:rPr>
              <a:t>知识：</a:t>
            </a:r>
            <a:r>
              <a:rPr lang="zh-CN" altLang="zh-CN" sz="2400">
                <a:latin typeface="幼圆" panose="02010509060101010101" pitchFamily="49" charset="-122"/>
                <a:ea typeface="幼圆" panose="02010509060101010101" pitchFamily="49" charset="-122"/>
              </a:rPr>
              <a:t>也称为</a:t>
            </a:r>
            <a:r>
              <a:rPr lang="zh-CN" altLang="en-US" sz="2400">
                <a:latin typeface="幼圆" panose="02010509060101010101" pitchFamily="49" charset="-122"/>
                <a:ea typeface="幼圆" panose="02010509060101010101" pitchFamily="49" charset="-122"/>
              </a:rPr>
              <a:t>元知识、</a:t>
            </a:r>
            <a:r>
              <a:rPr lang="zh-CN" altLang="zh-CN" sz="2400">
                <a:latin typeface="幼圆" panose="02010509060101010101" pitchFamily="49" charset="-122"/>
                <a:ea typeface="幼圆" panose="02010509060101010101" pitchFamily="49" charset="-122"/>
              </a:rPr>
              <a:t>控制策略，是有关各种处理过程的策略和结构的知识，用于选择问题求解的方法和技巧，协调整个问题求解的过程。</a:t>
            </a:r>
            <a:endParaRPr lang="zh-CN" altLang="en-US" sz="2400">
              <a:latin typeface="幼圆" panose="02010509060101010101" pitchFamily="49" charset="-122"/>
              <a:ea typeface="幼圆" panose="02010509060101010101" pitchFamily="49" charset="-122"/>
            </a:endParaRPr>
          </a:p>
        </p:txBody>
      </p:sp>
      <p:sp>
        <p:nvSpPr>
          <p:cNvPr id="37892" name="日期占位符 1">
            <a:extLst>
              <a:ext uri="{FF2B5EF4-FFF2-40B4-BE49-F238E27FC236}">
                <a16:creationId xmlns:a16="http://schemas.microsoft.com/office/drawing/2014/main" id="{6DF87D22-4222-458B-8E97-517D6306DCD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B10A925-5C7B-44F9-8AF7-4F34AD389F0D}"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37893" name="页脚占位符 2">
            <a:extLst>
              <a:ext uri="{FF2B5EF4-FFF2-40B4-BE49-F238E27FC236}">
                <a16:creationId xmlns:a16="http://schemas.microsoft.com/office/drawing/2014/main" id="{6C476346-176A-4945-808B-7947355F7D3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37894" name="灯片编号占位符 3">
            <a:extLst>
              <a:ext uri="{FF2B5EF4-FFF2-40B4-BE49-F238E27FC236}">
                <a16:creationId xmlns:a16="http://schemas.microsoft.com/office/drawing/2014/main" id="{E61CDBE0-35CA-4967-BD19-009CE21112D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2A919CD-6E02-4917-B221-C98B01702A40}" type="slidenum">
              <a:rPr lang="zh-CN" altLang="en-US" sz="1400" smtClean="0">
                <a:latin typeface="Arial" panose="020B0604020202020204" pitchFamily="34" charset="0"/>
              </a:rPr>
              <a:pPr>
                <a:lnSpc>
                  <a:spcPct val="100000"/>
                </a:lnSpc>
                <a:spcBef>
                  <a:spcPct val="0"/>
                </a:spcBef>
                <a:buClrTx/>
                <a:buFontTx/>
                <a:buNone/>
              </a:pPr>
              <a:t>7</a:t>
            </a:fld>
            <a:endParaRPr lang="en-US" altLang="zh-CN" sz="1400">
              <a:latin typeface="Arial" panose="020B060402020202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A5399EF4-13DB-4905-A31D-62745CDF8C34}"/>
              </a:ext>
            </a:extLst>
          </p:cNvPr>
          <p:cNvSpPr>
            <a:spLocks noGrp="1" noChangeArrowheads="1"/>
          </p:cNvSpPr>
          <p:nvPr>
            <p:ph type="title"/>
          </p:nvPr>
        </p:nvSpPr>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110595" name="内容占位符 1">
            <a:extLst>
              <a:ext uri="{FF2B5EF4-FFF2-40B4-BE49-F238E27FC236}">
                <a16:creationId xmlns:a16="http://schemas.microsoft.com/office/drawing/2014/main" id="{2B032C52-D282-4349-8386-3170425EFD76}"/>
              </a:ext>
            </a:extLst>
          </p:cNvPr>
          <p:cNvSpPr>
            <a:spLocks noGrp="1" noChangeArrowheads="1"/>
          </p:cNvSpPr>
          <p:nvPr>
            <p:ph sz="half" idx="1"/>
          </p:nvPr>
        </p:nvSpPr>
        <p:spPr>
          <a:xfrm>
            <a:off x="4643438" y="1700213"/>
            <a:ext cx="3600450" cy="4114800"/>
          </a:xfrm>
        </p:spPr>
        <p:txBody>
          <a:bodyPr/>
          <a:lstStyle/>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2.6  </a:t>
            </a:r>
            <a:r>
              <a:rPr lang="zh-CN" altLang="zh-CN" sz="2400" b="1">
                <a:latin typeface="华文细黑" panose="02010600040101010101" pitchFamily="2" charset="-122"/>
                <a:ea typeface="华文细黑" panose="02010600040101010101" pitchFamily="2" charset="-122"/>
              </a:rPr>
              <a:t>状态空间</a:t>
            </a:r>
            <a:r>
              <a:rPr lang="en-US" altLang="zh-CN" sz="2400" b="1">
                <a:latin typeface="华文细黑" panose="02010600040101010101" pitchFamily="2" charset="-122"/>
                <a:ea typeface="华文细黑" panose="02010600040101010101" pitchFamily="2" charset="-122"/>
              </a:rPr>
              <a:t>	</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2.7  </a:t>
            </a:r>
            <a:r>
              <a:rPr lang="zh-CN" altLang="zh-CN" sz="2400" b="1">
                <a:latin typeface="华文细黑" panose="02010600040101010101" pitchFamily="2" charset="-122"/>
                <a:ea typeface="华文细黑" panose="02010600040101010101" pitchFamily="2" charset="-122"/>
              </a:rPr>
              <a:t>面向对象的知识表示</a:t>
            </a: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2.8  </a:t>
            </a:r>
            <a:r>
              <a:rPr lang="zh-CN" altLang="en-US" sz="2400" b="1">
                <a:latin typeface="华文细黑" panose="02010600040101010101" pitchFamily="2" charset="-122"/>
                <a:ea typeface="华文细黑" panose="02010600040101010101" pitchFamily="2" charset="-122"/>
              </a:rPr>
              <a:t>剧</a:t>
            </a:r>
            <a:r>
              <a:rPr lang="zh-CN" altLang="zh-CN" sz="2400" b="1">
                <a:latin typeface="华文细黑" panose="02010600040101010101" pitchFamily="2" charset="-122"/>
                <a:ea typeface="华文细黑" panose="02010600040101010101" pitchFamily="2" charset="-122"/>
              </a:rPr>
              <a:t>本</a:t>
            </a: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2.9  </a:t>
            </a:r>
            <a:r>
              <a:rPr lang="zh-CN" altLang="zh-CN" sz="2400" b="1">
                <a:solidFill>
                  <a:srgbClr val="FF0000"/>
                </a:solidFill>
                <a:latin typeface="华文细黑" panose="02010600040101010101" pitchFamily="2" charset="-122"/>
                <a:ea typeface="华文细黑" panose="02010600040101010101" pitchFamily="2" charset="-122"/>
              </a:rPr>
              <a:t>本体</a:t>
            </a: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2.10  </a:t>
            </a:r>
            <a:r>
              <a:rPr lang="zh-CN" altLang="zh-CN" sz="2400" b="1">
                <a:latin typeface="华文细黑" panose="02010600040101010101" pitchFamily="2" charset="-122"/>
                <a:ea typeface="华文细黑" panose="02010600040101010101" pitchFamily="2" charset="-122"/>
              </a:rPr>
              <a:t>小结</a:t>
            </a:r>
          </a:p>
          <a:p>
            <a:pPr marL="0" indent="0" fontAlgn="auto">
              <a:spcAft>
                <a:spcPts val="0"/>
              </a:spcAft>
              <a:defRPr/>
            </a:pPr>
            <a:endParaRPr lang="zh-CN" altLang="en-US"/>
          </a:p>
        </p:txBody>
      </p:sp>
      <p:sp>
        <p:nvSpPr>
          <p:cNvPr id="130052" name="日期占位符 3">
            <a:extLst>
              <a:ext uri="{FF2B5EF4-FFF2-40B4-BE49-F238E27FC236}">
                <a16:creationId xmlns:a16="http://schemas.microsoft.com/office/drawing/2014/main" id="{6BBC01EC-74FE-48B7-B75C-B6272B49E14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FD80B1C-7FD4-4587-A5E9-5BD4B65633BF}"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30053" name="页脚占位符 2">
            <a:extLst>
              <a:ext uri="{FF2B5EF4-FFF2-40B4-BE49-F238E27FC236}">
                <a16:creationId xmlns:a16="http://schemas.microsoft.com/office/drawing/2014/main" id="{BBB87DC9-28A8-40C8-A781-79B02A5D9C0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30054" name="灯片编号占位符 5">
            <a:extLst>
              <a:ext uri="{FF2B5EF4-FFF2-40B4-BE49-F238E27FC236}">
                <a16:creationId xmlns:a16="http://schemas.microsoft.com/office/drawing/2014/main" id="{3FAB6A5B-0761-41A1-9378-75C480ABC01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6B4B925-A3B8-4A00-9EDA-6E97AFD09357}" type="slidenum">
              <a:rPr lang="zh-CN" altLang="en-US" sz="1400" smtClean="0">
                <a:latin typeface="Arial" panose="020B0604020202020204" pitchFamily="34" charset="0"/>
              </a:rPr>
              <a:pPr>
                <a:lnSpc>
                  <a:spcPct val="100000"/>
                </a:lnSpc>
                <a:spcBef>
                  <a:spcPct val="0"/>
                </a:spcBef>
                <a:buClrTx/>
                <a:buFontTx/>
                <a:buNone/>
              </a:pPr>
              <a:t>70</a:t>
            </a:fld>
            <a:endParaRPr lang="en-US" altLang="zh-CN" sz="1400">
              <a:latin typeface="Arial" panose="020B0604020202020204" pitchFamily="34" charset="0"/>
            </a:endParaRPr>
          </a:p>
        </p:txBody>
      </p:sp>
      <p:sp>
        <p:nvSpPr>
          <p:cNvPr id="8" name="内容占位符 1">
            <a:extLst>
              <a:ext uri="{FF2B5EF4-FFF2-40B4-BE49-F238E27FC236}">
                <a16:creationId xmlns:a16="http://schemas.microsoft.com/office/drawing/2014/main" id="{4DB8412C-4EF3-47DB-A227-47AC5A994C87}"/>
              </a:ext>
            </a:extLst>
          </p:cNvPr>
          <p:cNvSpPr txBox="1">
            <a:spLocks/>
          </p:cNvSpPr>
          <p:nvPr/>
        </p:nvSpPr>
        <p:spPr bwMode="auto">
          <a:xfrm>
            <a:off x="1042988" y="1700213"/>
            <a:ext cx="3151187" cy="41148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2.1  </a:t>
            </a:r>
            <a:r>
              <a:rPr lang="zh-CN" altLang="zh-CN" sz="2400" b="1" dirty="0">
                <a:latin typeface="华文细黑" panose="02010600040101010101" pitchFamily="2" charset="-122"/>
                <a:ea typeface="华文细黑" panose="02010600040101010101" pitchFamily="2" charset="-122"/>
              </a:rPr>
              <a:t>概述</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2.2  </a:t>
            </a:r>
            <a:r>
              <a:rPr lang="zh-CN" altLang="zh-CN" sz="2400" b="1" dirty="0">
                <a:latin typeface="华文细黑" panose="02010600040101010101" pitchFamily="2" charset="-122"/>
                <a:ea typeface="华文细黑" panose="02010600040101010101" pitchFamily="2" charset="-122"/>
              </a:rPr>
              <a:t>谓词逻辑</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2.3  </a:t>
            </a:r>
            <a:r>
              <a:rPr lang="zh-CN" altLang="zh-CN" sz="2400" b="1" dirty="0">
                <a:latin typeface="华文细黑" panose="02010600040101010101" pitchFamily="2" charset="-122"/>
                <a:ea typeface="华文细黑" panose="02010600040101010101" pitchFamily="2" charset="-122"/>
              </a:rPr>
              <a:t>产生式系统</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2.4  </a:t>
            </a:r>
            <a:r>
              <a:rPr lang="zh-CN" altLang="zh-CN" sz="2400" b="1" dirty="0">
                <a:latin typeface="华文细黑" panose="02010600040101010101" pitchFamily="2" charset="-122"/>
                <a:ea typeface="华文细黑" panose="02010600040101010101" pitchFamily="2" charset="-122"/>
              </a:rPr>
              <a:t>语义网络</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2.5  </a:t>
            </a:r>
            <a:r>
              <a:rPr lang="zh-CN" altLang="zh-CN" sz="2400" b="1" dirty="0">
                <a:latin typeface="华文细黑" panose="02010600040101010101" pitchFamily="2" charset="-122"/>
                <a:ea typeface="华文细黑" panose="02010600040101010101" pitchFamily="2" charset="-122"/>
              </a:rPr>
              <a:t>框架</a:t>
            </a:r>
            <a:endParaRPr lang="zh-CN" altLang="en-US" kern="0" dirty="0">
              <a:latin typeface="华文细黑" panose="02010600040101010101" pitchFamily="2" charset="-122"/>
              <a:ea typeface="华文细黑" panose="0201060004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a:extLst>
              <a:ext uri="{FF2B5EF4-FFF2-40B4-BE49-F238E27FC236}">
                <a16:creationId xmlns:a16="http://schemas.microsoft.com/office/drawing/2014/main" id="{DD8D5E08-F257-4C78-BC67-DABA1A431058}"/>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本体</a:t>
            </a:r>
          </a:p>
        </p:txBody>
      </p:sp>
      <p:sp>
        <p:nvSpPr>
          <p:cNvPr id="112644" name="Rectangle 3">
            <a:extLst>
              <a:ext uri="{FF2B5EF4-FFF2-40B4-BE49-F238E27FC236}">
                <a16:creationId xmlns:a16="http://schemas.microsoft.com/office/drawing/2014/main" id="{12C2B37A-83F9-4816-9586-B9BCCE01BA5B}"/>
              </a:ext>
            </a:extLst>
          </p:cNvPr>
          <p:cNvSpPr>
            <a:spLocks noGrp="1" noChangeArrowheads="1"/>
          </p:cNvSpPr>
          <p:nvPr>
            <p:ph idx="1"/>
          </p:nvPr>
        </p:nvSpPr>
        <p:spPr>
          <a:xfrm>
            <a:off x="755650" y="1341438"/>
            <a:ext cx="7848600" cy="2374900"/>
          </a:xfrm>
        </p:spPr>
        <p:txBody>
          <a:bodyPr>
            <a:normAutofit fontScale="62500" lnSpcReduction="20000"/>
          </a:bodyPr>
          <a:lstStyle/>
          <a:p>
            <a:pPr fontAlgn="auto">
              <a:lnSpc>
                <a:spcPts val="2800"/>
              </a:lnSpc>
              <a:spcAft>
                <a:spcPts val="0"/>
              </a:spcAft>
              <a:defRPr/>
            </a:pPr>
            <a:r>
              <a:rPr lang="zh-CN" altLang="zh-CN">
                <a:latin typeface="幼圆" panose="02010509060101010101" pitchFamily="49" charset="-122"/>
                <a:ea typeface="幼圆" panose="02010509060101010101" pitchFamily="49" charset="-122"/>
              </a:rPr>
              <a:t>美国斯坦福大学知识系统实验室（</a:t>
            </a:r>
            <a:r>
              <a:rPr lang="en-US" altLang="zh-CN">
                <a:latin typeface="幼圆" panose="02010509060101010101" pitchFamily="49" charset="-122"/>
                <a:ea typeface="幼圆" panose="02010509060101010101" pitchFamily="49" charset="-122"/>
              </a:rPr>
              <a:t>KSL</a:t>
            </a:r>
            <a:r>
              <a:rPr lang="zh-CN" altLang="zh-CN">
                <a:latin typeface="幼圆" panose="02010509060101010101" pitchFamily="49" charset="-122"/>
                <a:ea typeface="幼圆" panose="02010509060101010101" pitchFamily="49" charset="-122"/>
              </a:rPr>
              <a:t>）的格鲁伯</a:t>
            </a:r>
            <a:r>
              <a:rPr lang="en-US" altLang="zh-CN">
                <a:latin typeface="幼圆" panose="02010509060101010101" pitchFamily="49" charset="-122"/>
                <a:ea typeface="幼圆" panose="02010509060101010101" pitchFamily="49" charset="-122"/>
              </a:rPr>
              <a:t>(Gruber T R) </a:t>
            </a:r>
            <a:r>
              <a:rPr lang="zh-CN" altLang="zh-CN">
                <a:latin typeface="幼圆" panose="02010509060101010101" pitchFamily="49" charset="-122"/>
                <a:ea typeface="幼圆" panose="02010509060101010101" pitchFamily="49" charset="-122"/>
              </a:rPr>
              <a:t>在</a:t>
            </a:r>
            <a:r>
              <a:rPr lang="en-US" altLang="zh-CN">
                <a:latin typeface="幼圆" panose="02010509060101010101" pitchFamily="49" charset="-122"/>
                <a:ea typeface="幼圆" panose="02010509060101010101" pitchFamily="49" charset="-122"/>
              </a:rPr>
              <a:t>1993</a:t>
            </a:r>
            <a:r>
              <a:rPr lang="zh-CN" altLang="zh-CN">
                <a:latin typeface="幼圆" panose="02010509060101010101" pitchFamily="49" charset="-122"/>
                <a:ea typeface="幼圆" panose="02010509060101010101" pitchFamily="49" charset="-122"/>
              </a:rPr>
              <a:t>年指出：“本体是概念化的一个显式的规范说明或表示。”这是第一个在信息科学领域广泛接受的本体的正式定义。博斯特</a:t>
            </a:r>
            <a:r>
              <a:rPr lang="en-US" altLang="zh-CN">
                <a:latin typeface="幼圆" panose="02010509060101010101" pitchFamily="49" charset="-122"/>
                <a:ea typeface="幼圆" panose="02010509060101010101" pitchFamily="49" charset="-122"/>
              </a:rPr>
              <a:t>(Borst W)</a:t>
            </a:r>
            <a:r>
              <a:rPr lang="zh-CN" altLang="zh-CN">
                <a:latin typeface="幼圆" panose="02010509060101010101" pitchFamily="49" charset="-122"/>
                <a:ea typeface="幼圆" panose="02010509060101010101" pitchFamily="49" charset="-122"/>
              </a:rPr>
              <a:t>对格鲁伯的本体定义稍微作了一点修改，认为本体可定义为“被共享的概念化的一个形式的规格说明”。</a:t>
            </a:r>
            <a:endParaRPr lang="zh-CN" altLang="en-US" b="1">
              <a:latin typeface="幼圆" panose="02010509060101010101" pitchFamily="49" charset="-122"/>
              <a:ea typeface="幼圆" panose="02010509060101010101" pitchFamily="49" charset="-122"/>
            </a:endParaRPr>
          </a:p>
          <a:p>
            <a:pPr fontAlgn="auto">
              <a:lnSpc>
                <a:spcPts val="3200"/>
              </a:lnSpc>
              <a:spcAft>
                <a:spcPts val="0"/>
              </a:spcAft>
              <a:defRPr/>
            </a:pPr>
            <a:r>
              <a:rPr lang="zh-CN" altLang="zh-CN">
                <a:latin typeface="幼圆" panose="02010509060101010101" pitchFamily="49" charset="-122"/>
                <a:ea typeface="幼圆" panose="02010509060101010101" pitchFamily="49" charset="-122"/>
              </a:rPr>
              <a:t>根据本体在主题上的不同层次，将本体分为顶层本体（</a:t>
            </a:r>
            <a:r>
              <a:rPr lang="en-US" altLang="zh-CN">
                <a:latin typeface="幼圆" panose="02010509060101010101" pitchFamily="49" charset="-122"/>
                <a:ea typeface="幼圆" panose="02010509060101010101" pitchFamily="49" charset="-122"/>
              </a:rPr>
              <a:t>Top-level ontology</a:t>
            </a:r>
            <a:r>
              <a:rPr lang="zh-CN" altLang="zh-CN">
                <a:latin typeface="幼圆" panose="02010509060101010101" pitchFamily="49" charset="-122"/>
                <a:ea typeface="幼圆" panose="02010509060101010101" pitchFamily="49" charset="-122"/>
              </a:rPr>
              <a:t>）、领域本体（</a:t>
            </a:r>
            <a:r>
              <a:rPr lang="en-US" altLang="zh-CN">
                <a:latin typeface="幼圆" panose="02010509060101010101" pitchFamily="49" charset="-122"/>
                <a:ea typeface="幼圆" panose="02010509060101010101" pitchFamily="49" charset="-122"/>
              </a:rPr>
              <a:t>Domain ontology</a:t>
            </a:r>
            <a:r>
              <a:rPr lang="zh-CN" altLang="zh-CN">
                <a:latin typeface="幼圆" panose="02010509060101010101" pitchFamily="49" charset="-122"/>
                <a:ea typeface="幼圆" panose="02010509060101010101" pitchFamily="49" charset="-122"/>
              </a:rPr>
              <a:t>）、任务本体（</a:t>
            </a:r>
            <a:r>
              <a:rPr lang="en-US" altLang="zh-CN">
                <a:latin typeface="幼圆" panose="02010509060101010101" pitchFamily="49" charset="-122"/>
                <a:ea typeface="幼圆" panose="02010509060101010101" pitchFamily="49" charset="-122"/>
              </a:rPr>
              <a:t>Task ontology</a:t>
            </a:r>
            <a:r>
              <a:rPr lang="zh-CN" altLang="zh-CN">
                <a:latin typeface="幼圆" panose="02010509060101010101" pitchFamily="49" charset="-122"/>
                <a:ea typeface="幼圆" panose="02010509060101010101" pitchFamily="49" charset="-122"/>
              </a:rPr>
              <a:t>）和应用本体（</a:t>
            </a:r>
            <a:r>
              <a:rPr lang="en-US" altLang="zh-CN">
                <a:latin typeface="幼圆" panose="02010509060101010101" pitchFamily="49" charset="-122"/>
                <a:ea typeface="幼圆" panose="02010509060101010101" pitchFamily="49" charset="-122"/>
              </a:rPr>
              <a:t>Application </a:t>
            </a:r>
            <a:r>
              <a:rPr lang="en-US" altLang="zh-CN"/>
              <a:t>ontology</a:t>
            </a:r>
            <a:r>
              <a:rPr lang="zh-CN" altLang="zh-CN"/>
              <a:t>）</a:t>
            </a:r>
            <a:r>
              <a:rPr lang="zh-CN" altLang="en-US"/>
              <a:t>。</a:t>
            </a:r>
            <a:endParaRPr lang="en-US" altLang="zh-CN" b="1"/>
          </a:p>
        </p:txBody>
      </p:sp>
      <p:sp>
        <p:nvSpPr>
          <p:cNvPr id="132100" name="日期占位符 1">
            <a:extLst>
              <a:ext uri="{FF2B5EF4-FFF2-40B4-BE49-F238E27FC236}">
                <a16:creationId xmlns:a16="http://schemas.microsoft.com/office/drawing/2014/main" id="{1C351E03-2E9C-4B21-B6BE-A2F3F8C9151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274DF85-D03C-493A-BE4B-635C1223E62C}"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32101" name="页脚占位符 2">
            <a:extLst>
              <a:ext uri="{FF2B5EF4-FFF2-40B4-BE49-F238E27FC236}">
                <a16:creationId xmlns:a16="http://schemas.microsoft.com/office/drawing/2014/main" id="{C1C6D15B-CF26-409E-BBB7-A326D7B059E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32102" name="灯片编号占位符 5">
            <a:extLst>
              <a:ext uri="{FF2B5EF4-FFF2-40B4-BE49-F238E27FC236}">
                <a16:creationId xmlns:a16="http://schemas.microsoft.com/office/drawing/2014/main" id="{D420C33A-510C-4A2A-AE7E-2687B1AFBBF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9FD950C1-7828-4D15-A25A-84EBBF0CDAE1}" type="slidenum">
              <a:rPr lang="en-US" altLang="zh-CN" sz="1400" smtClean="0">
                <a:latin typeface="Times New Roman" panose="02020603050405020304" pitchFamily="18" charset="0"/>
              </a:rPr>
              <a:pPr eaLnBrk="1" hangingPunct="1">
                <a:lnSpc>
                  <a:spcPct val="100000"/>
                </a:lnSpc>
                <a:spcBef>
                  <a:spcPct val="0"/>
                </a:spcBef>
                <a:buClrTx/>
                <a:buFontTx/>
                <a:buNone/>
              </a:pPr>
              <a:t>71</a:t>
            </a:fld>
            <a:endParaRPr lang="en-US" altLang="zh-CN" sz="1400">
              <a:latin typeface="Times New Roman" panose="02020603050405020304" pitchFamily="18" charset="0"/>
            </a:endParaRPr>
          </a:p>
        </p:txBody>
      </p:sp>
      <p:pic>
        <p:nvPicPr>
          <p:cNvPr id="132103" name="Picture 6">
            <a:extLst>
              <a:ext uri="{FF2B5EF4-FFF2-40B4-BE49-F238E27FC236}">
                <a16:creationId xmlns:a16="http://schemas.microsoft.com/office/drawing/2014/main" id="{2D7C6E5F-20EC-448A-BB1C-2D68C211E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025" y="4437063"/>
            <a:ext cx="3606800" cy="172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0D63B3CB-DB89-4AF0-8D07-8EE6E3E743AA}"/>
              </a:ext>
            </a:extLst>
          </p:cNvPr>
          <p:cNvSpPr>
            <a:spLocks noGrp="1" noChangeArrowheads="1"/>
          </p:cNvSpPr>
          <p:nvPr>
            <p:ph type="title"/>
          </p:nvPr>
        </p:nvSpPr>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113667" name="内容占位符 1">
            <a:extLst>
              <a:ext uri="{FF2B5EF4-FFF2-40B4-BE49-F238E27FC236}">
                <a16:creationId xmlns:a16="http://schemas.microsoft.com/office/drawing/2014/main" id="{BDFED8FE-7A81-4238-9511-B4F8673BFE7D}"/>
              </a:ext>
            </a:extLst>
          </p:cNvPr>
          <p:cNvSpPr>
            <a:spLocks noGrp="1" noChangeArrowheads="1"/>
          </p:cNvSpPr>
          <p:nvPr>
            <p:ph sz="half" idx="1"/>
          </p:nvPr>
        </p:nvSpPr>
        <p:spPr>
          <a:xfrm>
            <a:off x="4643438" y="1700213"/>
            <a:ext cx="3600450" cy="4114800"/>
          </a:xfrm>
        </p:spPr>
        <p:txBody>
          <a:bodyPr/>
          <a:lstStyle/>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2.6  </a:t>
            </a:r>
            <a:r>
              <a:rPr lang="zh-CN" altLang="zh-CN" sz="2400" b="1">
                <a:latin typeface="华文细黑" panose="02010600040101010101" pitchFamily="2" charset="-122"/>
                <a:ea typeface="华文细黑" panose="02010600040101010101" pitchFamily="2" charset="-122"/>
              </a:rPr>
              <a:t>状态空间</a:t>
            </a:r>
            <a:r>
              <a:rPr lang="en-US" altLang="zh-CN" sz="2400" b="1">
                <a:latin typeface="华文细黑" panose="02010600040101010101" pitchFamily="2" charset="-122"/>
                <a:ea typeface="华文细黑" panose="02010600040101010101" pitchFamily="2" charset="-122"/>
              </a:rPr>
              <a:t>	</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2.7  </a:t>
            </a:r>
            <a:r>
              <a:rPr lang="zh-CN" altLang="zh-CN" sz="2400" b="1">
                <a:latin typeface="华文细黑" panose="02010600040101010101" pitchFamily="2" charset="-122"/>
                <a:ea typeface="华文细黑" panose="02010600040101010101" pitchFamily="2" charset="-122"/>
              </a:rPr>
              <a:t>面向对象的知识表示</a:t>
            </a: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2.8  </a:t>
            </a:r>
            <a:r>
              <a:rPr lang="zh-CN" altLang="en-US" sz="2400" b="1">
                <a:latin typeface="华文细黑" panose="02010600040101010101" pitchFamily="2" charset="-122"/>
                <a:ea typeface="华文细黑" panose="02010600040101010101" pitchFamily="2" charset="-122"/>
              </a:rPr>
              <a:t>剧</a:t>
            </a:r>
            <a:r>
              <a:rPr lang="zh-CN" altLang="zh-CN" sz="2400" b="1">
                <a:latin typeface="华文细黑" panose="02010600040101010101" pitchFamily="2" charset="-122"/>
                <a:ea typeface="华文细黑" panose="02010600040101010101" pitchFamily="2" charset="-122"/>
              </a:rPr>
              <a:t>本</a:t>
            </a: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2.9  </a:t>
            </a:r>
            <a:r>
              <a:rPr lang="zh-CN" altLang="zh-CN" sz="2400" b="1">
                <a:latin typeface="华文细黑" panose="02010600040101010101" pitchFamily="2" charset="-122"/>
                <a:ea typeface="华文细黑" panose="02010600040101010101" pitchFamily="2" charset="-122"/>
              </a:rPr>
              <a:t>本体</a:t>
            </a: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2.10  </a:t>
            </a:r>
            <a:r>
              <a:rPr lang="zh-CN" altLang="zh-CN" sz="2400" b="1">
                <a:solidFill>
                  <a:srgbClr val="FF0000"/>
                </a:solidFill>
                <a:latin typeface="华文细黑" panose="02010600040101010101" pitchFamily="2" charset="-122"/>
                <a:ea typeface="华文细黑" panose="02010600040101010101" pitchFamily="2" charset="-122"/>
              </a:rPr>
              <a:t>小结</a:t>
            </a:r>
          </a:p>
          <a:p>
            <a:pPr marL="0" indent="0" fontAlgn="auto">
              <a:spcAft>
                <a:spcPts val="0"/>
              </a:spcAft>
              <a:defRPr/>
            </a:pPr>
            <a:endParaRPr lang="zh-CN" altLang="en-US"/>
          </a:p>
        </p:txBody>
      </p:sp>
      <p:sp>
        <p:nvSpPr>
          <p:cNvPr id="133124" name="日期占位符 3">
            <a:extLst>
              <a:ext uri="{FF2B5EF4-FFF2-40B4-BE49-F238E27FC236}">
                <a16:creationId xmlns:a16="http://schemas.microsoft.com/office/drawing/2014/main" id="{9EFC8C36-261C-409C-BAEF-1C6CE1D73E7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314F67A-FF35-4F81-9059-CEFAB0D19716}"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33125" name="页脚占位符 2">
            <a:extLst>
              <a:ext uri="{FF2B5EF4-FFF2-40B4-BE49-F238E27FC236}">
                <a16:creationId xmlns:a16="http://schemas.microsoft.com/office/drawing/2014/main" id="{A3A0AB90-3AB1-48F8-834A-C964A9F5235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33126" name="灯片编号占位符 5">
            <a:extLst>
              <a:ext uri="{FF2B5EF4-FFF2-40B4-BE49-F238E27FC236}">
                <a16:creationId xmlns:a16="http://schemas.microsoft.com/office/drawing/2014/main" id="{E61418D2-B75D-4BB3-BCAE-6EB7A32DD6A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9676231-9F47-4CB9-A0C4-1EE0ACC16605}" type="slidenum">
              <a:rPr lang="zh-CN" altLang="en-US" sz="1400" smtClean="0">
                <a:latin typeface="Arial" panose="020B0604020202020204" pitchFamily="34" charset="0"/>
              </a:rPr>
              <a:pPr>
                <a:lnSpc>
                  <a:spcPct val="100000"/>
                </a:lnSpc>
                <a:spcBef>
                  <a:spcPct val="0"/>
                </a:spcBef>
                <a:buClrTx/>
                <a:buFontTx/>
                <a:buNone/>
              </a:pPr>
              <a:t>72</a:t>
            </a:fld>
            <a:endParaRPr lang="en-US" altLang="zh-CN" sz="1400">
              <a:latin typeface="Arial" panose="020B0604020202020204" pitchFamily="34" charset="0"/>
            </a:endParaRPr>
          </a:p>
        </p:txBody>
      </p:sp>
      <p:sp>
        <p:nvSpPr>
          <p:cNvPr id="8" name="内容占位符 1">
            <a:extLst>
              <a:ext uri="{FF2B5EF4-FFF2-40B4-BE49-F238E27FC236}">
                <a16:creationId xmlns:a16="http://schemas.microsoft.com/office/drawing/2014/main" id="{7EAB0BE0-2C78-4760-8BDB-0322D52E358A}"/>
              </a:ext>
            </a:extLst>
          </p:cNvPr>
          <p:cNvSpPr txBox="1">
            <a:spLocks/>
          </p:cNvSpPr>
          <p:nvPr/>
        </p:nvSpPr>
        <p:spPr bwMode="auto">
          <a:xfrm>
            <a:off x="1042988" y="1700213"/>
            <a:ext cx="3151187" cy="41148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2.1  </a:t>
            </a:r>
            <a:r>
              <a:rPr lang="zh-CN" altLang="zh-CN" sz="2400" b="1" dirty="0">
                <a:latin typeface="华文细黑" panose="02010600040101010101" pitchFamily="2" charset="-122"/>
                <a:ea typeface="华文细黑" panose="02010600040101010101" pitchFamily="2" charset="-122"/>
              </a:rPr>
              <a:t>概述</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2.2  </a:t>
            </a:r>
            <a:r>
              <a:rPr lang="zh-CN" altLang="zh-CN" sz="2400" b="1" dirty="0">
                <a:latin typeface="华文细黑" panose="02010600040101010101" pitchFamily="2" charset="-122"/>
                <a:ea typeface="华文细黑" panose="02010600040101010101" pitchFamily="2" charset="-122"/>
              </a:rPr>
              <a:t>谓词逻辑</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2.3  </a:t>
            </a:r>
            <a:r>
              <a:rPr lang="zh-CN" altLang="zh-CN" sz="2400" b="1" dirty="0">
                <a:latin typeface="华文细黑" panose="02010600040101010101" pitchFamily="2" charset="-122"/>
                <a:ea typeface="华文细黑" panose="02010600040101010101" pitchFamily="2" charset="-122"/>
              </a:rPr>
              <a:t>产生式系统</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2.4  </a:t>
            </a:r>
            <a:r>
              <a:rPr lang="zh-CN" altLang="zh-CN" sz="2400" b="1" dirty="0">
                <a:latin typeface="华文细黑" panose="02010600040101010101" pitchFamily="2" charset="-122"/>
                <a:ea typeface="华文细黑" panose="02010600040101010101" pitchFamily="2" charset="-122"/>
              </a:rPr>
              <a:t>语义网络</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2.5  </a:t>
            </a:r>
            <a:r>
              <a:rPr lang="zh-CN" altLang="zh-CN" sz="2400" b="1" dirty="0">
                <a:latin typeface="华文细黑" panose="02010600040101010101" pitchFamily="2" charset="-122"/>
                <a:ea typeface="华文细黑" panose="02010600040101010101" pitchFamily="2" charset="-122"/>
              </a:rPr>
              <a:t>框架</a:t>
            </a:r>
            <a:endParaRPr lang="zh-CN" altLang="en-US" kern="0" dirty="0">
              <a:latin typeface="华文细黑" panose="02010600040101010101" pitchFamily="2" charset="-122"/>
              <a:ea typeface="华文细黑" panose="0201060004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2">
            <a:extLst>
              <a:ext uri="{FF2B5EF4-FFF2-40B4-BE49-F238E27FC236}">
                <a16:creationId xmlns:a16="http://schemas.microsoft.com/office/drawing/2014/main" id="{DFBB7192-90A4-46CC-A91F-615C207CBFF7}"/>
              </a:ext>
            </a:extLst>
          </p:cNvPr>
          <p:cNvSpPr>
            <a:spLocks noGrp="1" noChangeArrowheads="1"/>
          </p:cNvSpPr>
          <p:nvPr>
            <p:ph type="title"/>
          </p:nvPr>
        </p:nvSpPr>
        <p:spPr>
          <a:xfrm>
            <a:off x="1187450" y="188913"/>
            <a:ext cx="6878638" cy="866775"/>
          </a:xfrm>
        </p:spPr>
        <p:txBody>
          <a:bodyPr/>
          <a:lstStyle/>
          <a:p>
            <a:pPr fontAlgn="auto">
              <a:spcAft>
                <a:spcPts val="0"/>
              </a:spcAft>
              <a:defRPr/>
            </a:pPr>
            <a:r>
              <a:rPr lang="en-US" altLang="zh-CN" b="1" dirty="0">
                <a:latin typeface="华文新魏" pitchFamily="2" charset="-122"/>
                <a:ea typeface="华文新魏" pitchFamily="2" charset="-122"/>
              </a:rPr>
              <a:t> </a:t>
            </a:r>
            <a:r>
              <a:rPr lang="zh-CN" altLang="en-US" b="1" dirty="0">
                <a:solidFill>
                  <a:schemeClr val="accent6"/>
                </a:solidFill>
                <a:latin typeface="黑体" panose="02010609060101010101" pitchFamily="49" charset="-122"/>
                <a:ea typeface="黑体" panose="02010609060101010101" pitchFamily="49" charset="-122"/>
              </a:rPr>
              <a:t>小结</a:t>
            </a:r>
          </a:p>
        </p:txBody>
      </p:sp>
      <p:sp>
        <p:nvSpPr>
          <p:cNvPr id="115716" name="Rectangle 3">
            <a:extLst>
              <a:ext uri="{FF2B5EF4-FFF2-40B4-BE49-F238E27FC236}">
                <a16:creationId xmlns:a16="http://schemas.microsoft.com/office/drawing/2014/main" id="{C156264D-2B74-4305-B586-DB761F8FA5D8}"/>
              </a:ext>
            </a:extLst>
          </p:cNvPr>
          <p:cNvSpPr>
            <a:spLocks noGrp="1" noChangeArrowheads="1"/>
          </p:cNvSpPr>
          <p:nvPr>
            <p:ph sz="half" idx="1"/>
          </p:nvPr>
        </p:nvSpPr>
        <p:spPr>
          <a:xfrm>
            <a:off x="539750" y="1268413"/>
            <a:ext cx="8064500" cy="4800600"/>
          </a:xfrm>
        </p:spPr>
        <p:txBody>
          <a:bodyPr/>
          <a:lstStyle/>
          <a:p>
            <a:pPr fontAlgn="auto">
              <a:lnSpc>
                <a:spcPct val="150000"/>
              </a:lnSpc>
              <a:spcAft>
                <a:spcPts val="0"/>
              </a:spcAft>
              <a:defRPr/>
            </a:pPr>
            <a:r>
              <a:rPr lang="zh-CN" altLang="zh-CN" sz="2400">
                <a:latin typeface="幼圆" panose="02010509060101010101" pitchFamily="49" charset="-122"/>
                <a:ea typeface="幼圆" panose="02010509060101010101" pitchFamily="49" charset="-122"/>
              </a:rPr>
              <a:t>知识是有关信息关联在一起形成的信息结构，具有相对正确性、不确定性、可表示性和可利用性等特点。对知识的表示可以分为符号表示法和连接机制表示法。本章讨论的知识表示法都是面向符号的知识表示方法。在这些表示方法中，谓词逻辑、产生式系统和状态空间表示法属于非结构化的知识表示范畴，语义网络、框架、面向对象和脚本技术属于结构化的知识表示范畴。这些表示方法各自有各自的长处，分别适用于不同的情况。</a:t>
            </a:r>
          </a:p>
          <a:p>
            <a:pPr fontAlgn="auto">
              <a:spcAft>
                <a:spcPts val="0"/>
              </a:spcAft>
              <a:defRPr/>
            </a:pPr>
            <a:endParaRPr lang="zh-CN" altLang="en-US" sz="2400" b="1">
              <a:latin typeface="华文新魏" panose="02010800040101010101" pitchFamily="2" charset="-122"/>
              <a:ea typeface="华文新魏" panose="02010800040101010101" pitchFamily="2" charset="-122"/>
            </a:endParaRPr>
          </a:p>
          <a:p>
            <a:pPr fontAlgn="auto">
              <a:spcAft>
                <a:spcPts val="0"/>
              </a:spcAft>
              <a:defRPr/>
            </a:pPr>
            <a:endParaRPr lang="en-US" altLang="zh-CN" sz="2400" b="1">
              <a:latin typeface="华文新魏" panose="02010800040101010101" pitchFamily="2" charset="-122"/>
              <a:ea typeface="华文新魏" panose="02010800040101010101" pitchFamily="2" charset="-122"/>
            </a:endParaRPr>
          </a:p>
        </p:txBody>
      </p:sp>
      <p:sp>
        <p:nvSpPr>
          <p:cNvPr id="135172" name="日期占位符 1">
            <a:extLst>
              <a:ext uri="{FF2B5EF4-FFF2-40B4-BE49-F238E27FC236}">
                <a16:creationId xmlns:a16="http://schemas.microsoft.com/office/drawing/2014/main" id="{405F5A49-6142-477C-8437-B94B2470318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1E098FD8-0967-4ECB-B955-C27ADC05CA4B}"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35173" name="页脚占位符 2">
            <a:extLst>
              <a:ext uri="{FF2B5EF4-FFF2-40B4-BE49-F238E27FC236}">
                <a16:creationId xmlns:a16="http://schemas.microsoft.com/office/drawing/2014/main" id="{C1E7ADD7-9067-4CBB-8C1D-A0449795F17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35174" name="灯片编号占位符 6">
            <a:extLst>
              <a:ext uri="{FF2B5EF4-FFF2-40B4-BE49-F238E27FC236}">
                <a16:creationId xmlns:a16="http://schemas.microsoft.com/office/drawing/2014/main" id="{8EAEB5BA-8E24-4D3B-B814-53B224B6109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F69CB85D-2CAF-45D4-ACF7-01DC5492EA68}" type="slidenum">
              <a:rPr lang="en-US" altLang="zh-CN" sz="1400" smtClean="0">
                <a:latin typeface="Times New Roman" panose="02020603050405020304" pitchFamily="18" charset="0"/>
              </a:rPr>
              <a:pPr eaLnBrk="1" hangingPunct="1">
                <a:lnSpc>
                  <a:spcPct val="100000"/>
                </a:lnSpc>
                <a:spcBef>
                  <a:spcPct val="0"/>
                </a:spcBef>
                <a:buClrTx/>
                <a:buFontTx/>
                <a:buNone/>
              </a:pPr>
              <a:t>73</a:t>
            </a:fld>
            <a:endParaRPr lang="en-US" altLang="zh-CN" sz="1400">
              <a:latin typeface="Times New Roman" panose="02020603050405020304"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2">
            <a:extLst>
              <a:ext uri="{FF2B5EF4-FFF2-40B4-BE49-F238E27FC236}">
                <a16:creationId xmlns:a16="http://schemas.microsoft.com/office/drawing/2014/main" id="{3260150C-8CC8-4601-B45F-F4DF4137164F}"/>
              </a:ext>
            </a:extLst>
          </p:cNvPr>
          <p:cNvSpPr>
            <a:spLocks noGrp="1" noChangeArrowheads="1"/>
          </p:cNvSpPr>
          <p:nvPr>
            <p:ph type="title"/>
          </p:nvPr>
        </p:nvSpPr>
        <p:spPr>
          <a:xfrm>
            <a:off x="457200" y="381000"/>
            <a:ext cx="7512050" cy="863600"/>
          </a:xfrm>
        </p:spPr>
        <p:txBody>
          <a:bodyPr lIns="92075" tIns="46038" rIns="92075" bIns="46038"/>
          <a:lstStyle/>
          <a:p>
            <a:pPr fontAlgn="auto">
              <a:spcAft>
                <a:spcPts val="0"/>
              </a:spcAft>
              <a:defRPr/>
            </a:pPr>
            <a:r>
              <a:rPr lang="zh-CN" altLang="en-US" sz="4300">
                <a:solidFill>
                  <a:srgbClr val="FF3300"/>
                </a:solidFill>
                <a:latin typeface="Times New Roman" panose="02020603050405020304" pitchFamily="18" charset="0"/>
              </a:rPr>
              <a:t>       </a:t>
            </a:r>
            <a:r>
              <a:rPr lang="en-US" altLang="zh-CN" sz="4300" b="1">
                <a:solidFill>
                  <a:srgbClr val="0916BD"/>
                </a:solidFill>
                <a:latin typeface="Times New Roman" panose="02020603050405020304" pitchFamily="18" charset="0"/>
              </a:rPr>
              <a:t>Thank You</a:t>
            </a:r>
          </a:p>
        </p:txBody>
      </p:sp>
      <p:sp>
        <p:nvSpPr>
          <p:cNvPr id="136195" name="日期占位符 3">
            <a:extLst>
              <a:ext uri="{FF2B5EF4-FFF2-40B4-BE49-F238E27FC236}">
                <a16:creationId xmlns:a16="http://schemas.microsoft.com/office/drawing/2014/main" id="{44C5B7CE-E97F-4FDC-9876-303FFC248EF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909E003-02A2-48B2-98BA-B61D9CD72A97}"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36196" name="页脚占位符 2">
            <a:extLst>
              <a:ext uri="{FF2B5EF4-FFF2-40B4-BE49-F238E27FC236}">
                <a16:creationId xmlns:a16="http://schemas.microsoft.com/office/drawing/2014/main" id="{0292F5E0-4A5D-47C7-807A-96978D5F975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36197" name="灯片编号占位符 5">
            <a:extLst>
              <a:ext uri="{FF2B5EF4-FFF2-40B4-BE49-F238E27FC236}">
                <a16:creationId xmlns:a16="http://schemas.microsoft.com/office/drawing/2014/main" id="{F0561244-C39E-4365-87DE-DB084219673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55E192FB-5775-4E5C-B367-93D0AF685717}" type="slidenum">
              <a:rPr lang="zh-CN" altLang="en-US" sz="1400" smtClean="0">
                <a:latin typeface="Arial" panose="020B0604020202020204" pitchFamily="34" charset="0"/>
              </a:rPr>
              <a:pPr>
                <a:lnSpc>
                  <a:spcPct val="100000"/>
                </a:lnSpc>
                <a:spcBef>
                  <a:spcPct val="0"/>
                </a:spcBef>
                <a:buClrTx/>
                <a:buFontTx/>
                <a:buNone/>
              </a:pPr>
              <a:t>74</a:t>
            </a:fld>
            <a:endParaRPr lang="en-US" altLang="zh-CN" sz="1400">
              <a:latin typeface="Arial" panose="020B0604020202020204" pitchFamily="34" charset="0"/>
            </a:endParaRPr>
          </a:p>
        </p:txBody>
      </p:sp>
      <p:pic>
        <p:nvPicPr>
          <p:cNvPr id="136198" name="Picture 6" descr="left-brain-right-brain">
            <a:extLst>
              <a:ext uri="{FF2B5EF4-FFF2-40B4-BE49-F238E27FC236}">
                <a16:creationId xmlns:a16="http://schemas.microsoft.com/office/drawing/2014/main" id="{788354C6-B157-4278-82D0-91FDECEE7F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1679575"/>
            <a:ext cx="3524250"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52050B6-ECC5-4C53-B36E-3E757ECA139F}"/>
              </a:ext>
            </a:extLst>
          </p:cNvPr>
          <p:cNvSpPr>
            <a:spLocks noGrp="1" noChangeArrowheads="1"/>
          </p:cNvSpPr>
          <p:nvPr>
            <p:ph type="title"/>
          </p:nvPr>
        </p:nvSpPr>
        <p:spPr/>
        <p:txBody>
          <a:bodyPr/>
          <a:lstStyle/>
          <a:p>
            <a:pPr fontAlgn="auto">
              <a:spcAft>
                <a:spcPts val="0"/>
              </a:spcAft>
              <a:defRPr/>
            </a:pPr>
            <a:r>
              <a:rPr lang="zh-CN" altLang="en-US" dirty="0">
                <a:solidFill>
                  <a:schemeClr val="accent6"/>
                </a:solidFill>
                <a:latin typeface="黑体" panose="02010609060101010101" pitchFamily="49" charset="-122"/>
                <a:ea typeface="黑体" panose="02010609060101010101" pitchFamily="49" charset="-122"/>
              </a:rPr>
              <a:t>知识表示方法的要求</a:t>
            </a:r>
            <a:endParaRPr lang="en-GB" altLang="en-GB" dirty="0">
              <a:solidFill>
                <a:schemeClr val="accent6"/>
              </a:solidFill>
              <a:latin typeface="黑体" panose="02010609060101010101" pitchFamily="49" charset="-122"/>
              <a:ea typeface="黑体" panose="02010609060101010101" pitchFamily="49" charset="-122"/>
            </a:endParaRPr>
          </a:p>
        </p:txBody>
      </p:sp>
      <p:sp>
        <p:nvSpPr>
          <p:cNvPr id="20483" name="Rectangle 3">
            <a:extLst>
              <a:ext uri="{FF2B5EF4-FFF2-40B4-BE49-F238E27FC236}">
                <a16:creationId xmlns:a16="http://schemas.microsoft.com/office/drawing/2014/main" id="{8209E697-F5E9-4295-B1B0-07F64E6A006E}"/>
              </a:ext>
            </a:extLst>
          </p:cNvPr>
          <p:cNvSpPr>
            <a:spLocks noGrp="1" noChangeArrowheads="1"/>
          </p:cNvSpPr>
          <p:nvPr>
            <p:ph idx="1"/>
          </p:nvPr>
        </p:nvSpPr>
        <p:spPr>
          <a:xfrm>
            <a:off x="611188" y="1268413"/>
            <a:ext cx="7724775" cy="4273550"/>
          </a:xfrm>
        </p:spPr>
        <p:txBody>
          <a:bodyPr>
            <a:normAutofit fontScale="92500"/>
          </a:bodyPr>
          <a:lstStyle/>
          <a:p>
            <a:pPr fontAlgn="auto">
              <a:lnSpc>
                <a:spcPct val="150000"/>
              </a:lnSpc>
              <a:spcAft>
                <a:spcPts val="0"/>
              </a:spcAft>
              <a:buClr>
                <a:srgbClr val="FF0000"/>
              </a:buClr>
              <a:buFont typeface="Wingdings" panose="05000000000000000000" pitchFamily="2" charset="2"/>
              <a:buChar char="q"/>
              <a:defRPr/>
            </a:pPr>
            <a:r>
              <a:rPr lang="zh-CN" altLang="en-US" sz="2400">
                <a:latin typeface="幼圆" panose="02010509060101010101" pitchFamily="49" charset="-122"/>
                <a:ea typeface="幼圆" panose="02010509060101010101" pitchFamily="49" charset="-122"/>
              </a:rPr>
              <a:t>充分表示领域知识:首先考虑能不能充分表示领域知识.要能反应出领域的特点</a:t>
            </a:r>
          </a:p>
          <a:p>
            <a:pPr fontAlgn="auto">
              <a:lnSpc>
                <a:spcPct val="150000"/>
              </a:lnSpc>
              <a:spcAft>
                <a:spcPts val="0"/>
              </a:spcAft>
              <a:buClr>
                <a:srgbClr val="FF0000"/>
              </a:buClr>
              <a:buFont typeface="Wingdings" panose="05000000000000000000" pitchFamily="2" charset="2"/>
              <a:buChar char="q"/>
              <a:defRPr/>
            </a:pPr>
            <a:r>
              <a:rPr lang="zh-CN" altLang="en-US" sz="2400">
                <a:latin typeface="幼圆" panose="02010509060101010101" pitchFamily="49" charset="-122"/>
                <a:ea typeface="幼圆" panose="02010509060101010101" pitchFamily="49" charset="-122"/>
              </a:rPr>
              <a:t>有利于知识的利用:表示的目的是为了利用知识,求解问题</a:t>
            </a:r>
          </a:p>
          <a:p>
            <a:pPr fontAlgn="auto">
              <a:lnSpc>
                <a:spcPct val="150000"/>
              </a:lnSpc>
              <a:spcAft>
                <a:spcPts val="0"/>
              </a:spcAft>
              <a:buClr>
                <a:srgbClr val="FF0000"/>
              </a:buClr>
              <a:buFont typeface="Wingdings" panose="05000000000000000000" pitchFamily="2" charset="2"/>
              <a:buChar char="q"/>
              <a:defRPr/>
            </a:pPr>
            <a:r>
              <a:rPr lang="zh-CN" altLang="en-US" sz="2400">
                <a:latin typeface="幼圆" panose="02010509060101010101" pitchFamily="49" charset="-122"/>
                <a:ea typeface="幼圆" panose="02010509060101010101" pitchFamily="49" charset="-122"/>
              </a:rPr>
              <a:t>便于对知识的组织,维护和管理:便于今后的更新,维护,保证其一致性和完整性</a:t>
            </a:r>
          </a:p>
          <a:p>
            <a:pPr fontAlgn="auto">
              <a:lnSpc>
                <a:spcPct val="150000"/>
              </a:lnSpc>
              <a:spcAft>
                <a:spcPts val="0"/>
              </a:spcAft>
              <a:buClr>
                <a:srgbClr val="FF0000"/>
              </a:buClr>
              <a:buFont typeface="Wingdings" panose="05000000000000000000" pitchFamily="2" charset="2"/>
              <a:buChar char="q"/>
              <a:defRPr/>
            </a:pPr>
            <a:r>
              <a:rPr lang="zh-CN" altLang="en-US" sz="2400">
                <a:latin typeface="幼圆" panose="02010509060101010101" pitchFamily="49" charset="-122"/>
                <a:ea typeface="幼圆" panose="02010509060101010101" pitchFamily="49" charset="-122"/>
              </a:rPr>
              <a:t>便于理解和实现:容易让人理解并符合人的习惯.还有容易在计算机上实现</a:t>
            </a:r>
          </a:p>
        </p:txBody>
      </p:sp>
      <p:sp>
        <p:nvSpPr>
          <p:cNvPr id="39940" name="日期占位符 1">
            <a:extLst>
              <a:ext uri="{FF2B5EF4-FFF2-40B4-BE49-F238E27FC236}">
                <a16:creationId xmlns:a16="http://schemas.microsoft.com/office/drawing/2014/main" id="{1435879B-87FD-4524-9BB6-AD3C60B05CD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7585266-DDAB-4293-BF7B-483E981979CD}"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39941" name="灯片编号占位符 3">
            <a:extLst>
              <a:ext uri="{FF2B5EF4-FFF2-40B4-BE49-F238E27FC236}">
                <a16:creationId xmlns:a16="http://schemas.microsoft.com/office/drawing/2014/main" id="{EBB36862-89DF-4090-977D-4D4814EF09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1B9D1E3-9E37-44FD-BF0E-034A087835D3}" type="slidenum">
              <a:rPr lang="zh-CN" altLang="en-US" sz="1400" smtClean="0">
                <a:latin typeface="Arial" panose="020B0604020202020204" pitchFamily="34" charset="0"/>
              </a:rPr>
              <a:pPr>
                <a:lnSpc>
                  <a:spcPct val="100000"/>
                </a:lnSpc>
                <a:spcBef>
                  <a:spcPct val="0"/>
                </a:spcBef>
                <a:buClrTx/>
                <a:buFontTx/>
                <a:buNone/>
              </a:pPr>
              <a:t>8</a:t>
            </a:fld>
            <a:endParaRPr lang="en-US" altLang="zh-CN" sz="1400">
              <a:latin typeface="Arial" panose="020B0604020202020204" pitchFamily="34" charset="0"/>
            </a:endParaRPr>
          </a:p>
        </p:txBody>
      </p:sp>
      <p:sp>
        <p:nvSpPr>
          <p:cNvPr id="39942" name="页脚占位符 2">
            <a:extLst>
              <a:ext uri="{FF2B5EF4-FFF2-40B4-BE49-F238E27FC236}">
                <a16:creationId xmlns:a16="http://schemas.microsoft.com/office/drawing/2014/main" id="{419E9477-6F11-43C7-A7F8-CA4C50BD1614}"/>
              </a:ext>
            </a:extLst>
          </p:cNvPr>
          <p:cNvSpPr txBox="1">
            <a:spLocks/>
          </p:cNvSpPr>
          <p:nvPr/>
        </p:nvSpPr>
        <p:spPr bwMode="auto">
          <a:xfrm>
            <a:off x="3276600" y="6400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r>
              <a:rPr lang="en-US" altLang="zh-CN" sz="1000">
                <a:latin typeface="Arial" panose="020B0604020202020204" pitchFamily="34" charset="0"/>
              </a:rPr>
              <a:t>Dep. of AI      HBU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E6B4D40-1B73-4136-893D-37D4DF974F5C}"/>
              </a:ext>
            </a:extLst>
          </p:cNvPr>
          <p:cNvSpPr>
            <a:spLocks noGrp="1" noChangeArrowheads="1"/>
          </p:cNvSpPr>
          <p:nvPr>
            <p:ph type="title"/>
          </p:nvPr>
        </p:nvSpPr>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22531" name="内容占位符 1">
            <a:extLst>
              <a:ext uri="{FF2B5EF4-FFF2-40B4-BE49-F238E27FC236}">
                <a16:creationId xmlns:a16="http://schemas.microsoft.com/office/drawing/2014/main" id="{4B27A6E2-1782-4342-A3A0-33214006B77B}"/>
              </a:ext>
            </a:extLst>
          </p:cNvPr>
          <p:cNvSpPr>
            <a:spLocks noGrp="1" noChangeArrowheads="1"/>
          </p:cNvSpPr>
          <p:nvPr>
            <p:ph sz="half" idx="1"/>
          </p:nvPr>
        </p:nvSpPr>
        <p:spPr>
          <a:xfrm>
            <a:off x="4572000" y="1706563"/>
            <a:ext cx="3600450" cy="4114800"/>
          </a:xfrm>
        </p:spPr>
        <p:txBody>
          <a:bodyPr/>
          <a:lstStyle/>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2.6  </a:t>
            </a:r>
            <a:r>
              <a:rPr lang="zh-CN" altLang="zh-CN" sz="2400" b="1">
                <a:latin typeface="华文细黑" panose="02010600040101010101" pitchFamily="2" charset="-122"/>
                <a:ea typeface="华文细黑" panose="02010600040101010101" pitchFamily="2" charset="-122"/>
              </a:rPr>
              <a:t>状态空间</a:t>
            </a:r>
            <a:r>
              <a:rPr lang="en-US" altLang="zh-CN" sz="2400" b="1">
                <a:latin typeface="华文细黑" panose="02010600040101010101" pitchFamily="2" charset="-122"/>
                <a:ea typeface="华文细黑" panose="02010600040101010101" pitchFamily="2" charset="-122"/>
              </a:rPr>
              <a:t>	</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2.7  </a:t>
            </a:r>
            <a:r>
              <a:rPr lang="zh-CN" altLang="zh-CN" sz="2400" b="1">
                <a:latin typeface="华文细黑" panose="02010600040101010101" pitchFamily="2" charset="-122"/>
                <a:ea typeface="华文细黑" panose="02010600040101010101" pitchFamily="2" charset="-122"/>
              </a:rPr>
              <a:t>面向对象的知识表示</a:t>
            </a: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2.8  </a:t>
            </a:r>
            <a:r>
              <a:rPr lang="zh-CN" altLang="en-US" sz="2400" b="1">
                <a:latin typeface="华文细黑" panose="02010600040101010101" pitchFamily="2" charset="-122"/>
                <a:ea typeface="华文细黑" panose="02010600040101010101" pitchFamily="2" charset="-122"/>
              </a:rPr>
              <a:t>剧</a:t>
            </a:r>
            <a:r>
              <a:rPr lang="zh-CN" altLang="zh-CN" sz="2400" b="1">
                <a:latin typeface="华文细黑" panose="02010600040101010101" pitchFamily="2" charset="-122"/>
                <a:ea typeface="华文细黑" panose="02010600040101010101" pitchFamily="2" charset="-122"/>
              </a:rPr>
              <a:t>本</a:t>
            </a: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2.9  </a:t>
            </a:r>
            <a:r>
              <a:rPr lang="zh-CN" altLang="zh-CN" sz="2400" b="1">
                <a:latin typeface="华文细黑" panose="02010600040101010101" pitchFamily="2" charset="-122"/>
                <a:ea typeface="华文细黑" panose="02010600040101010101" pitchFamily="2" charset="-122"/>
              </a:rPr>
              <a:t>本体</a:t>
            </a: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2.10  </a:t>
            </a:r>
            <a:r>
              <a:rPr lang="zh-CN" altLang="zh-CN" sz="2400" b="1">
                <a:latin typeface="华文细黑" panose="02010600040101010101" pitchFamily="2" charset="-122"/>
                <a:ea typeface="华文细黑" panose="02010600040101010101" pitchFamily="2" charset="-122"/>
              </a:rPr>
              <a:t>小结</a:t>
            </a:r>
          </a:p>
          <a:p>
            <a:pPr marL="0" indent="0" fontAlgn="auto">
              <a:spcAft>
                <a:spcPts val="0"/>
              </a:spcAft>
              <a:defRPr/>
            </a:pPr>
            <a:endParaRPr lang="zh-CN" altLang="en-US"/>
          </a:p>
        </p:txBody>
      </p:sp>
      <p:sp>
        <p:nvSpPr>
          <p:cNvPr id="41988" name="日期占位符 3">
            <a:extLst>
              <a:ext uri="{FF2B5EF4-FFF2-40B4-BE49-F238E27FC236}">
                <a16:creationId xmlns:a16="http://schemas.microsoft.com/office/drawing/2014/main" id="{76CA29E0-1CBE-4FA1-9757-EFCC22F3D36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DA92C5D-C244-48A3-A5E1-AA7E25FDDB9D}"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41989" name="页脚占位符 2">
            <a:extLst>
              <a:ext uri="{FF2B5EF4-FFF2-40B4-BE49-F238E27FC236}">
                <a16:creationId xmlns:a16="http://schemas.microsoft.com/office/drawing/2014/main" id="{E6D1833D-2209-420B-AED7-D7887C22EDB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41990" name="灯片编号占位符 5">
            <a:extLst>
              <a:ext uri="{FF2B5EF4-FFF2-40B4-BE49-F238E27FC236}">
                <a16:creationId xmlns:a16="http://schemas.microsoft.com/office/drawing/2014/main" id="{047ECBB4-6E80-4DD3-9665-457262EED62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167B741E-FE71-45C2-9DC5-454CB861BF2E}" type="slidenum">
              <a:rPr lang="zh-CN" altLang="en-US" sz="1400" smtClean="0">
                <a:latin typeface="Arial" panose="020B0604020202020204" pitchFamily="34" charset="0"/>
              </a:rPr>
              <a:pPr>
                <a:lnSpc>
                  <a:spcPct val="100000"/>
                </a:lnSpc>
                <a:spcBef>
                  <a:spcPct val="0"/>
                </a:spcBef>
                <a:buClrTx/>
                <a:buFontTx/>
                <a:buNone/>
              </a:pPr>
              <a:t>9</a:t>
            </a:fld>
            <a:endParaRPr lang="en-US" altLang="zh-CN" sz="1400">
              <a:latin typeface="Arial" panose="020B0604020202020204" pitchFamily="34" charset="0"/>
            </a:endParaRPr>
          </a:p>
        </p:txBody>
      </p:sp>
      <p:sp>
        <p:nvSpPr>
          <p:cNvPr id="8" name="内容占位符 1">
            <a:extLst>
              <a:ext uri="{FF2B5EF4-FFF2-40B4-BE49-F238E27FC236}">
                <a16:creationId xmlns:a16="http://schemas.microsoft.com/office/drawing/2014/main" id="{1D5E77F2-1DFB-41D9-B3CA-2EE71856A87A}"/>
              </a:ext>
            </a:extLst>
          </p:cNvPr>
          <p:cNvSpPr txBox="1">
            <a:spLocks/>
          </p:cNvSpPr>
          <p:nvPr/>
        </p:nvSpPr>
        <p:spPr bwMode="auto">
          <a:xfrm>
            <a:off x="1258888" y="1706563"/>
            <a:ext cx="3151187" cy="41148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2.1  </a:t>
            </a:r>
            <a:r>
              <a:rPr lang="zh-CN" altLang="zh-CN" sz="2400" b="1" dirty="0">
                <a:latin typeface="华文细黑" panose="02010600040101010101" pitchFamily="2" charset="-122"/>
                <a:ea typeface="华文细黑" panose="02010600040101010101" pitchFamily="2" charset="-122"/>
              </a:rPr>
              <a:t>概述</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2.2  </a:t>
            </a:r>
            <a:r>
              <a:rPr lang="zh-CN" altLang="zh-CN" sz="2400" b="1" dirty="0">
                <a:solidFill>
                  <a:srgbClr val="FF0000"/>
                </a:solidFill>
                <a:latin typeface="华文细黑" panose="02010600040101010101" pitchFamily="2" charset="-122"/>
                <a:ea typeface="华文细黑" panose="02010600040101010101" pitchFamily="2" charset="-122"/>
              </a:rPr>
              <a:t>谓词逻辑</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2.3  </a:t>
            </a:r>
            <a:r>
              <a:rPr lang="zh-CN" altLang="zh-CN" sz="2400" b="1" dirty="0">
                <a:latin typeface="华文细黑" panose="02010600040101010101" pitchFamily="2" charset="-122"/>
                <a:ea typeface="华文细黑" panose="02010600040101010101" pitchFamily="2" charset="-122"/>
              </a:rPr>
              <a:t>产生式系统</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2.4  </a:t>
            </a:r>
            <a:r>
              <a:rPr lang="zh-CN" altLang="zh-CN" sz="2400" b="1" dirty="0">
                <a:latin typeface="华文细黑" panose="02010600040101010101" pitchFamily="2" charset="-122"/>
                <a:ea typeface="华文细黑" panose="02010600040101010101" pitchFamily="2" charset="-122"/>
              </a:rPr>
              <a:t>语义网络</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2.5  </a:t>
            </a:r>
            <a:r>
              <a:rPr lang="zh-CN" altLang="zh-CN" sz="2400" b="1" dirty="0">
                <a:latin typeface="华文细黑" panose="02010600040101010101" pitchFamily="2" charset="-122"/>
                <a:ea typeface="华文细黑" panose="02010600040101010101" pitchFamily="2" charset="-122"/>
              </a:rPr>
              <a:t>框架</a:t>
            </a:r>
            <a:endParaRPr lang="zh-CN" altLang="en-US" kern="0" dirty="0">
              <a:latin typeface="华文细黑" panose="02010600040101010101" pitchFamily="2" charset="-122"/>
              <a:ea typeface="华文细黑" panose="02010600040101010101" pitchFamily="2" charset="-122"/>
            </a:endParaRPr>
          </a:p>
        </p:txBody>
      </p:sp>
    </p:spTree>
  </p:cSld>
  <p:clrMapOvr>
    <a:masterClrMapping/>
  </p:clrMapOvr>
</p:sld>
</file>

<file path=ppt/theme/theme1.xml><?xml version="1.0" encoding="utf-8"?>
<a:theme xmlns:a="http://schemas.openxmlformats.org/drawingml/2006/main" name="1_计算所PPT模板－3">
  <a:themeElements>
    <a:clrScheme name="1_计算所PPT模板－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计算所PPT模板－3">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计算所PPT模板－3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计算所PPT模板－3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计算所PPT模板－3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计算所PPT模板－3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计算所PPT模板－3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计算所PPT模板－3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计算所PPT模板－3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计算所PPT模板－3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计算所PPT模板－3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计算所PPT模板－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Designs\blank.pot</Template>
  <TotalTime>7924</TotalTime>
  <Words>6648</Words>
  <Application>Microsoft Office PowerPoint</Application>
  <PresentationFormat>全屏显示(4:3)</PresentationFormat>
  <Paragraphs>878</Paragraphs>
  <Slides>74</Slides>
  <Notes>36</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74</vt:i4>
      </vt:variant>
    </vt:vector>
  </HeadingPairs>
  <TitlesOfParts>
    <vt:vector size="89" baseType="lpstr">
      <vt:lpstr>Arial</vt:lpstr>
      <vt:lpstr>宋体</vt:lpstr>
      <vt:lpstr>Wingdings</vt:lpstr>
      <vt:lpstr>Times New Roman</vt:lpstr>
      <vt:lpstr>Tw Cen MT</vt:lpstr>
      <vt:lpstr>华文新魏</vt:lpstr>
      <vt:lpstr>隶书</vt:lpstr>
      <vt:lpstr>黑体</vt:lpstr>
      <vt:lpstr>华文细黑</vt:lpstr>
      <vt:lpstr>幼圆</vt:lpstr>
      <vt:lpstr>Symbol</vt:lpstr>
      <vt:lpstr>PMingLiU</vt:lpstr>
      <vt:lpstr>楷体_GB2312</vt:lpstr>
      <vt:lpstr>1_计算所PPT模板－3</vt:lpstr>
      <vt:lpstr>水滴</vt:lpstr>
      <vt:lpstr>人工智能导论 Introduction to Artificial Intelligence 第二章</vt:lpstr>
      <vt:lpstr>内容提要</vt:lpstr>
      <vt:lpstr>什么是知识</vt:lpstr>
      <vt:lpstr>什么是知识</vt:lpstr>
      <vt:lpstr>知识的特性</vt:lpstr>
      <vt:lpstr>知识表示</vt:lpstr>
      <vt:lpstr>知识类型</vt:lpstr>
      <vt:lpstr>知识表示方法的要求</vt:lpstr>
      <vt:lpstr>内容提要</vt:lpstr>
      <vt:lpstr>谓词逻辑法</vt:lpstr>
      <vt:lpstr>推理</vt:lpstr>
      <vt:lpstr>谓词演算</vt:lpstr>
      <vt:lpstr>谓词演算</vt:lpstr>
      <vt:lpstr>谓词演算</vt:lpstr>
      <vt:lpstr>谓词演算</vt:lpstr>
      <vt:lpstr>谓词演算</vt:lpstr>
      <vt:lpstr>谓词演算</vt:lpstr>
      <vt:lpstr>三段论</vt:lpstr>
      <vt:lpstr>PowerPoint 演示文稿</vt:lpstr>
      <vt:lpstr>谓词逻辑的推理</vt:lpstr>
      <vt:lpstr>谓词逻辑的推理</vt:lpstr>
      <vt:lpstr>谓词逻辑的推理</vt:lpstr>
      <vt:lpstr>内容提要</vt:lpstr>
      <vt:lpstr>产生式系统</vt:lpstr>
      <vt:lpstr>产生式系统的基本结构</vt:lpstr>
      <vt:lpstr>产生式系统的基本结构</vt:lpstr>
      <vt:lpstr>产生式系统的基本结构</vt:lpstr>
      <vt:lpstr>产生式系统的基本结构</vt:lpstr>
      <vt:lpstr>产生式系统的基本结构</vt:lpstr>
      <vt:lpstr>例1</vt:lpstr>
      <vt:lpstr>例1</vt:lpstr>
      <vt:lpstr>例1</vt:lpstr>
      <vt:lpstr>例2</vt:lpstr>
      <vt:lpstr>例2</vt:lpstr>
      <vt:lpstr>例2</vt:lpstr>
      <vt:lpstr>产生式系统的推理</vt:lpstr>
      <vt:lpstr>正向推理推理过程</vt:lpstr>
      <vt:lpstr>反向推理推理过程</vt:lpstr>
      <vt:lpstr>产生式系统的特点</vt:lpstr>
      <vt:lpstr>内容提要</vt:lpstr>
      <vt:lpstr>语义网络</vt:lpstr>
      <vt:lpstr>常用的语义联系</vt:lpstr>
      <vt:lpstr>语义网络的特点</vt:lpstr>
      <vt:lpstr>二元语义网络的表示</vt:lpstr>
      <vt:lpstr>Simmons与Slocum的扩展</vt:lpstr>
      <vt:lpstr>选择语义基元</vt:lpstr>
      <vt:lpstr>椅子的语义网络</vt:lpstr>
      <vt:lpstr>语义网络的推理过程</vt:lpstr>
      <vt:lpstr>语义网络的继承推理</vt:lpstr>
      <vt:lpstr>语义网络的继承推理</vt:lpstr>
      <vt:lpstr>语义网络的匹配推理</vt:lpstr>
      <vt:lpstr>内容提要</vt:lpstr>
      <vt:lpstr>框架表示</vt:lpstr>
      <vt:lpstr>框架的构成</vt:lpstr>
      <vt:lpstr>宾馆房间的框架描述</vt:lpstr>
      <vt:lpstr>框架的推理</vt:lpstr>
      <vt:lpstr>框架推理的选择方法</vt:lpstr>
      <vt:lpstr>内容提要</vt:lpstr>
      <vt:lpstr>状态空间表示</vt:lpstr>
      <vt:lpstr>问题状态描述</vt:lpstr>
      <vt:lpstr>PowerPoint 演示文稿</vt:lpstr>
      <vt:lpstr>例:三数码难题</vt:lpstr>
      <vt:lpstr>状态空间图</vt:lpstr>
      <vt:lpstr>内容提要</vt:lpstr>
      <vt:lpstr>面向对象的知识表示</vt:lpstr>
      <vt:lpstr>内容提要</vt:lpstr>
      <vt:lpstr>剧本（Script）表示</vt:lpstr>
      <vt:lpstr>剧本实例-餐厅</vt:lpstr>
      <vt:lpstr>剧本推理</vt:lpstr>
      <vt:lpstr>内容提要</vt:lpstr>
      <vt:lpstr>本体</vt:lpstr>
      <vt:lpstr>内容提要</vt:lpstr>
      <vt:lpstr> 小结</vt:lpstr>
      <vt:lpstr>       Thank You</vt:lpstr>
    </vt:vector>
  </TitlesOfParts>
  <Company>UC-Berkeley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感知</dc:title>
  <dc:creator>史忠植</dc:creator>
  <cp:lastModifiedBy>David yonggang</cp:lastModifiedBy>
  <cp:revision>112</cp:revision>
  <dcterms:created xsi:type="dcterms:W3CDTF">2003-02-28T02:12:55Z</dcterms:created>
  <dcterms:modified xsi:type="dcterms:W3CDTF">2021-11-02T16:01:08Z</dcterms:modified>
</cp:coreProperties>
</file>