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4434" r:id="rId2"/>
  </p:sldMasterIdLst>
  <p:notesMasterIdLst>
    <p:notesMasterId r:id="rId63"/>
  </p:notesMasterIdLst>
  <p:handoutMasterIdLst>
    <p:handoutMasterId r:id="rId64"/>
  </p:handoutMasterIdLst>
  <p:sldIdLst>
    <p:sldId id="442" r:id="rId3"/>
    <p:sldId id="914" r:id="rId4"/>
    <p:sldId id="366" r:id="rId5"/>
    <p:sldId id="637" r:id="rId6"/>
    <p:sldId id="638" r:id="rId7"/>
    <p:sldId id="639" r:id="rId8"/>
    <p:sldId id="640" r:id="rId9"/>
    <p:sldId id="772" r:id="rId10"/>
    <p:sldId id="910" r:id="rId11"/>
    <p:sldId id="716" r:id="rId12"/>
    <p:sldId id="766" r:id="rId13"/>
    <p:sldId id="767" r:id="rId14"/>
    <p:sldId id="768" r:id="rId15"/>
    <p:sldId id="769" r:id="rId16"/>
    <p:sldId id="770" r:id="rId17"/>
    <p:sldId id="717" r:id="rId18"/>
    <p:sldId id="761" r:id="rId19"/>
    <p:sldId id="762" r:id="rId20"/>
    <p:sldId id="763" r:id="rId21"/>
    <p:sldId id="764" r:id="rId22"/>
    <p:sldId id="765" r:id="rId23"/>
    <p:sldId id="723" r:id="rId24"/>
    <p:sldId id="724" r:id="rId25"/>
    <p:sldId id="911" r:id="rId26"/>
    <p:sldId id="744" r:id="rId27"/>
    <p:sldId id="745" r:id="rId28"/>
    <p:sldId id="746" r:id="rId29"/>
    <p:sldId id="747" r:id="rId30"/>
    <p:sldId id="748" r:id="rId31"/>
    <p:sldId id="749" r:id="rId32"/>
    <p:sldId id="750" r:id="rId33"/>
    <p:sldId id="751" r:id="rId34"/>
    <p:sldId id="752" r:id="rId35"/>
    <p:sldId id="754" r:id="rId36"/>
    <p:sldId id="755" r:id="rId37"/>
    <p:sldId id="756" r:id="rId38"/>
    <p:sldId id="758" r:id="rId39"/>
    <p:sldId id="759" r:id="rId40"/>
    <p:sldId id="760" r:id="rId41"/>
    <p:sldId id="867" r:id="rId42"/>
    <p:sldId id="912" r:id="rId43"/>
    <p:sldId id="788" r:id="rId44"/>
    <p:sldId id="786" r:id="rId45"/>
    <p:sldId id="787" r:id="rId46"/>
    <p:sldId id="789" r:id="rId47"/>
    <p:sldId id="791" r:id="rId48"/>
    <p:sldId id="794" r:id="rId49"/>
    <p:sldId id="796" r:id="rId50"/>
    <p:sldId id="807" r:id="rId51"/>
    <p:sldId id="822" r:id="rId52"/>
    <p:sldId id="810" r:id="rId53"/>
    <p:sldId id="811" r:id="rId54"/>
    <p:sldId id="812" r:id="rId55"/>
    <p:sldId id="813" r:id="rId56"/>
    <p:sldId id="814" r:id="rId57"/>
    <p:sldId id="815" r:id="rId58"/>
    <p:sldId id="819" r:id="rId59"/>
    <p:sldId id="913" r:id="rId60"/>
    <p:sldId id="628" r:id="rId61"/>
    <p:sldId id="909" r:id="rId6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00"/>
    <a:srgbClr val="009900"/>
    <a:srgbClr val="CC0000"/>
    <a:srgbClr val="FF3300"/>
    <a:srgbClr val="FF9900"/>
    <a:srgbClr val="FF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13" d="100"/>
          <a:sy n="113" d="100"/>
        </p:scale>
        <p:origin x="153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50"/>
    </p:cViewPr>
  </p:sorterViewPr>
  <p:notesViewPr>
    <p:cSldViewPr>
      <p:cViewPr varScale="1">
        <p:scale>
          <a:sx n="94" d="100"/>
          <a:sy n="94" d="100"/>
        </p:scale>
        <p:origin x="4080" y="8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4BCCD5D-A9C9-4B3A-AA03-AAEC0A3A86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48F1C65-3384-46A1-B1B6-D6728BA32F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16AC40-78CD-4548-A8E2-1A6432E91296}" type="datetimeFigureOut">
              <a:rPr lang="zh-CN" altLang="en-US" smtClean="0"/>
              <a:t>2021/11/2</a:t>
            </a:fld>
            <a:endParaRPr lang="zh-CN" altLang="en-US"/>
          </a:p>
        </p:txBody>
      </p:sp>
      <p:sp>
        <p:nvSpPr>
          <p:cNvPr id="4" name="页脚占位符 3">
            <a:extLst>
              <a:ext uri="{FF2B5EF4-FFF2-40B4-BE49-F238E27FC236}">
                <a16:creationId xmlns:a16="http://schemas.microsoft.com/office/drawing/2014/main" id="{2F09066B-3016-42C4-9AAD-1492C73635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87B283B-67CA-494D-8720-342C3DD6B5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4A5B70-C160-4C14-9CAA-3BAB5B957495}" type="slidenum">
              <a:rPr lang="zh-CN" altLang="en-US" smtClean="0"/>
              <a:t>‹#›</a:t>
            </a:fld>
            <a:endParaRPr lang="zh-CN" altLang="en-US"/>
          </a:p>
        </p:txBody>
      </p:sp>
    </p:spTree>
    <p:extLst>
      <p:ext uri="{BB962C8B-B14F-4D97-AF65-F5344CB8AC3E}">
        <p14:creationId xmlns:p14="http://schemas.microsoft.com/office/powerpoint/2010/main" val="3791190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8F6AB90-A5C0-48C2-AF7F-81901AA7692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10243" name="Rectangle 3">
            <a:extLst>
              <a:ext uri="{FF2B5EF4-FFF2-40B4-BE49-F238E27FC236}">
                <a16:creationId xmlns:a16="http://schemas.microsoft.com/office/drawing/2014/main" id="{C75C775A-626E-419A-B79B-F67364B539B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20484" name="Rectangle 4">
            <a:extLst>
              <a:ext uri="{FF2B5EF4-FFF2-40B4-BE49-F238E27FC236}">
                <a16:creationId xmlns:a16="http://schemas.microsoft.com/office/drawing/2014/main" id="{74EFFAAC-EC79-4C95-BB14-6B36FBC70E4F}"/>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F96A6794-3532-4344-BC13-ECAC94DF3A1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246" name="Rectangle 6">
            <a:extLst>
              <a:ext uri="{FF2B5EF4-FFF2-40B4-BE49-F238E27FC236}">
                <a16:creationId xmlns:a16="http://schemas.microsoft.com/office/drawing/2014/main" id="{221CC4DE-6C67-41DE-B968-068D02B1A1F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10247" name="Rectangle 7">
            <a:extLst>
              <a:ext uri="{FF2B5EF4-FFF2-40B4-BE49-F238E27FC236}">
                <a16:creationId xmlns:a16="http://schemas.microsoft.com/office/drawing/2014/main" id="{432CDF42-70BB-402A-8FEA-036D21E7346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9BD0A8E1-9C5F-4456-B232-C66F0D711E3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06B7EAE3-FF2F-4021-A846-C6653B55EE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2EFE516-7A3B-4A8D-8AF9-670072779AD0}" type="slidenum">
              <a:rPr lang="zh-CN" altLang="en-US" sz="1200">
                <a:latin typeface="Times New Roman" panose="02020603050405020304" pitchFamily="18" charset="0"/>
              </a:rPr>
              <a:pPr/>
              <a:t>1</a:t>
            </a:fld>
            <a:endParaRPr lang="en-US" altLang="zh-CN" sz="1200">
              <a:latin typeface="Times New Roman" panose="02020603050405020304" pitchFamily="18" charset="0"/>
            </a:endParaRPr>
          </a:p>
        </p:txBody>
      </p:sp>
      <p:sp>
        <p:nvSpPr>
          <p:cNvPr id="22531" name="Rectangle 2">
            <a:extLst>
              <a:ext uri="{FF2B5EF4-FFF2-40B4-BE49-F238E27FC236}">
                <a16:creationId xmlns:a16="http://schemas.microsoft.com/office/drawing/2014/main" id="{D949D1DF-ACC9-4B30-BD86-444417A14BFE}"/>
              </a:ext>
            </a:extLst>
          </p:cNvPr>
          <p:cNvSpPr>
            <a:spLocks noChangeArrowheads="1" noTextEdit="1"/>
          </p:cNvSpPr>
          <p:nvPr>
            <p:ph type="sldImg"/>
          </p:nvPr>
        </p:nvSpPr>
        <p:spPr>
          <a:xfrm>
            <a:off x="1144588" y="685800"/>
            <a:ext cx="4568825" cy="3427413"/>
          </a:xfrm>
          <a:ln/>
        </p:spPr>
      </p:sp>
      <p:sp>
        <p:nvSpPr>
          <p:cNvPr id="22532" name="Rectangle 3">
            <a:extLst>
              <a:ext uri="{FF2B5EF4-FFF2-40B4-BE49-F238E27FC236}">
                <a16:creationId xmlns:a16="http://schemas.microsoft.com/office/drawing/2014/main" id="{5ECE6AE8-EDF5-42A2-B9D1-2EC2EBDA509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43334D7-B28A-4AB3-9E42-FFDA7C1F562B}"/>
              </a:ext>
            </a:extLst>
          </p:cNvPr>
          <p:cNvSpPr>
            <a:spLocks noChangeArrowheads="1" noTextEdit="1"/>
          </p:cNvSpPr>
          <p:nvPr>
            <p:ph type="sldImg"/>
          </p:nvPr>
        </p:nvSpPr>
        <p:spPr>
          <a:ln/>
        </p:spPr>
      </p:sp>
      <p:sp>
        <p:nvSpPr>
          <p:cNvPr id="47107" name="Rectangle 3">
            <a:extLst>
              <a:ext uri="{FF2B5EF4-FFF2-40B4-BE49-F238E27FC236}">
                <a16:creationId xmlns:a16="http://schemas.microsoft.com/office/drawing/2014/main" id="{47AB7572-BE5F-4F9E-8A41-D3A649FB70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0780822-C7C7-435D-B13C-E77CE4264F49}"/>
              </a:ext>
            </a:extLst>
          </p:cNvPr>
          <p:cNvSpPr>
            <a:spLocks noChangeArrowheads="1" noTextEdit="1"/>
          </p:cNvSpPr>
          <p:nvPr>
            <p:ph type="sldImg"/>
          </p:nvPr>
        </p:nvSpPr>
        <p:spPr>
          <a:ln/>
        </p:spPr>
      </p:sp>
      <p:sp>
        <p:nvSpPr>
          <p:cNvPr id="54275" name="Rectangle 3">
            <a:extLst>
              <a:ext uri="{FF2B5EF4-FFF2-40B4-BE49-F238E27FC236}">
                <a16:creationId xmlns:a16="http://schemas.microsoft.com/office/drawing/2014/main" id="{557A9390-72BA-4E8A-8CDC-E2FD0B089B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E6923F1-DB9C-49EF-9046-1FA55834552D}"/>
              </a:ext>
            </a:extLst>
          </p:cNvPr>
          <p:cNvSpPr>
            <a:spLocks noChangeArrowheads="1" noTextEdit="1"/>
          </p:cNvSpPr>
          <p:nvPr>
            <p:ph type="sldImg"/>
          </p:nvPr>
        </p:nvSpPr>
        <p:spPr>
          <a:ln/>
        </p:spPr>
      </p:sp>
      <p:sp>
        <p:nvSpPr>
          <p:cNvPr id="56323" name="Rectangle 3">
            <a:extLst>
              <a:ext uri="{FF2B5EF4-FFF2-40B4-BE49-F238E27FC236}">
                <a16:creationId xmlns:a16="http://schemas.microsoft.com/office/drawing/2014/main" id="{C1B55AB6-CFEA-4F9F-A5DB-85F2212926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8D4DC2A5-00E0-4882-8A82-E8BA212FBB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3C041DC-AC58-410E-9D0F-FD6DDC53D924}" type="slidenum">
              <a:rPr lang="zh-CN" altLang="en-US" sz="1200">
                <a:latin typeface="Times New Roman" panose="02020603050405020304" pitchFamily="18" charset="0"/>
              </a:rPr>
              <a:pPr/>
              <a:t>24</a:t>
            </a:fld>
            <a:endParaRPr lang="en-US" altLang="zh-CN" sz="1200">
              <a:latin typeface="Times New Roman" panose="02020603050405020304" pitchFamily="18" charset="0"/>
            </a:endParaRPr>
          </a:p>
        </p:txBody>
      </p:sp>
      <p:sp>
        <p:nvSpPr>
          <p:cNvPr id="58371" name="Rectangle 2">
            <a:extLst>
              <a:ext uri="{FF2B5EF4-FFF2-40B4-BE49-F238E27FC236}">
                <a16:creationId xmlns:a16="http://schemas.microsoft.com/office/drawing/2014/main" id="{C175D150-8075-4E91-9C0E-D0FA685DD458}"/>
              </a:ext>
            </a:extLst>
          </p:cNvPr>
          <p:cNvSpPr>
            <a:spLocks noChangeArrowheads="1" noTextEdit="1"/>
          </p:cNvSpPr>
          <p:nvPr>
            <p:ph type="sldImg"/>
          </p:nvPr>
        </p:nvSpPr>
        <p:spPr>
          <a:ln/>
        </p:spPr>
      </p:sp>
      <p:sp>
        <p:nvSpPr>
          <p:cNvPr id="58372" name="Rectangle 3">
            <a:extLst>
              <a:ext uri="{FF2B5EF4-FFF2-40B4-BE49-F238E27FC236}">
                <a16:creationId xmlns:a16="http://schemas.microsoft.com/office/drawing/2014/main" id="{DDAFBEB6-16EB-4020-8261-B97DE89C59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0E25627-2E6D-49FA-8BE4-489FDB8B2E63}"/>
              </a:ext>
            </a:extLst>
          </p:cNvPr>
          <p:cNvSpPr>
            <a:spLocks noChangeArrowheads="1" noTextEdit="1"/>
          </p:cNvSpPr>
          <p:nvPr>
            <p:ph type="sldImg"/>
          </p:nvPr>
        </p:nvSpPr>
        <p:spPr>
          <a:ln/>
        </p:spPr>
      </p:sp>
      <p:sp>
        <p:nvSpPr>
          <p:cNvPr id="60419" name="Rectangle 3">
            <a:extLst>
              <a:ext uri="{FF2B5EF4-FFF2-40B4-BE49-F238E27FC236}">
                <a16:creationId xmlns:a16="http://schemas.microsoft.com/office/drawing/2014/main" id="{64D8B742-6BE4-4B2E-ACA1-EA3BFD6960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86E0710-7A65-4BE4-8E84-507679926901}"/>
              </a:ext>
            </a:extLst>
          </p:cNvPr>
          <p:cNvSpPr>
            <a:spLocks noChangeArrowheads="1" noTextEdit="1"/>
          </p:cNvSpPr>
          <p:nvPr>
            <p:ph type="sldImg"/>
          </p:nvPr>
        </p:nvSpPr>
        <p:spPr>
          <a:ln/>
        </p:spPr>
      </p:sp>
      <p:sp>
        <p:nvSpPr>
          <p:cNvPr id="62467" name="Rectangle 3">
            <a:extLst>
              <a:ext uri="{FF2B5EF4-FFF2-40B4-BE49-F238E27FC236}">
                <a16:creationId xmlns:a16="http://schemas.microsoft.com/office/drawing/2014/main" id="{22FCA74C-F029-4466-A091-C2AEFA575C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38D427D-52A5-4F9B-8BB4-0621AB0923D6}"/>
              </a:ext>
            </a:extLst>
          </p:cNvPr>
          <p:cNvSpPr>
            <a:spLocks noChangeArrowheads="1" noTextEdit="1"/>
          </p:cNvSpPr>
          <p:nvPr>
            <p:ph type="sldImg"/>
          </p:nvPr>
        </p:nvSpPr>
        <p:spPr>
          <a:ln/>
        </p:spPr>
      </p:sp>
      <p:sp>
        <p:nvSpPr>
          <p:cNvPr id="64515" name="Rectangle 3">
            <a:extLst>
              <a:ext uri="{FF2B5EF4-FFF2-40B4-BE49-F238E27FC236}">
                <a16:creationId xmlns:a16="http://schemas.microsoft.com/office/drawing/2014/main" id="{F419C7A7-9DF7-43D0-B989-F873DE95E6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97D01AF-0AD6-4FF7-AC97-0B5358935841}"/>
              </a:ext>
            </a:extLst>
          </p:cNvPr>
          <p:cNvSpPr>
            <a:spLocks noChangeArrowheads="1" noTextEdit="1"/>
          </p:cNvSpPr>
          <p:nvPr>
            <p:ph type="sldImg"/>
          </p:nvPr>
        </p:nvSpPr>
        <p:spPr>
          <a:ln/>
        </p:spPr>
      </p:sp>
      <p:sp>
        <p:nvSpPr>
          <p:cNvPr id="66563" name="Rectangle 3">
            <a:extLst>
              <a:ext uri="{FF2B5EF4-FFF2-40B4-BE49-F238E27FC236}">
                <a16:creationId xmlns:a16="http://schemas.microsoft.com/office/drawing/2014/main" id="{F601DD51-E7F3-44A4-BD50-571A320A39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2352F11-19D0-4702-8D27-E19A4371200E}"/>
              </a:ext>
            </a:extLst>
          </p:cNvPr>
          <p:cNvSpPr>
            <a:spLocks noChangeArrowheads="1" noTextEdit="1"/>
          </p:cNvSpPr>
          <p:nvPr>
            <p:ph type="sldImg"/>
          </p:nvPr>
        </p:nvSpPr>
        <p:spPr>
          <a:ln/>
        </p:spPr>
      </p:sp>
      <p:sp>
        <p:nvSpPr>
          <p:cNvPr id="68611" name="Rectangle 3">
            <a:extLst>
              <a:ext uri="{FF2B5EF4-FFF2-40B4-BE49-F238E27FC236}">
                <a16:creationId xmlns:a16="http://schemas.microsoft.com/office/drawing/2014/main" id="{8CF15887-1718-43BE-B6AA-DA52AE46E0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577A8E0-6BA2-4C43-9BEE-3F1C0A029211}"/>
              </a:ext>
            </a:extLst>
          </p:cNvPr>
          <p:cNvSpPr>
            <a:spLocks noChangeArrowheads="1" noTextEdit="1"/>
          </p:cNvSpPr>
          <p:nvPr>
            <p:ph type="sldImg"/>
          </p:nvPr>
        </p:nvSpPr>
        <p:spPr>
          <a:ln/>
        </p:spPr>
      </p:sp>
      <p:sp>
        <p:nvSpPr>
          <p:cNvPr id="70659" name="Rectangle 3">
            <a:extLst>
              <a:ext uri="{FF2B5EF4-FFF2-40B4-BE49-F238E27FC236}">
                <a16:creationId xmlns:a16="http://schemas.microsoft.com/office/drawing/2014/main" id="{CE7A24F5-9109-447B-B910-D9AD494B78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67ABAA6-71A9-4D4F-8E23-7F0ACF9D59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26F7377-9C74-4F7A-8545-565E9AE9FCB4}" type="slidenum">
              <a:rPr lang="zh-CN" altLang="en-US" sz="1200">
                <a:latin typeface="Times New Roman" panose="02020603050405020304" pitchFamily="18" charset="0"/>
              </a:rPr>
              <a:pPr/>
              <a:t>3</a:t>
            </a:fld>
            <a:endParaRPr lang="en-US" altLang="zh-CN" sz="1200">
              <a:latin typeface="Times New Roman" panose="02020603050405020304" pitchFamily="18" charset="0"/>
            </a:endParaRPr>
          </a:p>
        </p:txBody>
      </p:sp>
      <p:sp>
        <p:nvSpPr>
          <p:cNvPr id="25603" name="Rectangle 2">
            <a:extLst>
              <a:ext uri="{FF2B5EF4-FFF2-40B4-BE49-F238E27FC236}">
                <a16:creationId xmlns:a16="http://schemas.microsoft.com/office/drawing/2014/main" id="{85F2830C-50F7-4CC2-AAC6-15AB8F819803}"/>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EC1841A5-3444-4B50-B4CC-2C80B1986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66C5671-650B-4548-B0EE-2AEE261BBFCA}"/>
              </a:ext>
            </a:extLst>
          </p:cNvPr>
          <p:cNvSpPr>
            <a:spLocks noChangeArrowheads="1" noTextEdit="1"/>
          </p:cNvSpPr>
          <p:nvPr>
            <p:ph type="sldImg"/>
          </p:nvPr>
        </p:nvSpPr>
        <p:spPr>
          <a:ln/>
        </p:spPr>
      </p:sp>
      <p:sp>
        <p:nvSpPr>
          <p:cNvPr id="72707" name="Rectangle 3">
            <a:extLst>
              <a:ext uri="{FF2B5EF4-FFF2-40B4-BE49-F238E27FC236}">
                <a16:creationId xmlns:a16="http://schemas.microsoft.com/office/drawing/2014/main" id="{FE446FD7-8008-435E-991C-2B913487C6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FC87F46-C923-40C2-ACD6-25118346ED41}"/>
              </a:ext>
            </a:extLst>
          </p:cNvPr>
          <p:cNvSpPr>
            <a:spLocks noChangeArrowheads="1" noTextEdit="1"/>
          </p:cNvSpPr>
          <p:nvPr>
            <p:ph type="sldImg"/>
          </p:nvPr>
        </p:nvSpPr>
        <p:spPr>
          <a:ln/>
        </p:spPr>
      </p:sp>
      <p:sp>
        <p:nvSpPr>
          <p:cNvPr id="74755" name="Rectangle 3">
            <a:extLst>
              <a:ext uri="{FF2B5EF4-FFF2-40B4-BE49-F238E27FC236}">
                <a16:creationId xmlns:a16="http://schemas.microsoft.com/office/drawing/2014/main" id="{F88ABF1C-3DE7-467A-A110-4A946BC609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9066590-1436-41B0-A099-F84EFE8977D3}"/>
              </a:ext>
            </a:extLst>
          </p:cNvPr>
          <p:cNvSpPr>
            <a:spLocks noChangeArrowheads="1" noTextEdit="1"/>
          </p:cNvSpPr>
          <p:nvPr>
            <p:ph type="sldImg"/>
          </p:nvPr>
        </p:nvSpPr>
        <p:spPr>
          <a:ln/>
        </p:spPr>
      </p:sp>
      <p:sp>
        <p:nvSpPr>
          <p:cNvPr id="76803" name="Rectangle 3">
            <a:extLst>
              <a:ext uri="{FF2B5EF4-FFF2-40B4-BE49-F238E27FC236}">
                <a16:creationId xmlns:a16="http://schemas.microsoft.com/office/drawing/2014/main" id="{9C79DF4A-EC2D-483E-A0AD-378AB41700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F801B67-BA2D-4CD5-B862-0C33956EAB96}"/>
              </a:ext>
            </a:extLst>
          </p:cNvPr>
          <p:cNvSpPr>
            <a:spLocks noChangeArrowheads="1" noTextEdit="1"/>
          </p:cNvSpPr>
          <p:nvPr>
            <p:ph type="sldImg"/>
          </p:nvPr>
        </p:nvSpPr>
        <p:spPr>
          <a:ln/>
        </p:spPr>
      </p:sp>
      <p:sp>
        <p:nvSpPr>
          <p:cNvPr id="78851" name="Rectangle 3">
            <a:extLst>
              <a:ext uri="{FF2B5EF4-FFF2-40B4-BE49-F238E27FC236}">
                <a16:creationId xmlns:a16="http://schemas.microsoft.com/office/drawing/2014/main" id="{2E33C718-F1B7-484F-A7D4-5DA0B5EA9E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7F6982F-C1F3-419D-98BE-DB43F0B4528D}"/>
              </a:ext>
            </a:extLst>
          </p:cNvPr>
          <p:cNvSpPr>
            <a:spLocks noChangeArrowheads="1" noTextEdit="1"/>
          </p:cNvSpPr>
          <p:nvPr>
            <p:ph type="sldImg"/>
          </p:nvPr>
        </p:nvSpPr>
        <p:spPr>
          <a:ln/>
        </p:spPr>
      </p:sp>
      <p:sp>
        <p:nvSpPr>
          <p:cNvPr id="80899" name="Rectangle 3">
            <a:extLst>
              <a:ext uri="{FF2B5EF4-FFF2-40B4-BE49-F238E27FC236}">
                <a16:creationId xmlns:a16="http://schemas.microsoft.com/office/drawing/2014/main" id="{3279D99C-3A7D-40F0-99C5-7AA4AFE99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C0BE3E8-7121-4D40-AB07-0810D2A5DBF0}"/>
              </a:ext>
            </a:extLst>
          </p:cNvPr>
          <p:cNvSpPr>
            <a:spLocks noChangeArrowheads="1" noTextEdit="1"/>
          </p:cNvSpPr>
          <p:nvPr>
            <p:ph type="sldImg"/>
          </p:nvPr>
        </p:nvSpPr>
        <p:spPr>
          <a:ln/>
        </p:spPr>
      </p:sp>
      <p:sp>
        <p:nvSpPr>
          <p:cNvPr id="82947" name="Rectangle 3">
            <a:extLst>
              <a:ext uri="{FF2B5EF4-FFF2-40B4-BE49-F238E27FC236}">
                <a16:creationId xmlns:a16="http://schemas.microsoft.com/office/drawing/2014/main" id="{830BE5D8-7CDD-4596-9A20-9782BB69F4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77BF3EF-A9B2-4F35-937F-8225C2B04189}"/>
              </a:ext>
            </a:extLst>
          </p:cNvPr>
          <p:cNvSpPr>
            <a:spLocks noChangeArrowheads="1" noTextEdit="1"/>
          </p:cNvSpPr>
          <p:nvPr>
            <p:ph type="sldImg"/>
          </p:nvPr>
        </p:nvSpPr>
        <p:spPr>
          <a:ln/>
        </p:spPr>
      </p:sp>
      <p:sp>
        <p:nvSpPr>
          <p:cNvPr id="84995" name="Rectangle 3">
            <a:extLst>
              <a:ext uri="{FF2B5EF4-FFF2-40B4-BE49-F238E27FC236}">
                <a16:creationId xmlns:a16="http://schemas.microsoft.com/office/drawing/2014/main" id="{33D11DA7-A58F-4234-8A28-F1FABCDB51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EDAD67E8-497C-44C8-8FAA-8ACD516D3BB9}"/>
              </a:ext>
            </a:extLst>
          </p:cNvPr>
          <p:cNvSpPr>
            <a:spLocks noChangeArrowheads="1" noTextEdit="1"/>
          </p:cNvSpPr>
          <p:nvPr>
            <p:ph type="sldImg"/>
          </p:nvPr>
        </p:nvSpPr>
        <p:spPr>
          <a:ln/>
        </p:spPr>
      </p:sp>
      <p:sp>
        <p:nvSpPr>
          <p:cNvPr id="87043" name="Rectangle 3">
            <a:extLst>
              <a:ext uri="{FF2B5EF4-FFF2-40B4-BE49-F238E27FC236}">
                <a16:creationId xmlns:a16="http://schemas.microsoft.com/office/drawing/2014/main" id="{AB53AEDC-04BD-4C99-9AF5-6A4397685B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AA47EADF-E150-4C91-BE82-21377C1E2E6F}"/>
              </a:ext>
            </a:extLst>
          </p:cNvPr>
          <p:cNvSpPr>
            <a:spLocks noChangeArrowheads="1" noTextEdit="1"/>
          </p:cNvSpPr>
          <p:nvPr>
            <p:ph type="sldImg"/>
          </p:nvPr>
        </p:nvSpPr>
        <p:spPr>
          <a:ln/>
        </p:spPr>
      </p:sp>
      <p:sp>
        <p:nvSpPr>
          <p:cNvPr id="89091" name="Rectangle 3">
            <a:extLst>
              <a:ext uri="{FF2B5EF4-FFF2-40B4-BE49-F238E27FC236}">
                <a16:creationId xmlns:a16="http://schemas.microsoft.com/office/drawing/2014/main" id="{5889CC0A-28B8-44FA-A95B-D84684A7D2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9580268-0EDB-48BE-B091-9E592DB589AB}"/>
              </a:ext>
            </a:extLst>
          </p:cNvPr>
          <p:cNvSpPr>
            <a:spLocks noChangeArrowheads="1" noTextEdit="1"/>
          </p:cNvSpPr>
          <p:nvPr>
            <p:ph type="sldImg"/>
          </p:nvPr>
        </p:nvSpPr>
        <p:spPr>
          <a:ln/>
        </p:spPr>
      </p:sp>
      <p:sp>
        <p:nvSpPr>
          <p:cNvPr id="91139" name="Rectangle 3">
            <a:extLst>
              <a:ext uri="{FF2B5EF4-FFF2-40B4-BE49-F238E27FC236}">
                <a16:creationId xmlns:a16="http://schemas.microsoft.com/office/drawing/2014/main" id="{5D4ACD43-D3B0-4910-9BA3-DFE970CF32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6059F43-563E-4224-A0EA-2EE67CD0AB59}"/>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C5A7AD32-02B9-454D-BC76-0FDD7F81AF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7AD96D2E-B502-42D7-9833-4E1014934F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AB506F1-AA9C-45B3-A093-F0705B179539}" type="slidenum">
              <a:rPr lang="zh-CN" altLang="en-US" sz="1200">
                <a:latin typeface="Times New Roman" panose="02020603050405020304" pitchFamily="18" charset="0"/>
              </a:rPr>
              <a:pPr/>
              <a:t>41</a:t>
            </a:fld>
            <a:endParaRPr lang="en-US" altLang="zh-CN" sz="1200">
              <a:latin typeface="Times New Roman" panose="02020603050405020304" pitchFamily="18" charset="0"/>
            </a:endParaRPr>
          </a:p>
        </p:txBody>
      </p:sp>
      <p:sp>
        <p:nvSpPr>
          <p:cNvPr id="93187" name="Rectangle 2">
            <a:extLst>
              <a:ext uri="{FF2B5EF4-FFF2-40B4-BE49-F238E27FC236}">
                <a16:creationId xmlns:a16="http://schemas.microsoft.com/office/drawing/2014/main" id="{78A7D83D-1559-48CB-991E-5FB666A0B64E}"/>
              </a:ext>
            </a:extLst>
          </p:cNvPr>
          <p:cNvSpPr>
            <a:spLocks noChangeArrowheads="1" noTextEdit="1"/>
          </p:cNvSpPr>
          <p:nvPr>
            <p:ph type="sldImg"/>
          </p:nvPr>
        </p:nvSpPr>
        <p:spPr>
          <a:ln/>
        </p:spPr>
      </p:sp>
      <p:sp>
        <p:nvSpPr>
          <p:cNvPr id="93188" name="Rectangle 3">
            <a:extLst>
              <a:ext uri="{FF2B5EF4-FFF2-40B4-BE49-F238E27FC236}">
                <a16:creationId xmlns:a16="http://schemas.microsoft.com/office/drawing/2014/main" id="{DF28F95F-327F-4544-B9F4-5D7F7885E6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53AA9F0D-88D1-4771-B775-E3E7EA01D1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1498CAE-438B-46BB-B7A4-BE85EA3DD83B}" type="slidenum">
              <a:rPr lang="en-US" altLang="zh-CN" sz="1200">
                <a:latin typeface="Times New Roman" panose="02020603050405020304" pitchFamily="18" charset="0"/>
              </a:rPr>
              <a:pPr/>
              <a:t>49</a:t>
            </a:fld>
            <a:endParaRPr lang="en-US" altLang="zh-CN" sz="1200">
              <a:latin typeface="Times New Roman" panose="02020603050405020304" pitchFamily="18" charset="0"/>
            </a:endParaRPr>
          </a:p>
        </p:txBody>
      </p:sp>
      <p:sp>
        <p:nvSpPr>
          <p:cNvPr id="102403" name="Rectangle 2">
            <a:extLst>
              <a:ext uri="{FF2B5EF4-FFF2-40B4-BE49-F238E27FC236}">
                <a16:creationId xmlns:a16="http://schemas.microsoft.com/office/drawing/2014/main" id="{856204C8-9F5D-4609-9013-BB62140DFFE8}"/>
              </a:ext>
            </a:extLst>
          </p:cNvPr>
          <p:cNvSpPr>
            <a:spLocks noRot="1" noChangeArrowheads="1" noTextEdit="1"/>
          </p:cNvSpPr>
          <p:nvPr>
            <p:ph type="sldImg"/>
          </p:nvPr>
        </p:nvSpPr>
        <p:spPr>
          <a:ln/>
        </p:spPr>
      </p:sp>
      <p:sp>
        <p:nvSpPr>
          <p:cNvPr id="102404" name="Rectangle 3">
            <a:extLst>
              <a:ext uri="{FF2B5EF4-FFF2-40B4-BE49-F238E27FC236}">
                <a16:creationId xmlns:a16="http://schemas.microsoft.com/office/drawing/2014/main" id="{0D470FDE-AFF0-4493-A3CF-C3BD49CC19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9482B622-D5F4-4F3F-983D-BBF52CAA95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4195C86-3E23-4473-88C5-4370EEC2875F}" type="slidenum">
              <a:rPr lang="en-US" altLang="zh-CN" sz="1200">
                <a:latin typeface="Times New Roman" panose="02020603050405020304" pitchFamily="18" charset="0"/>
              </a:rPr>
              <a:pPr/>
              <a:t>50</a:t>
            </a:fld>
            <a:endParaRPr lang="en-US" altLang="zh-CN" sz="1200">
              <a:latin typeface="Times New Roman" panose="02020603050405020304" pitchFamily="18" charset="0"/>
            </a:endParaRPr>
          </a:p>
        </p:txBody>
      </p:sp>
      <p:sp>
        <p:nvSpPr>
          <p:cNvPr id="104451" name="Rectangle 2">
            <a:extLst>
              <a:ext uri="{FF2B5EF4-FFF2-40B4-BE49-F238E27FC236}">
                <a16:creationId xmlns:a16="http://schemas.microsoft.com/office/drawing/2014/main" id="{1E1220B0-468F-44AD-BD46-AFFA73622B2E}"/>
              </a:ext>
            </a:extLst>
          </p:cNvPr>
          <p:cNvSpPr>
            <a:spLocks noRot="1" noChangeArrowheads="1" noTextEdit="1"/>
          </p:cNvSpPr>
          <p:nvPr>
            <p:ph type="sldImg"/>
          </p:nvPr>
        </p:nvSpPr>
        <p:spPr>
          <a:ln/>
        </p:spPr>
      </p:sp>
      <p:sp>
        <p:nvSpPr>
          <p:cNvPr id="104452" name="Rectangle 3">
            <a:extLst>
              <a:ext uri="{FF2B5EF4-FFF2-40B4-BE49-F238E27FC236}">
                <a16:creationId xmlns:a16="http://schemas.microsoft.com/office/drawing/2014/main" id="{57A5CE59-40DE-44DB-AA6C-099171CBDC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C287FD5F-F106-4B1F-A07D-FFC4738A45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515C724-C4C2-4DD5-8648-D64B1BB9490C}" type="slidenum">
              <a:rPr lang="en-US" altLang="zh-CN" sz="1200">
                <a:latin typeface="Times New Roman" panose="02020603050405020304" pitchFamily="18" charset="0"/>
              </a:rPr>
              <a:pPr/>
              <a:t>51</a:t>
            </a:fld>
            <a:endParaRPr lang="en-US" altLang="zh-CN" sz="1200">
              <a:latin typeface="Times New Roman" panose="02020603050405020304" pitchFamily="18" charset="0"/>
            </a:endParaRPr>
          </a:p>
        </p:txBody>
      </p:sp>
      <p:sp>
        <p:nvSpPr>
          <p:cNvPr id="106499" name="Rectangle 2">
            <a:extLst>
              <a:ext uri="{FF2B5EF4-FFF2-40B4-BE49-F238E27FC236}">
                <a16:creationId xmlns:a16="http://schemas.microsoft.com/office/drawing/2014/main" id="{A70FD813-E4B6-44B8-978E-57C70EA5D76D}"/>
              </a:ext>
            </a:extLst>
          </p:cNvPr>
          <p:cNvSpPr>
            <a:spLocks noRot="1" noChangeArrowheads="1" noTextEdit="1"/>
          </p:cNvSpPr>
          <p:nvPr>
            <p:ph type="sldImg"/>
          </p:nvPr>
        </p:nvSpPr>
        <p:spPr>
          <a:ln/>
        </p:spPr>
      </p:sp>
      <p:sp>
        <p:nvSpPr>
          <p:cNvPr id="106500" name="Rectangle 3">
            <a:extLst>
              <a:ext uri="{FF2B5EF4-FFF2-40B4-BE49-F238E27FC236}">
                <a16:creationId xmlns:a16="http://schemas.microsoft.com/office/drawing/2014/main" id="{AFE8DD5C-FED8-49DA-A219-F8E0D967CA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A991AD17-875C-4C10-BB17-B53ADBB93D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90CACFA-0D83-45C4-9343-B9850F0DE0BF}" type="slidenum">
              <a:rPr lang="en-US" altLang="zh-CN" sz="1200">
                <a:latin typeface="Times New Roman" panose="02020603050405020304" pitchFamily="18" charset="0"/>
              </a:rPr>
              <a:pPr/>
              <a:t>52</a:t>
            </a:fld>
            <a:endParaRPr lang="en-US" altLang="zh-CN" sz="1200">
              <a:latin typeface="Times New Roman" panose="02020603050405020304" pitchFamily="18" charset="0"/>
            </a:endParaRPr>
          </a:p>
        </p:txBody>
      </p:sp>
      <p:sp>
        <p:nvSpPr>
          <p:cNvPr id="108547" name="Rectangle 2">
            <a:extLst>
              <a:ext uri="{FF2B5EF4-FFF2-40B4-BE49-F238E27FC236}">
                <a16:creationId xmlns:a16="http://schemas.microsoft.com/office/drawing/2014/main" id="{85529420-6D4B-4B33-832F-75B472A6D62D}"/>
              </a:ext>
            </a:extLst>
          </p:cNvPr>
          <p:cNvSpPr>
            <a:spLocks noRot="1" noChangeArrowheads="1" noTextEdit="1"/>
          </p:cNvSpPr>
          <p:nvPr>
            <p:ph type="sldImg"/>
          </p:nvPr>
        </p:nvSpPr>
        <p:spPr>
          <a:ln/>
        </p:spPr>
      </p:sp>
      <p:sp>
        <p:nvSpPr>
          <p:cNvPr id="108548" name="Rectangle 3">
            <a:extLst>
              <a:ext uri="{FF2B5EF4-FFF2-40B4-BE49-F238E27FC236}">
                <a16:creationId xmlns:a16="http://schemas.microsoft.com/office/drawing/2014/main" id="{A410429B-A374-4715-ADAB-7B3F87ABAA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FA00B36C-3E40-4C12-B27B-8A8A713B6B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E266968-7E97-49ED-8252-BD099A23DBF4}" type="slidenum">
              <a:rPr lang="en-US" altLang="zh-CN" sz="1200">
                <a:latin typeface="Times New Roman" panose="02020603050405020304" pitchFamily="18" charset="0"/>
              </a:rPr>
              <a:pPr/>
              <a:t>53</a:t>
            </a:fld>
            <a:endParaRPr lang="en-US" altLang="zh-CN" sz="1200">
              <a:latin typeface="Times New Roman" panose="02020603050405020304" pitchFamily="18" charset="0"/>
            </a:endParaRPr>
          </a:p>
        </p:txBody>
      </p:sp>
      <p:sp>
        <p:nvSpPr>
          <p:cNvPr id="110595" name="Rectangle 2">
            <a:extLst>
              <a:ext uri="{FF2B5EF4-FFF2-40B4-BE49-F238E27FC236}">
                <a16:creationId xmlns:a16="http://schemas.microsoft.com/office/drawing/2014/main" id="{2B7CC719-E9AE-4727-8504-D2C3917634E5}"/>
              </a:ext>
            </a:extLst>
          </p:cNvPr>
          <p:cNvSpPr>
            <a:spLocks noRot="1" noChangeArrowheads="1" noTextEdit="1"/>
          </p:cNvSpPr>
          <p:nvPr>
            <p:ph type="sldImg"/>
          </p:nvPr>
        </p:nvSpPr>
        <p:spPr>
          <a:ln/>
        </p:spPr>
      </p:sp>
      <p:sp>
        <p:nvSpPr>
          <p:cNvPr id="110596" name="Rectangle 3">
            <a:extLst>
              <a:ext uri="{FF2B5EF4-FFF2-40B4-BE49-F238E27FC236}">
                <a16:creationId xmlns:a16="http://schemas.microsoft.com/office/drawing/2014/main" id="{01106645-1F2B-46AE-AA57-949E942B10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08A00A2C-B85E-4C93-B2D2-733E3B7AEB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30A4A01-BE61-46CB-9A64-1CA0C0F62525}" type="slidenum">
              <a:rPr lang="en-US" altLang="zh-CN" sz="1200">
                <a:latin typeface="Times New Roman" panose="02020603050405020304" pitchFamily="18" charset="0"/>
              </a:rPr>
              <a:pPr/>
              <a:t>54</a:t>
            </a:fld>
            <a:endParaRPr lang="en-US" altLang="zh-CN" sz="1200">
              <a:latin typeface="Times New Roman" panose="02020603050405020304" pitchFamily="18" charset="0"/>
            </a:endParaRPr>
          </a:p>
        </p:txBody>
      </p:sp>
      <p:sp>
        <p:nvSpPr>
          <p:cNvPr id="112643" name="Rectangle 2">
            <a:extLst>
              <a:ext uri="{FF2B5EF4-FFF2-40B4-BE49-F238E27FC236}">
                <a16:creationId xmlns:a16="http://schemas.microsoft.com/office/drawing/2014/main" id="{50DE36A8-8773-487F-AC67-B5B92A261848}"/>
              </a:ext>
            </a:extLst>
          </p:cNvPr>
          <p:cNvSpPr>
            <a:spLocks noRot="1" noChangeArrowheads="1" noTextEdit="1"/>
          </p:cNvSpPr>
          <p:nvPr>
            <p:ph type="sldImg"/>
          </p:nvPr>
        </p:nvSpPr>
        <p:spPr>
          <a:ln/>
        </p:spPr>
      </p:sp>
      <p:sp>
        <p:nvSpPr>
          <p:cNvPr id="112644" name="Rectangle 3">
            <a:extLst>
              <a:ext uri="{FF2B5EF4-FFF2-40B4-BE49-F238E27FC236}">
                <a16:creationId xmlns:a16="http://schemas.microsoft.com/office/drawing/2014/main" id="{C69B9861-BF4D-49EB-A12E-001732D004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0DF3DD6A-063C-4FF6-AD75-C23109289E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89680D8-7FBD-4D63-B1D1-586C39058EFE}" type="slidenum">
              <a:rPr lang="zh-CN" altLang="en-US" sz="1200">
                <a:latin typeface="Times New Roman" panose="02020603050405020304" pitchFamily="18" charset="0"/>
              </a:rPr>
              <a:pPr/>
              <a:t>58</a:t>
            </a:fld>
            <a:endParaRPr lang="en-US" altLang="zh-CN" sz="1200">
              <a:latin typeface="Times New Roman" panose="02020603050405020304" pitchFamily="18" charset="0"/>
            </a:endParaRPr>
          </a:p>
        </p:txBody>
      </p:sp>
      <p:sp>
        <p:nvSpPr>
          <p:cNvPr id="117763" name="Rectangle 2">
            <a:extLst>
              <a:ext uri="{FF2B5EF4-FFF2-40B4-BE49-F238E27FC236}">
                <a16:creationId xmlns:a16="http://schemas.microsoft.com/office/drawing/2014/main" id="{503DAE6C-9A79-4917-B790-10C0F0106027}"/>
              </a:ext>
            </a:extLst>
          </p:cNvPr>
          <p:cNvSpPr>
            <a:spLocks noChangeArrowheads="1" noTextEdit="1"/>
          </p:cNvSpPr>
          <p:nvPr>
            <p:ph type="sldImg"/>
          </p:nvPr>
        </p:nvSpPr>
        <p:spPr>
          <a:ln/>
        </p:spPr>
      </p:sp>
      <p:sp>
        <p:nvSpPr>
          <p:cNvPr id="117764" name="Rectangle 3">
            <a:extLst>
              <a:ext uri="{FF2B5EF4-FFF2-40B4-BE49-F238E27FC236}">
                <a16:creationId xmlns:a16="http://schemas.microsoft.com/office/drawing/2014/main" id="{A2A23A5C-ADF4-4B31-A0E3-9B693CD0CB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96BD1D0-7BDD-450F-A9E7-F8A6DC1A55B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sz="1200">
                <a:latin typeface="Times New Roman" panose="02020603050405020304" pitchFamily="18" charset="0"/>
              </a:rPr>
              <a:t>NN 1</a:t>
            </a:r>
          </a:p>
        </p:txBody>
      </p:sp>
      <p:sp>
        <p:nvSpPr>
          <p:cNvPr id="120835" name="Rectangle 3">
            <a:extLst>
              <a:ext uri="{FF2B5EF4-FFF2-40B4-BE49-F238E27FC236}">
                <a16:creationId xmlns:a16="http://schemas.microsoft.com/office/drawing/2014/main" id="{3D84C8F2-7EA3-48C8-B512-4FD9B6649E3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sz="1200">
                <a:latin typeface="Times New Roman" panose="02020603050405020304" pitchFamily="18" charset="0"/>
              </a:rPr>
              <a:t>10-00</a:t>
            </a:r>
            <a:endParaRPr lang="en-US" altLang="zh-CN" sz="1200">
              <a:latin typeface="Times New Roman" panose="02020603050405020304" pitchFamily="18" charset="0"/>
            </a:endParaRPr>
          </a:p>
        </p:txBody>
      </p:sp>
      <p:sp>
        <p:nvSpPr>
          <p:cNvPr id="120836" name="Rectangle 6">
            <a:extLst>
              <a:ext uri="{FF2B5EF4-FFF2-40B4-BE49-F238E27FC236}">
                <a16:creationId xmlns:a16="http://schemas.microsoft.com/office/drawing/2014/main" id="{CE93D81E-1FA2-40FC-88D5-7F3B4996DBB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sz="1200">
                <a:latin typeface="Times New Roman" panose="02020603050405020304" pitchFamily="18" charset="0"/>
              </a:rPr>
              <a:t>Elene Marchiori</a:t>
            </a:r>
            <a:endParaRPr lang="en-US" altLang="zh-CN" sz="1200">
              <a:latin typeface="Times New Roman" panose="02020603050405020304" pitchFamily="18" charset="0"/>
            </a:endParaRPr>
          </a:p>
        </p:txBody>
      </p:sp>
      <p:sp>
        <p:nvSpPr>
          <p:cNvPr id="120837" name="Rectangle 7">
            <a:extLst>
              <a:ext uri="{FF2B5EF4-FFF2-40B4-BE49-F238E27FC236}">
                <a16:creationId xmlns:a16="http://schemas.microsoft.com/office/drawing/2014/main" id="{4A23D6F3-902A-48FC-9337-F79EEE4FC6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55E41A2-D327-469C-92A9-EBEDF874CF1C}" type="slidenum">
              <a:rPr lang="zh-CN" altLang="en-US" sz="1200">
                <a:latin typeface="Times New Roman" panose="02020603050405020304" pitchFamily="18" charset="0"/>
              </a:rPr>
              <a:pPr/>
              <a:t>60</a:t>
            </a:fld>
            <a:endParaRPr lang="en-US" altLang="zh-CN" sz="1200">
              <a:latin typeface="Times New Roman" panose="02020603050405020304" pitchFamily="18" charset="0"/>
            </a:endParaRPr>
          </a:p>
        </p:txBody>
      </p:sp>
      <p:sp>
        <p:nvSpPr>
          <p:cNvPr id="120838" name="Rectangle 2">
            <a:extLst>
              <a:ext uri="{FF2B5EF4-FFF2-40B4-BE49-F238E27FC236}">
                <a16:creationId xmlns:a16="http://schemas.microsoft.com/office/drawing/2014/main" id="{09BAA94A-F36B-461D-B7C7-F9F70AD0EF7C}"/>
              </a:ext>
            </a:extLst>
          </p:cNvPr>
          <p:cNvSpPr>
            <a:spLocks noChangeArrowheads="1" noTextEdit="1"/>
          </p:cNvSpPr>
          <p:nvPr>
            <p:ph type="sldImg"/>
          </p:nvPr>
        </p:nvSpPr>
        <p:spPr>
          <a:ln/>
        </p:spPr>
      </p:sp>
      <p:sp>
        <p:nvSpPr>
          <p:cNvPr id="120839" name="Rectangle 3">
            <a:extLst>
              <a:ext uri="{FF2B5EF4-FFF2-40B4-BE49-F238E27FC236}">
                <a16:creationId xmlns:a16="http://schemas.microsoft.com/office/drawing/2014/main" id="{3BC64475-ADAE-4074-BE4A-772BFF0153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5A159CF-6FB9-4B3A-B267-9DC3E0C632AB}"/>
              </a:ext>
            </a:extLst>
          </p:cNvPr>
          <p:cNvSpPr>
            <a:spLocks noChangeArrowheads="1" noTextEdit="1"/>
          </p:cNvSpPr>
          <p:nvPr>
            <p:ph type="sldImg"/>
          </p:nvPr>
        </p:nvSpPr>
        <p:spPr>
          <a:ln/>
        </p:spPr>
      </p:sp>
      <p:sp>
        <p:nvSpPr>
          <p:cNvPr id="29699" name="Rectangle 3">
            <a:extLst>
              <a:ext uri="{FF2B5EF4-FFF2-40B4-BE49-F238E27FC236}">
                <a16:creationId xmlns:a16="http://schemas.microsoft.com/office/drawing/2014/main" id="{527F1FE7-47BD-42E5-8553-BA8C437B37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A26B955-20EB-47DB-84EF-20A1BCABCDE1}"/>
              </a:ext>
            </a:extLst>
          </p:cNvPr>
          <p:cNvSpPr>
            <a:spLocks noChangeArrowheads="1" noTextEdit="1"/>
          </p:cNvSpPr>
          <p:nvPr>
            <p:ph type="sldImg"/>
          </p:nvPr>
        </p:nvSpPr>
        <p:spPr>
          <a:ln/>
        </p:spPr>
      </p:sp>
      <p:sp>
        <p:nvSpPr>
          <p:cNvPr id="31747" name="Rectangle 3">
            <a:extLst>
              <a:ext uri="{FF2B5EF4-FFF2-40B4-BE49-F238E27FC236}">
                <a16:creationId xmlns:a16="http://schemas.microsoft.com/office/drawing/2014/main" id="{424FE13A-4CBB-4E80-88A1-A8972CE993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20E79B0-10A0-469B-AEB8-1667E3601D2D}"/>
              </a:ext>
            </a:extLst>
          </p:cNvPr>
          <p:cNvSpPr>
            <a:spLocks noChangeArrowheads="1" noTextEdit="1"/>
          </p:cNvSpPr>
          <p:nvPr>
            <p:ph type="sldImg"/>
          </p:nvPr>
        </p:nvSpPr>
        <p:spPr>
          <a:ln/>
        </p:spPr>
      </p:sp>
      <p:sp>
        <p:nvSpPr>
          <p:cNvPr id="33795" name="Rectangle 3">
            <a:extLst>
              <a:ext uri="{FF2B5EF4-FFF2-40B4-BE49-F238E27FC236}">
                <a16:creationId xmlns:a16="http://schemas.microsoft.com/office/drawing/2014/main" id="{4D88C802-1612-40F7-A70E-BD19734603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17BE1A0-0852-4534-B227-61F56B2014CA}"/>
              </a:ext>
            </a:extLst>
          </p:cNvPr>
          <p:cNvSpPr>
            <a:spLocks noChangeArrowheads="1" noTextEdit="1"/>
          </p:cNvSpPr>
          <p:nvPr>
            <p:ph type="sldImg"/>
          </p:nvPr>
        </p:nvSpPr>
        <p:spPr>
          <a:ln/>
        </p:spPr>
      </p:sp>
      <p:sp>
        <p:nvSpPr>
          <p:cNvPr id="35843" name="Rectangle 3">
            <a:extLst>
              <a:ext uri="{FF2B5EF4-FFF2-40B4-BE49-F238E27FC236}">
                <a16:creationId xmlns:a16="http://schemas.microsoft.com/office/drawing/2014/main" id="{7B7B09BB-A02E-48F9-9269-7FFDE4D776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B7FA6A8-048E-485A-B9E5-C8FB1C174C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50524BF-D01D-4A68-B6C1-269B8E8EABA7}" type="slidenum">
              <a:rPr lang="zh-CN" altLang="en-US" sz="1200">
                <a:latin typeface="Times New Roman" panose="02020603050405020304" pitchFamily="18" charset="0"/>
              </a:rPr>
              <a:pPr/>
              <a:t>9</a:t>
            </a:fld>
            <a:endParaRPr lang="en-US" altLang="zh-CN" sz="1200">
              <a:latin typeface="Times New Roman" panose="02020603050405020304" pitchFamily="18" charset="0"/>
            </a:endParaRPr>
          </a:p>
        </p:txBody>
      </p:sp>
      <p:sp>
        <p:nvSpPr>
          <p:cNvPr id="37891" name="Rectangle 2">
            <a:extLst>
              <a:ext uri="{FF2B5EF4-FFF2-40B4-BE49-F238E27FC236}">
                <a16:creationId xmlns:a16="http://schemas.microsoft.com/office/drawing/2014/main" id="{1833C9DD-7E88-4177-A990-E30B8A2DE865}"/>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4283476F-E3F6-4B9D-8159-8FEA637511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9BE4C34-6E20-4C73-BD66-63C97768C54A}"/>
              </a:ext>
            </a:extLst>
          </p:cNvPr>
          <p:cNvSpPr>
            <a:spLocks noChangeArrowheads="1" noTextEdit="1"/>
          </p:cNvSpPr>
          <p:nvPr>
            <p:ph type="sldImg"/>
          </p:nvPr>
        </p:nvSpPr>
        <p:spPr>
          <a:ln/>
        </p:spPr>
      </p:sp>
      <p:sp>
        <p:nvSpPr>
          <p:cNvPr id="39939" name="Rectangle 3">
            <a:extLst>
              <a:ext uri="{FF2B5EF4-FFF2-40B4-BE49-F238E27FC236}">
                <a16:creationId xmlns:a16="http://schemas.microsoft.com/office/drawing/2014/main" id="{A5A3CE8B-EA0E-4C40-9976-4F3C7736DF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Line 8">
            <a:extLst>
              <a:ext uri="{FF2B5EF4-FFF2-40B4-BE49-F238E27FC236}">
                <a16:creationId xmlns:a16="http://schemas.microsoft.com/office/drawing/2014/main" id="{A280BBB1-2FAF-4E34-8BB0-FE3494C94F74}"/>
              </a:ext>
            </a:extLst>
          </p:cNvPr>
          <p:cNvSpPr>
            <a:spLocks noChangeShapeType="1"/>
          </p:cNvSpPr>
          <p:nvPr userDrawn="1"/>
        </p:nvSpPr>
        <p:spPr bwMode="auto">
          <a:xfrm>
            <a:off x="468313" y="6165850"/>
            <a:ext cx="8207375"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7314" name="Rectangle 2"/>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p>
        </p:txBody>
      </p:sp>
      <p:sp>
        <p:nvSpPr>
          <p:cNvPr id="397315" name="Rectangle 3"/>
          <p:cNvSpPr>
            <a:spLocks noGrp="1" noChangeArrowheads="1"/>
          </p:cNvSpPr>
          <p:nvPr>
            <p:ph type="subTitle" idx="1"/>
          </p:nvPr>
        </p:nvSpPr>
        <p:spPr>
          <a:xfrm>
            <a:off x="971550" y="2924175"/>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6" name="Rectangle 4">
            <a:extLst>
              <a:ext uri="{FF2B5EF4-FFF2-40B4-BE49-F238E27FC236}">
                <a16:creationId xmlns:a16="http://schemas.microsoft.com/office/drawing/2014/main" id="{CC82395F-D3F0-48F1-B03B-6D42115B2258}"/>
              </a:ext>
            </a:extLst>
          </p:cNvPr>
          <p:cNvSpPr>
            <a:spLocks noGrp="1" noChangeArrowheads="1"/>
          </p:cNvSpPr>
          <p:nvPr>
            <p:ph type="dt" sz="half" idx="10"/>
          </p:nvPr>
        </p:nvSpPr>
        <p:spPr/>
        <p:txBody>
          <a:bodyPr/>
          <a:lstStyle>
            <a:lvl1pPr>
              <a:defRPr/>
            </a:lvl1pPr>
          </a:lstStyle>
          <a:p>
            <a:pPr>
              <a:defRPr/>
            </a:pPr>
            <a:fld id="{A008C937-BCE5-455D-84A3-02F8C3FDE099}" type="datetime1">
              <a:rPr lang="zh-CN" altLang="en-US"/>
              <a:pPr>
                <a:defRPr/>
              </a:pPr>
              <a:t>2021/11/2</a:t>
            </a:fld>
            <a:endParaRPr lang="en-US" altLang="zh-CN"/>
          </a:p>
        </p:txBody>
      </p:sp>
      <p:sp>
        <p:nvSpPr>
          <p:cNvPr id="7" name="Rectangle 5">
            <a:extLst>
              <a:ext uri="{FF2B5EF4-FFF2-40B4-BE49-F238E27FC236}">
                <a16:creationId xmlns:a16="http://schemas.microsoft.com/office/drawing/2014/main" id="{A2F8FAAE-8DD3-4CB2-96EE-A7AEB2E02A39}"/>
              </a:ext>
            </a:extLst>
          </p:cNvPr>
          <p:cNvSpPr>
            <a:spLocks noGrp="1" noChangeArrowheads="1"/>
          </p:cNvSpPr>
          <p:nvPr>
            <p:ph type="ftr" sz="quarter" idx="11"/>
          </p:nvPr>
        </p:nvSpPr>
        <p:spPr/>
        <p:txBody>
          <a:bodyPr/>
          <a:lstStyle>
            <a:lvl1pPr>
              <a:defRPr/>
            </a:lvl1pPr>
          </a:lstStyle>
          <a:p>
            <a:pPr>
              <a:defRPr/>
            </a:pPr>
            <a:r>
              <a:rPr lang="zh-CN" altLang="en-US"/>
              <a:t>崔振超    人工智能概论 </a:t>
            </a:r>
            <a:endParaRPr lang="en-US" altLang="zh-CN"/>
          </a:p>
        </p:txBody>
      </p:sp>
      <p:sp>
        <p:nvSpPr>
          <p:cNvPr id="8" name="Rectangle 6">
            <a:extLst>
              <a:ext uri="{FF2B5EF4-FFF2-40B4-BE49-F238E27FC236}">
                <a16:creationId xmlns:a16="http://schemas.microsoft.com/office/drawing/2014/main" id="{719FA8E2-062E-448A-B6B0-4D37CCBDD439}"/>
              </a:ext>
            </a:extLst>
          </p:cNvPr>
          <p:cNvSpPr>
            <a:spLocks noGrp="1" noChangeArrowheads="1"/>
          </p:cNvSpPr>
          <p:nvPr>
            <p:ph type="sldNum" sz="quarter" idx="12"/>
          </p:nvPr>
        </p:nvSpPr>
        <p:spPr/>
        <p:txBody>
          <a:bodyPr/>
          <a:lstStyle>
            <a:lvl1pPr>
              <a:defRPr/>
            </a:lvl1pPr>
          </a:lstStyle>
          <a:p>
            <a:fld id="{E7E4DDF9-4EB4-408A-96E9-C9E06E376253}" type="slidenum">
              <a:rPr lang="zh-CN" altLang="en-US"/>
              <a:pPr/>
              <a:t>‹#›</a:t>
            </a:fld>
            <a:endParaRPr lang="en-US" altLang="zh-CN"/>
          </a:p>
        </p:txBody>
      </p:sp>
      <p:sp>
        <p:nvSpPr>
          <p:cNvPr id="4" name="Rectangle 7">
            <a:extLst>
              <a:ext uri="{FF2B5EF4-FFF2-40B4-BE49-F238E27FC236}">
                <a16:creationId xmlns:a16="http://schemas.microsoft.com/office/drawing/2014/main" id="{738A2213-F879-451E-9BF2-15A4FCF51E9F}"/>
              </a:ext>
            </a:extLst>
          </p:cNvPr>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spTree>
    <p:extLst>
      <p:ext uri="{BB962C8B-B14F-4D97-AF65-F5344CB8AC3E}">
        <p14:creationId xmlns:p14="http://schemas.microsoft.com/office/powerpoint/2010/main" val="167196235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589BB41-FDE0-48AD-AD2F-22B2BFE31B81}"/>
              </a:ext>
            </a:extLst>
          </p:cNvPr>
          <p:cNvSpPr>
            <a:spLocks noGrp="1" noChangeArrowheads="1"/>
          </p:cNvSpPr>
          <p:nvPr>
            <p:ph type="dt" sz="half" idx="10"/>
          </p:nvPr>
        </p:nvSpPr>
        <p:spPr>
          <a:ln/>
        </p:spPr>
        <p:txBody>
          <a:bodyPr/>
          <a:lstStyle>
            <a:lvl1pPr>
              <a:defRPr/>
            </a:lvl1pPr>
          </a:lstStyle>
          <a:p>
            <a:pPr>
              <a:defRPr/>
            </a:pPr>
            <a:fld id="{3101DAAA-4B66-408D-92B5-1E071F0C4676}" type="datetime1">
              <a:rPr lang="zh-CN" altLang="en-US"/>
              <a:pPr>
                <a:defRPr/>
              </a:pPr>
              <a:t>2021/11/2</a:t>
            </a:fld>
            <a:endParaRPr lang="en-US" altLang="zh-CN"/>
          </a:p>
        </p:txBody>
      </p:sp>
      <p:sp>
        <p:nvSpPr>
          <p:cNvPr id="5" name="Rectangle 5">
            <a:extLst>
              <a:ext uri="{FF2B5EF4-FFF2-40B4-BE49-F238E27FC236}">
                <a16:creationId xmlns:a16="http://schemas.microsoft.com/office/drawing/2014/main" id="{F40FB790-9285-4647-8647-3B923933EB59}"/>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人工智能导论：搜索算法 </a:t>
            </a:r>
            <a:endParaRPr lang="en-US" altLang="zh-CN"/>
          </a:p>
        </p:txBody>
      </p:sp>
      <p:sp>
        <p:nvSpPr>
          <p:cNvPr id="6" name="Rectangle 6">
            <a:extLst>
              <a:ext uri="{FF2B5EF4-FFF2-40B4-BE49-F238E27FC236}">
                <a16:creationId xmlns:a16="http://schemas.microsoft.com/office/drawing/2014/main" id="{3B8D2447-1EFC-47EB-8CE4-8E98F17133E5}"/>
              </a:ext>
            </a:extLst>
          </p:cNvPr>
          <p:cNvSpPr>
            <a:spLocks noGrp="1" noChangeArrowheads="1"/>
          </p:cNvSpPr>
          <p:nvPr>
            <p:ph type="sldNum" sz="quarter" idx="12"/>
          </p:nvPr>
        </p:nvSpPr>
        <p:spPr>
          <a:ln/>
        </p:spPr>
        <p:txBody>
          <a:bodyPr/>
          <a:lstStyle>
            <a:lvl1pPr>
              <a:defRPr/>
            </a:lvl1pPr>
          </a:lstStyle>
          <a:p>
            <a:fld id="{9971F4B0-AE03-4613-9B0D-43B78031A42E}" type="slidenum">
              <a:rPr lang="zh-CN" altLang="en-US"/>
              <a:pPr/>
              <a:t>‹#›</a:t>
            </a:fld>
            <a:endParaRPr lang="en-US" altLang="zh-CN"/>
          </a:p>
        </p:txBody>
      </p:sp>
    </p:spTree>
    <p:extLst>
      <p:ext uri="{BB962C8B-B14F-4D97-AF65-F5344CB8AC3E}">
        <p14:creationId xmlns:p14="http://schemas.microsoft.com/office/powerpoint/2010/main" val="311176315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15DBC86-E80A-4A1F-8EB2-6A2035FCFFA1}"/>
              </a:ext>
            </a:extLst>
          </p:cNvPr>
          <p:cNvSpPr>
            <a:spLocks noGrp="1" noChangeArrowheads="1"/>
          </p:cNvSpPr>
          <p:nvPr>
            <p:ph type="dt" sz="half" idx="10"/>
          </p:nvPr>
        </p:nvSpPr>
        <p:spPr/>
        <p:txBody>
          <a:bodyPr/>
          <a:lstStyle>
            <a:lvl1pPr>
              <a:defRPr/>
            </a:lvl1pPr>
          </a:lstStyle>
          <a:p>
            <a:pPr>
              <a:defRPr/>
            </a:pPr>
            <a:fld id="{B1C81829-83B2-4667-8FD3-8B5B221EDE7F}" type="datetime1">
              <a:rPr lang="zh-CN" altLang="en-US"/>
              <a:pPr>
                <a:defRPr/>
              </a:pPr>
              <a:t>2021/11/2</a:t>
            </a:fld>
            <a:endParaRPr lang="en-US" altLang="zh-CN"/>
          </a:p>
        </p:txBody>
      </p:sp>
      <p:sp>
        <p:nvSpPr>
          <p:cNvPr id="5" name="Rectangle 5">
            <a:extLst>
              <a:ext uri="{FF2B5EF4-FFF2-40B4-BE49-F238E27FC236}">
                <a16:creationId xmlns:a16="http://schemas.microsoft.com/office/drawing/2014/main" id="{E30E922D-62AE-4176-ADC1-38212180CA62}"/>
              </a:ext>
            </a:extLst>
          </p:cNvPr>
          <p:cNvSpPr>
            <a:spLocks noGrp="1" noChangeArrowheads="1"/>
          </p:cNvSpPr>
          <p:nvPr>
            <p:ph type="ftr" sz="quarter" idx="11"/>
          </p:nvPr>
        </p:nvSpPr>
        <p:spPr/>
        <p:txBody>
          <a:bodyPr/>
          <a:lstStyle>
            <a:lvl1pPr>
              <a:defRPr/>
            </a:lvl1pPr>
          </a:lstStyle>
          <a:p>
            <a:pPr>
              <a:defRPr/>
            </a:pPr>
            <a:r>
              <a:rPr lang="zh-CN" altLang="en-US"/>
              <a:t>崔振超    人工智能概论 </a:t>
            </a:r>
            <a:endParaRPr lang="en-US" altLang="zh-CN"/>
          </a:p>
        </p:txBody>
      </p:sp>
      <p:sp>
        <p:nvSpPr>
          <p:cNvPr id="6" name="Rectangle 6">
            <a:extLst>
              <a:ext uri="{FF2B5EF4-FFF2-40B4-BE49-F238E27FC236}">
                <a16:creationId xmlns:a16="http://schemas.microsoft.com/office/drawing/2014/main" id="{901C2E02-1656-4C34-B104-6A6D6EADB1AB}"/>
              </a:ext>
            </a:extLst>
          </p:cNvPr>
          <p:cNvSpPr>
            <a:spLocks noGrp="1" noChangeArrowheads="1"/>
          </p:cNvSpPr>
          <p:nvPr>
            <p:ph type="sldNum" sz="quarter" idx="12"/>
          </p:nvPr>
        </p:nvSpPr>
        <p:spPr/>
        <p:txBody>
          <a:bodyPr/>
          <a:lstStyle>
            <a:lvl1pPr>
              <a:defRPr/>
            </a:lvl1pPr>
          </a:lstStyle>
          <a:p>
            <a:fld id="{F461055C-F70D-4035-9846-6F84C83B655C}" type="slidenum">
              <a:rPr lang="zh-CN" altLang="en-US"/>
              <a:pPr/>
              <a:t>‹#›</a:t>
            </a:fld>
            <a:endParaRPr lang="en-US" altLang="zh-CN"/>
          </a:p>
        </p:txBody>
      </p:sp>
    </p:spTree>
    <p:extLst>
      <p:ext uri="{BB962C8B-B14F-4D97-AF65-F5344CB8AC3E}">
        <p14:creationId xmlns:p14="http://schemas.microsoft.com/office/powerpoint/2010/main" val="71864488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A008C937-BCE5-455D-84A3-02F8C3FDE099}" type="datetime1">
              <a:rPr lang="zh-CN" altLang="en-US" smtClean="0"/>
              <a:pPr>
                <a:defRPr/>
              </a:pPr>
              <a:t>2021/11/2</a:t>
            </a:fld>
            <a:endParaRPr lang="en-US" altLang="zh-CN"/>
          </a:p>
        </p:txBody>
      </p:sp>
      <p:sp>
        <p:nvSpPr>
          <p:cNvPr id="5" name="Footer Placeholder 4"/>
          <p:cNvSpPr>
            <a:spLocks noGrp="1"/>
          </p:cNvSpPr>
          <p:nvPr>
            <p:ph type="ftr" sz="quarter" idx="11"/>
          </p:nvPr>
        </p:nvSpPr>
        <p:spPr/>
        <p:txBody>
          <a:bodyPr/>
          <a:lstStyle/>
          <a:p>
            <a:pPr>
              <a:defRPr/>
            </a:pPr>
            <a:r>
              <a:rPr lang="zh-CN" altLang="en-US"/>
              <a:t>崔振超    人工智能概论 </a:t>
            </a:r>
            <a:endParaRPr lang="en-US" altLang="zh-CN"/>
          </a:p>
        </p:txBody>
      </p:sp>
      <p:sp>
        <p:nvSpPr>
          <p:cNvPr id="6" name="Slide Number Placeholder 5"/>
          <p:cNvSpPr>
            <a:spLocks noGrp="1"/>
          </p:cNvSpPr>
          <p:nvPr>
            <p:ph type="sldNum" sz="quarter" idx="12"/>
          </p:nvPr>
        </p:nvSpPr>
        <p:spPr/>
        <p:txBody>
          <a:bodyPr/>
          <a:lstStyle/>
          <a:p>
            <a:fld id="{E7E4DDF9-4EB4-408A-96E9-C9E06E376253}" type="slidenum">
              <a:rPr lang="zh-CN" altLang="en-US" smtClean="0"/>
              <a:pPr/>
              <a:t>‹#›</a:t>
            </a:fld>
            <a:endParaRPr lang="en-US" altLang="zh-CN"/>
          </a:p>
        </p:txBody>
      </p:sp>
    </p:spTree>
    <p:extLst>
      <p:ext uri="{BB962C8B-B14F-4D97-AF65-F5344CB8AC3E}">
        <p14:creationId xmlns:p14="http://schemas.microsoft.com/office/powerpoint/2010/main" val="257994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5" name="Footer Placeholder 4"/>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6" name="Slide Number Placeholder 5"/>
          <p:cNvSpPr>
            <a:spLocks noGrp="1"/>
          </p:cNvSpPr>
          <p:nvPr>
            <p:ph type="sldNum" sz="quarter" idx="12"/>
          </p:nvPr>
        </p:nvSpPr>
        <p:spPr/>
        <p:txBody>
          <a:bodyPr/>
          <a:lstStyle/>
          <a:p>
            <a:fld id="{7B93898A-EAE0-4C99-812E-6BD94E032C04}" type="slidenum">
              <a:rPr lang="zh-CN" altLang="en-US" smtClean="0"/>
              <a:pPr/>
              <a:t>‹#›</a:t>
            </a:fld>
            <a:endParaRPr lang="en-US" altLang="zh-CN"/>
          </a:p>
        </p:txBody>
      </p:sp>
    </p:spTree>
    <p:extLst>
      <p:ext uri="{BB962C8B-B14F-4D97-AF65-F5344CB8AC3E}">
        <p14:creationId xmlns:p14="http://schemas.microsoft.com/office/powerpoint/2010/main" val="212468201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1DDD9CD1-1BD9-47E6-ACF4-F0321B70A569}" type="datetime1">
              <a:rPr lang="zh-CN" altLang="en-US" smtClean="0"/>
              <a:pPr>
                <a:defRPr/>
              </a:pPr>
              <a:t>2021/11/2</a:t>
            </a:fld>
            <a:endParaRPr lang="en-US" altLang="zh-CN"/>
          </a:p>
        </p:txBody>
      </p:sp>
      <p:sp>
        <p:nvSpPr>
          <p:cNvPr id="5" name="Footer Placeholder 4"/>
          <p:cNvSpPr>
            <a:spLocks noGrp="1"/>
          </p:cNvSpPr>
          <p:nvPr>
            <p:ph type="ftr" sz="quarter" idx="11"/>
          </p:nvPr>
        </p:nvSpPr>
        <p:spPr/>
        <p:txBody>
          <a:bodyPr/>
          <a:lstStyle/>
          <a:p>
            <a:pPr>
              <a:defRPr/>
            </a:pPr>
            <a:r>
              <a:rPr lang="zh-CN" altLang="en-US"/>
              <a:t>崔振超    人工智能概论 </a:t>
            </a:r>
            <a:endParaRPr lang="en-US" altLang="zh-CN"/>
          </a:p>
        </p:txBody>
      </p:sp>
      <p:sp>
        <p:nvSpPr>
          <p:cNvPr id="6" name="Slide Number Placeholder 5"/>
          <p:cNvSpPr>
            <a:spLocks noGrp="1"/>
          </p:cNvSpPr>
          <p:nvPr>
            <p:ph type="sldNum" sz="quarter" idx="12"/>
          </p:nvPr>
        </p:nvSpPr>
        <p:spPr/>
        <p:txBody>
          <a:bodyPr/>
          <a:lstStyle/>
          <a:p>
            <a:fld id="{40269EF6-242A-4505-BB67-7F47D3F61319}" type="slidenum">
              <a:rPr lang="zh-CN" altLang="en-US" smtClean="0"/>
              <a:pPr/>
              <a:t>‹#›</a:t>
            </a:fld>
            <a:endParaRPr lang="en-US" altLang="zh-CN"/>
          </a:p>
        </p:txBody>
      </p:sp>
    </p:spTree>
    <p:extLst>
      <p:ext uri="{BB962C8B-B14F-4D97-AF65-F5344CB8AC3E}">
        <p14:creationId xmlns:p14="http://schemas.microsoft.com/office/powerpoint/2010/main" val="311254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7" name="Slide Number Placeholder 6"/>
          <p:cNvSpPr>
            <a:spLocks noGrp="1"/>
          </p:cNvSpPr>
          <p:nvPr>
            <p:ph type="sldNum" sz="quarter" idx="12"/>
          </p:nvPr>
        </p:nvSpPr>
        <p:spPr/>
        <p:txBody>
          <a:bodyPr/>
          <a:lstStyle/>
          <a:p>
            <a:fld id="{7B93898A-EAE0-4C99-812E-6BD94E032C04}" type="slidenum">
              <a:rPr lang="zh-CN" altLang="en-US" smtClean="0"/>
              <a:pPr/>
              <a:t>‹#›</a:t>
            </a:fld>
            <a:endParaRPr lang="en-US" altLang="zh-CN"/>
          </a:p>
        </p:txBody>
      </p:sp>
    </p:spTree>
    <p:extLst>
      <p:ext uri="{BB962C8B-B14F-4D97-AF65-F5344CB8AC3E}">
        <p14:creationId xmlns:p14="http://schemas.microsoft.com/office/powerpoint/2010/main" val="132962822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8" name="Footer Placeholder 7"/>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9" name="Slide Number Placeholder 8"/>
          <p:cNvSpPr>
            <a:spLocks noGrp="1"/>
          </p:cNvSpPr>
          <p:nvPr>
            <p:ph type="sldNum" sz="quarter" idx="12"/>
          </p:nvPr>
        </p:nvSpPr>
        <p:spPr/>
        <p:txBody>
          <a:bodyPr/>
          <a:lstStyle/>
          <a:p>
            <a:fld id="{7B93898A-EAE0-4C99-812E-6BD94E032C04}" type="slidenum">
              <a:rPr lang="zh-CN" altLang="en-US" smtClean="0"/>
              <a:pPr/>
              <a:t>‹#›</a:t>
            </a:fld>
            <a:endParaRPr lang="en-US" altLang="zh-CN"/>
          </a:p>
        </p:txBody>
      </p:sp>
    </p:spTree>
    <p:extLst>
      <p:ext uri="{BB962C8B-B14F-4D97-AF65-F5344CB8AC3E}">
        <p14:creationId xmlns:p14="http://schemas.microsoft.com/office/powerpoint/2010/main" val="336359597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727DEAA6-C36E-4864-B41F-5F9DAE08599F}" type="datetime1">
              <a:rPr lang="zh-CN" altLang="en-US" smtClean="0"/>
              <a:pPr>
                <a:defRPr/>
              </a:pPr>
              <a:t>2021/11/2</a:t>
            </a:fld>
            <a:endParaRPr lang="en-US" altLang="zh-CN"/>
          </a:p>
        </p:txBody>
      </p:sp>
      <p:sp>
        <p:nvSpPr>
          <p:cNvPr id="4" name="Footer Placeholder 3"/>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5" name="Slide Number Placeholder 4"/>
          <p:cNvSpPr>
            <a:spLocks noGrp="1"/>
          </p:cNvSpPr>
          <p:nvPr>
            <p:ph type="sldNum" sz="quarter" idx="12"/>
          </p:nvPr>
        </p:nvSpPr>
        <p:spPr/>
        <p:txBody>
          <a:bodyPr/>
          <a:lstStyle/>
          <a:p>
            <a:fld id="{9162D03D-0831-4582-86C9-3594D0544B9B}" type="slidenum">
              <a:rPr lang="zh-CN" altLang="en-US" smtClean="0"/>
              <a:pPr/>
              <a:t>‹#›</a:t>
            </a:fld>
            <a:endParaRPr lang="en-US" altLang="zh-CN"/>
          </a:p>
        </p:txBody>
      </p:sp>
    </p:spTree>
    <p:extLst>
      <p:ext uri="{BB962C8B-B14F-4D97-AF65-F5344CB8AC3E}">
        <p14:creationId xmlns:p14="http://schemas.microsoft.com/office/powerpoint/2010/main" val="2925017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fld id="{2F829D49-C860-4C76-AA9C-EA3B3EBDC50A}" type="datetime1">
              <a:rPr lang="zh-CN" altLang="en-US" smtClean="0"/>
              <a:pPr>
                <a:defRPr/>
              </a:pPr>
              <a:t>2021/11/2</a:t>
            </a:fld>
            <a:endParaRPr lang="en-US" altLang="zh-CN"/>
          </a:p>
        </p:txBody>
      </p:sp>
      <p:sp>
        <p:nvSpPr>
          <p:cNvPr id="3" name="Footer Placeholder 2"/>
          <p:cNvSpPr>
            <a:spLocks noGrp="1"/>
          </p:cNvSpPr>
          <p:nvPr>
            <p:ph type="ftr" sz="quarter" idx="11"/>
          </p:nvPr>
        </p:nvSpPr>
        <p:spPr/>
        <p:txBody>
          <a:bodyPr/>
          <a:lstStyle/>
          <a:p>
            <a:pPr>
              <a:defRPr/>
            </a:pPr>
            <a:r>
              <a:rPr lang="zh-CN" altLang="en-US"/>
              <a:t>崔振超    人工智能概论 </a:t>
            </a:r>
            <a:endParaRPr lang="en-US" altLang="zh-CN"/>
          </a:p>
        </p:txBody>
      </p:sp>
      <p:sp>
        <p:nvSpPr>
          <p:cNvPr id="4" name="Slide Number Placeholder 3"/>
          <p:cNvSpPr>
            <a:spLocks noGrp="1"/>
          </p:cNvSpPr>
          <p:nvPr>
            <p:ph type="sldNum" sz="quarter" idx="12"/>
          </p:nvPr>
        </p:nvSpPr>
        <p:spPr/>
        <p:txBody>
          <a:bodyPr/>
          <a:lstStyle/>
          <a:p>
            <a:fld id="{76EDACCC-AB7D-4664-9E21-46C9B6383074}" type="slidenum">
              <a:rPr lang="zh-CN" altLang="en-US" smtClean="0"/>
              <a:pPr/>
              <a:t>‹#›</a:t>
            </a:fld>
            <a:endParaRPr lang="en-US" altLang="zh-CN"/>
          </a:p>
        </p:txBody>
      </p:sp>
      <p:sp>
        <p:nvSpPr>
          <p:cNvPr id="7" name="Rectangle 7">
            <a:extLst>
              <a:ext uri="{FF2B5EF4-FFF2-40B4-BE49-F238E27FC236}">
                <a16:creationId xmlns:a16="http://schemas.microsoft.com/office/drawing/2014/main" id="{7A5D01D3-E0E4-4585-A838-7D35DBA7E913}"/>
              </a:ext>
            </a:extLst>
          </p:cNvPr>
          <p:cNvSpPr>
            <a:spLocks noChangeArrowheads="1"/>
          </p:cNvSpPr>
          <p:nvPr userDrawn="1"/>
        </p:nvSpPr>
        <p:spPr bwMode="auto">
          <a:xfrm>
            <a:off x="395536" y="1412776"/>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spTree>
    <p:extLst>
      <p:ext uri="{BB962C8B-B14F-4D97-AF65-F5344CB8AC3E}">
        <p14:creationId xmlns:p14="http://schemas.microsoft.com/office/powerpoint/2010/main" val="2364111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7" name="Slide Number Placeholder 6"/>
          <p:cNvSpPr>
            <a:spLocks noGrp="1"/>
          </p:cNvSpPr>
          <p:nvPr>
            <p:ph type="sldNum" sz="quarter" idx="12"/>
          </p:nvPr>
        </p:nvSpPr>
        <p:spPr/>
        <p:txBody>
          <a:bodyPr/>
          <a:lstStyle/>
          <a:p>
            <a:fld id="{7B93898A-EAE0-4C99-812E-6BD94E032C04}" type="slidenum">
              <a:rPr lang="zh-CN" altLang="en-US" smtClean="0"/>
              <a:pPr/>
              <a:t>‹#›</a:t>
            </a:fld>
            <a:endParaRPr lang="en-US" altLang="zh-CN"/>
          </a:p>
        </p:txBody>
      </p:sp>
    </p:spTree>
    <p:extLst>
      <p:ext uri="{BB962C8B-B14F-4D97-AF65-F5344CB8AC3E}">
        <p14:creationId xmlns:p14="http://schemas.microsoft.com/office/powerpoint/2010/main" val="8733819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E5700B0-5A34-4575-B1FB-FCC2676846A7}"/>
              </a:ext>
            </a:extLst>
          </p:cNvPr>
          <p:cNvSpPr>
            <a:spLocks noGrp="1" noChangeArrowheads="1"/>
          </p:cNvSpPr>
          <p:nvPr>
            <p:ph type="dt" sz="half" idx="10"/>
          </p:nvPr>
        </p:nvSpPr>
        <p:spPr>
          <a:ln/>
        </p:spPr>
        <p:txBody>
          <a:bodyPr/>
          <a:lstStyle>
            <a:lvl1pPr>
              <a:defRPr/>
            </a:lvl1pPr>
          </a:lstStyle>
          <a:p>
            <a:pPr>
              <a:defRPr/>
            </a:pPr>
            <a:fld id="{73FEB674-DF96-4795-8568-8C2DB5029405}" type="datetime1">
              <a:rPr lang="zh-CN" altLang="en-US"/>
              <a:pPr>
                <a:defRPr/>
              </a:pPr>
              <a:t>2021/11/2</a:t>
            </a:fld>
            <a:endParaRPr lang="en-US" altLang="zh-CN"/>
          </a:p>
        </p:txBody>
      </p:sp>
      <p:sp>
        <p:nvSpPr>
          <p:cNvPr id="5" name="Rectangle 5">
            <a:extLst>
              <a:ext uri="{FF2B5EF4-FFF2-40B4-BE49-F238E27FC236}">
                <a16:creationId xmlns:a16="http://schemas.microsoft.com/office/drawing/2014/main" id="{FEF17ED9-B186-4DF0-8193-335130C0C221}"/>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人工智能导论：搜索算法 </a:t>
            </a:r>
            <a:endParaRPr lang="en-US" altLang="zh-CN"/>
          </a:p>
        </p:txBody>
      </p:sp>
      <p:sp>
        <p:nvSpPr>
          <p:cNvPr id="6" name="Rectangle 6">
            <a:extLst>
              <a:ext uri="{FF2B5EF4-FFF2-40B4-BE49-F238E27FC236}">
                <a16:creationId xmlns:a16="http://schemas.microsoft.com/office/drawing/2014/main" id="{E2CE2AD9-E18C-4293-8712-AF77582937B3}"/>
              </a:ext>
            </a:extLst>
          </p:cNvPr>
          <p:cNvSpPr>
            <a:spLocks noGrp="1" noChangeArrowheads="1"/>
          </p:cNvSpPr>
          <p:nvPr>
            <p:ph type="sldNum" sz="quarter" idx="12"/>
          </p:nvPr>
        </p:nvSpPr>
        <p:spPr>
          <a:ln/>
        </p:spPr>
        <p:txBody>
          <a:bodyPr/>
          <a:lstStyle>
            <a:lvl1pPr>
              <a:defRPr/>
            </a:lvl1pPr>
          </a:lstStyle>
          <a:p>
            <a:fld id="{152C9930-5FC3-413C-9DC2-2050B86601AA}" type="slidenum">
              <a:rPr lang="zh-CN" altLang="en-US"/>
              <a:pPr/>
              <a:t>‹#›</a:t>
            </a:fld>
            <a:endParaRPr lang="en-US" altLang="zh-CN"/>
          </a:p>
        </p:txBody>
      </p:sp>
    </p:spTree>
    <p:extLst>
      <p:ext uri="{BB962C8B-B14F-4D97-AF65-F5344CB8AC3E}">
        <p14:creationId xmlns:p14="http://schemas.microsoft.com/office/powerpoint/2010/main" val="335321899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3C3E5681-9003-4F5F-8494-56117C70AD59}"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崔振超    人工智能概论 </a:t>
            </a:r>
            <a:endParaRPr lang="en-US" altLang="zh-CN"/>
          </a:p>
        </p:txBody>
      </p:sp>
      <p:sp>
        <p:nvSpPr>
          <p:cNvPr id="7" name="Slide Number Placeholder 6"/>
          <p:cNvSpPr>
            <a:spLocks noGrp="1"/>
          </p:cNvSpPr>
          <p:nvPr>
            <p:ph type="sldNum" sz="quarter" idx="12"/>
          </p:nvPr>
        </p:nvSpPr>
        <p:spPr/>
        <p:txBody>
          <a:bodyPr/>
          <a:lstStyle/>
          <a:p>
            <a:fld id="{073FF91B-8438-4D30-96F2-1A1214EB351E}" type="slidenum">
              <a:rPr lang="zh-CN" altLang="en-US" smtClean="0"/>
              <a:pPr/>
              <a:t>‹#›</a:t>
            </a:fld>
            <a:endParaRPr lang="en-US" altLang="zh-CN"/>
          </a:p>
        </p:txBody>
      </p:sp>
    </p:spTree>
    <p:extLst>
      <p:ext uri="{BB962C8B-B14F-4D97-AF65-F5344CB8AC3E}">
        <p14:creationId xmlns:p14="http://schemas.microsoft.com/office/powerpoint/2010/main" val="2604848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7" name="Slide Number Placeholder 6"/>
          <p:cNvSpPr>
            <a:spLocks noGrp="1"/>
          </p:cNvSpPr>
          <p:nvPr>
            <p:ph type="sldNum" sz="quarter" idx="12"/>
          </p:nvPr>
        </p:nvSpPr>
        <p:spPr/>
        <p:txBody>
          <a:bodyPr/>
          <a:lstStyle/>
          <a:p>
            <a:fld id="{7B93898A-EAE0-4C99-812E-6BD94E032C04}" type="slidenum">
              <a:rPr lang="zh-CN" altLang="en-US" smtClean="0"/>
              <a:pPr/>
              <a:t>‹#›</a:t>
            </a:fld>
            <a:endParaRPr lang="en-US" altLang="zh-CN"/>
          </a:p>
        </p:txBody>
      </p:sp>
    </p:spTree>
    <p:extLst>
      <p:ext uri="{BB962C8B-B14F-4D97-AF65-F5344CB8AC3E}">
        <p14:creationId xmlns:p14="http://schemas.microsoft.com/office/powerpoint/2010/main" val="317773243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7" name="Slide Number Placeholder 6"/>
          <p:cNvSpPr>
            <a:spLocks noGrp="1"/>
          </p:cNvSpPr>
          <p:nvPr>
            <p:ph type="sldNum" sz="quarter" idx="12"/>
          </p:nvPr>
        </p:nvSpPr>
        <p:spPr/>
        <p:txBody>
          <a:bodyPr/>
          <a:lstStyle/>
          <a:p>
            <a:fld id="{7B93898A-EAE0-4C99-812E-6BD94E032C04}" type="slidenum">
              <a:rPr lang="zh-CN" altLang="en-US" smtClean="0"/>
              <a:pPr/>
              <a:t>‹#›</a:t>
            </a:fld>
            <a:endParaRPr lang="en-US" altLang="zh-CN"/>
          </a:p>
        </p:txBody>
      </p:sp>
    </p:spTree>
    <p:extLst>
      <p:ext uri="{BB962C8B-B14F-4D97-AF65-F5344CB8AC3E}">
        <p14:creationId xmlns:p14="http://schemas.microsoft.com/office/powerpoint/2010/main" val="166043831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7" name="Slide Number Placeholder 6"/>
          <p:cNvSpPr>
            <a:spLocks noGrp="1"/>
          </p:cNvSpPr>
          <p:nvPr>
            <p:ph type="sldNum" sz="quarter" idx="12"/>
          </p:nvPr>
        </p:nvSpPr>
        <p:spPr/>
        <p:txBody>
          <a:bodyPr/>
          <a:lstStyle/>
          <a:p>
            <a:fld id="{7B93898A-EAE0-4C99-812E-6BD94E032C04}" type="slidenum">
              <a:rPr lang="zh-CN" altLang="en-US" smtClean="0"/>
              <a:pPr/>
              <a:t>‹#›</a:t>
            </a:fld>
            <a:endParaRPr lang="en-US" altLang="zh-CN"/>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6458939"/>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7" name="Slide Number Placeholder 6"/>
          <p:cNvSpPr>
            <a:spLocks noGrp="1"/>
          </p:cNvSpPr>
          <p:nvPr>
            <p:ph type="sldNum" sz="quarter" idx="12"/>
          </p:nvPr>
        </p:nvSpPr>
        <p:spPr/>
        <p:txBody>
          <a:bodyPr/>
          <a:lstStyle/>
          <a:p>
            <a:fld id="{7B93898A-EAE0-4C99-812E-6BD94E032C04}" type="slidenum">
              <a:rPr lang="zh-CN" altLang="en-US" smtClean="0"/>
              <a:pPr/>
              <a:t>‹#›</a:t>
            </a:fld>
            <a:endParaRPr lang="en-US" altLang="zh-CN"/>
          </a:p>
        </p:txBody>
      </p:sp>
    </p:spTree>
    <p:extLst>
      <p:ext uri="{BB962C8B-B14F-4D97-AF65-F5344CB8AC3E}">
        <p14:creationId xmlns:p14="http://schemas.microsoft.com/office/powerpoint/2010/main" val="209998893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4" name="Footer Placeholder 3"/>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5" name="Slide Number Placeholder 4"/>
          <p:cNvSpPr>
            <a:spLocks noGrp="1"/>
          </p:cNvSpPr>
          <p:nvPr>
            <p:ph type="sldNum" sz="quarter" idx="12"/>
          </p:nvPr>
        </p:nvSpPr>
        <p:spPr/>
        <p:txBody>
          <a:bodyPr/>
          <a:lstStyle/>
          <a:p>
            <a:fld id="{7B93898A-EAE0-4C99-812E-6BD94E032C04}" type="slidenum">
              <a:rPr lang="zh-CN" altLang="en-US" smtClean="0"/>
              <a:pPr/>
              <a:t>‹#›</a:t>
            </a:fld>
            <a:endParaRPr lang="en-US" altLang="zh-CN"/>
          </a:p>
        </p:txBody>
      </p:sp>
    </p:spTree>
    <p:extLst>
      <p:ext uri="{BB962C8B-B14F-4D97-AF65-F5344CB8AC3E}">
        <p14:creationId xmlns:p14="http://schemas.microsoft.com/office/powerpoint/2010/main" val="390952757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4" name="Footer Placeholder 3"/>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5" name="Slide Number Placeholder 4"/>
          <p:cNvSpPr>
            <a:spLocks noGrp="1"/>
          </p:cNvSpPr>
          <p:nvPr>
            <p:ph type="sldNum" sz="quarter" idx="12"/>
          </p:nvPr>
        </p:nvSpPr>
        <p:spPr/>
        <p:txBody>
          <a:bodyPr/>
          <a:lstStyle/>
          <a:p>
            <a:fld id="{7B93898A-EAE0-4C99-812E-6BD94E032C04}" type="slidenum">
              <a:rPr lang="zh-CN" altLang="en-US" smtClean="0"/>
              <a:pPr/>
              <a:t>‹#›</a:t>
            </a:fld>
            <a:endParaRPr lang="en-US" altLang="zh-CN"/>
          </a:p>
        </p:txBody>
      </p:sp>
    </p:spTree>
    <p:extLst>
      <p:ext uri="{BB962C8B-B14F-4D97-AF65-F5344CB8AC3E}">
        <p14:creationId xmlns:p14="http://schemas.microsoft.com/office/powerpoint/2010/main" val="46251779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5" name="Footer Placeholder 4"/>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6" name="Slide Number Placeholder 5"/>
          <p:cNvSpPr>
            <a:spLocks noGrp="1"/>
          </p:cNvSpPr>
          <p:nvPr>
            <p:ph type="sldNum" sz="quarter" idx="12"/>
          </p:nvPr>
        </p:nvSpPr>
        <p:spPr/>
        <p:txBody>
          <a:bodyPr/>
          <a:lstStyle/>
          <a:p>
            <a:fld id="{7B93898A-EAE0-4C99-812E-6BD94E032C04}" type="slidenum">
              <a:rPr lang="zh-CN" altLang="en-US" smtClean="0"/>
              <a:pPr/>
              <a:t>‹#›</a:t>
            </a:fld>
            <a:endParaRPr lang="en-US" altLang="zh-CN"/>
          </a:p>
        </p:txBody>
      </p:sp>
    </p:spTree>
    <p:extLst>
      <p:ext uri="{BB962C8B-B14F-4D97-AF65-F5344CB8AC3E}">
        <p14:creationId xmlns:p14="http://schemas.microsoft.com/office/powerpoint/2010/main" val="3920276312"/>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8E8D0E95-EB9D-476C-910A-5232F5B3E95B}" type="datetime1">
              <a:rPr lang="zh-CN" altLang="en-US" smtClean="0"/>
              <a:pPr>
                <a:defRPr/>
              </a:pPr>
              <a:t>2021/11/2</a:t>
            </a:fld>
            <a:endParaRPr lang="en-US" altLang="zh-CN"/>
          </a:p>
        </p:txBody>
      </p:sp>
      <p:sp>
        <p:nvSpPr>
          <p:cNvPr id="5" name="Footer Placeholder 4"/>
          <p:cNvSpPr>
            <a:spLocks noGrp="1"/>
          </p:cNvSpPr>
          <p:nvPr>
            <p:ph type="ftr" sz="quarter" idx="11"/>
          </p:nvPr>
        </p:nvSpPr>
        <p:spPr/>
        <p:txBody>
          <a:bodyPr/>
          <a:lstStyle/>
          <a:p>
            <a:pPr>
              <a:defRPr/>
            </a:pPr>
            <a:r>
              <a:rPr lang="zh-CN" altLang="en-US"/>
              <a:t>史忠植 人工智能导论：搜索算法 </a:t>
            </a:r>
            <a:endParaRPr lang="en-US" altLang="zh-CN"/>
          </a:p>
        </p:txBody>
      </p:sp>
      <p:sp>
        <p:nvSpPr>
          <p:cNvPr id="6" name="Slide Number Placeholder 5"/>
          <p:cNvSpPr>
            <a:spLocks noGrp="1"/>
          </p:cNvSpPr>
          <p:nvPr>
            <p:ph type="sldNum" sz="quarter" idx="12"/>
          </p:nvPr>
        </p:nvSpPr>
        <p:spPr/>
        <p:txBody>
          <a:bodyPr/>
          <a:lstStyle/>
          <a:p>
            <a:fld id="{7B93898A-EAE0-4C99-812E-6BD94E032C04}" type="slidenum">
              <a:rPr lang="zh-CN" altLang="en-US" smtClean="0"/>
              <a:pPr/>
              <a:t>‹#›</a:t>
            </a:fld>
            <a:endParaRPr lang="en-US" altLang="zh-CN"/>
          </a:p>
        </p:txBody>
      </p:sp>
    </p:spTree>
    <p:extLst>
      <p:ext uri="{BB962C8B-B14F-4D97-AF65-F5344CB8AC3E}">
        <p14:creationId xmlns:p14="http://schemas.microsoft.com/office/powerpoint/2010/main" val="1918656814"/>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E5700B0-5A34-4575-B1FB-FCC2676846A7}"/>
              </a:ext>
            </a:extLst>
          </p:cNvPr>
          <p:cNvSpPr>
            <a:spLocks noGrp="1" noChangeArrowheads="1"/>
          </p:cNvSpPr>
          <p:nvPr>
            <p:ph type="dt" sz="half" idx="10"/>
          </p:nvPr>
        </p:nvSpPr>
        <p:spPr>
          <a:ln/>
        </p:spPr>
        <p:txBody>
          <a:bodyPr/>
          <a:lstStyle>
            <a:lvl1pPr>
              <a:defRPr/>
            </a:lvl1pPr>
          </a:lstStyle>
          <a:p>
            <a:pPr>
              <a:defRPr/>
            </a:pPr>
            <a:fld id="{73FEB674-DF96-4795-8568-8C2DB5029405}" type="datetime1">
              <a:rPr lang="zh-CN" altLang="en-US"/>
              <a:pPr>
                <a:defRPr/>
              </a:pPr>
              <a:t>2021/11/2</a:t>
            </a:fld>
            <a:endParaRPr lang="en-US" altLang="zh-CN"/>
          </a:p>
        </p:txBody>
      </p:sp>
      <p:sp>
        <p:nvSpPr>
          <p:cNvPr id="5" name="Rectangle 5">
            <a:extLst>
              <a:ext uri="{FF2B5EF4-FFF2-40B4-BE49-F238E27FC236}">
                <a16:creationId xmlns:a16="http://schemas.microsoft.com/office/drawing/2014/main" id="{FEF17ED9-B186-4DF0-8193-335130C0C221}"/>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人工智能导论：搜索算法 </a:t>
            </a:r>
            <a:endParaRPr lang="en-US" altLang="zh-CN"/>
          </a:p>
        </p:txBody>
      </p:sp>
      <p:sp>
        <p:nvSpPr>
          <p:cNvPr id="6" name="Rectangle 6">
            <a:extLst>
              <a:ext uri="{FF2B5EF4-FFF2-40B4-BE49-F238E27FC236}">
                <a16:creationId xmlns:a16="http://schemas.microsoft.com/office/drawing/2014/main" id="{E2CE2AD9-E18C-4293-8712-AF77582937B3}"/>
              </a:ext>
            </a:extLst>
          </p:cNvPr>
          <p:cNvSpPr>
            <a:spLocks noGrp="1" noChangeArrowheads="1"/>
          </p:cNvSpPr>
          <p:nvPr>
            <p:ph type="sldNum" sz="quarter" idx="12"/>
          </p:nvPr>
        </p:nvSpPr>
        <p:spPr>
          <a:ln/>
        </p:spPr>
        <p:txBody>
          <a:bodyPr/>
          <a:lstStyle>
            <a:lvl1pPr>
              <a:defRPr/>
            </a:lvl1pPr>
          </a:lstStyle>
          <a:p>
            <a:fld id="{152C9930-5FC3-413C-9DC2-2050B86601AA}" type="slidenum">
              <a:rPr lang="zh-CN" altLang="en-US"/>
              <a:pPr/>
              <a:t>‹#›</a:t>
            </a:fld>
            <a:endParaRPr lang="en-US" altLang="zh-CN"/>
          </a:p>
        </p:txBody>
      </p:sp>
      <p:sp>
        <p:nvSpPr>
          <p:cNvPr id="7" name="Rectangle 7">
            <a:extLst>
              <a:ext uri="{FF2B5EF4-FFF2-40B4-BE49-F238E27FC236}">
                <a16:creationId xmlns:a16="http://schemas.microsoft.com/office/drawing/2014/main" id="{7E0E6DEB-13DB-4C5A-994B-D3E034A6FF38}"/>
              </a:ext>
            </a:extLst>
          </p:cNvPr>
          <p:cNvSpPr>
            <a:spLocks noChangeArrowheads="1"/>
          </p:cNvSpPr>
          <p:nvPr userDrawn="1"/>
        </p:nvSpPr>
        <p:spPr bwMode="auto">
          <a:xfrm>
            <a:off x="395536" y="1196752"/>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spTree>
    <p:extLst>
      <p:ext uri="{BB962C8B-B14F-4D97-AF65-F5344CB8AC3E}">
        <p14:creationId xmlns:p14="http://schemas.microsoft.com/office/powerpoint/2010/main" val="243516314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282E588-1770-4C61-BB71-1535E62F66F4}"/>
              </a:ext>
            </a:extLst>
          </p:cNvPr>
          <p:cNvSpPr>
            <a:spLocks noGrp="1" noChangeArrowheads="1"/>
          </p:cNvSpPr>
          <p:nvPr>
            <p:ph type="dt" sz="half" idx="10"/>
          </p:nvPr>
        </p:nvSpPr>
        <p:spPr/>
        <p:txBody>
          <a:bodyPr/>
          <a:lstStyle>
            <a:lvl1pPr>
              <a:defRPr/>
            </a:lvl1pPr>
          </a:lstStyle>
          <a:p>
            <a:pPr>
              <a:defRPr/>
            </a:pPr>
            <a:fld id="{1DDD9CD1-1BD9-47E6-ACF4-F0321B70A569}" type="datetime1">
              <a:rPr lang="zh-CN" altLang="en-US"/>
              <a:pPr>
                <a:defRPr/>
              </a:pPr>
              <a:t>2021/11/2</a:t>
            </a:fld>
            <a:endParaRPr lang="en-US" altLang="zh-CN"/>
          </a:p>
        </p:txBody>
      </p:sp>
      <p:sp>
        <p:nvSpPr>
          <p:cNvPr id="5" name="Rectangle 5">
            <a:extLst>
              <a:ext uri="{FF2B5EF4-FFF2-40B4-BE49-F238E27FC236}">
                <a16:creationId xmlns:a16="http://schemas.microsoft.com/office/drawing/2014/main" id="{1A976565-D558-4F9D-9D64-DE2BDCCD1DB6}"/>
              </a:ext>
            </a:extLst>
          </p:cNvPr>
          <p:cNvSpPr>
            <a:spLocks noGrp="1" noChangeArrowheads="1"/>
          </p:cNvSpPr>
          <p:nvPr>
            <p:ph type="ftr" sz="quarter" idx="11"/>
          </p:nvPr>
        </p:nvSpPr>
        <p:spPr/>
        <p:txBody>
          <a:bodyPr/>
          <a:lstStyle>
            <a:lvl1pPr>
              <a:defRPr/>
            </a:lvl1pPr>
          </a:lstStyle>
          <a:p>
            <a:pPr>
              <a:defRPr/>
            </a:pPr>
            <a:r>
              <a:rPr lang="zh-CN" altLang="en-US"/>
              <a:t>崔振超    人工智能概论 </a:t>
            </a:r>
            <a:endParaRPr lang="en-US" altLang="zh-CN"/>
          </a:p>
        </p:txBody>
      </p:sp>
      <p:sp>
        <p:nvSpPr>
          <p:cNvPr id="6" name="Rectangle 6">
            <a:extLst>
              <a:ext uri="{FF2B5EF4-FFF2-40B4-BE49-F238E27FC236}">
                <a16:creationId xmlns:a16="http://schemas.microsoft.com/office/drawing/2014/main" id="{77C52A8F-122D-4A46-802A-B100DF9F0E87}"/>
              </a:ext>
            </a:extLst>
          </p:cNvPr>
          <p:cNvSpPr>
            <a:spLocks noGrp="1" noChangeArrowheads="1"/>
          </p:cNvSpPr>
          <p:nvPr>
            <p:ph type="sldNum" sz="quarter" idx="12"/>
          </p:nvPr>
        </p:nvSpPr>
        <p:spPr/>
        <p:txBody>
          <a:bodyPr/>
          <a:lstStyle>
            <a:lvl1pPr>
              <a:defRPr/>
            </a:lvl1pPr>
          </a:lstStyle>
          <a:p>
            <a:fld id="{40269EF6-242A-4505-BB67-7F47D3F61319}" type="slidenum">
              <a:rPr lang="zh-CN" altLang="en-US"/>
              <a:pPr/>
              <a:t>‹#›</a:t>
            </a:fld>
            <a:endParaRPr lang="en-US" altLang="zh-CN"/>
          </a:p>
        </p:txBody>
      </p:sp>
    </p:spTree>
    <p:extLst>
      <p:ext uri="{BB962C8B-B14F-4D97-AF65-F5344CB8AC3E}">
        <p14:creationId xmlns:p14="http://schemas.microsoft.com/office/powerpoint/2010/main" val="387838460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78F075C-6E53-43C9-8EF1-741EA2E805D2}"/>
              </a:ext>
            </a:extLst>
          </p:cNvPr>
          <p:cNvSpPr>
            <a:spLocks noGrp="1" noChangeArrowheads="1"/>
          </p:cNvSpPr>
          <p:nvPr>
            <p:ph type="dt" sz="half" idx="10"/>
          </p:nvPr>
        </p:nvSpPr>
        <p:spPr>
          <a:ln/>
        </p:spPr>
        <p:txBody>
          <a:bodyPr/>
          <a:lstStyle>
            <a:lvl1pPr>
              <a:defRPr/>
            </a:lvl1pPr>
          </a:lstStyle>
          <a:p>
            <a:pPr>
              <a:defRPr/>
            </a:pPr>
            <a:fld id="{E714856D-6102-4851-AEFB-F7F0C40007C1}" type="datetime1">
              <a:rPr lang="zh-CN" altLang="en-US"/>
              <a:pPr>
                <a:defRPr/>
              </a:pPr>
              <a:t>2021/11/2</a:t>
            </a:fld>
            <a:endParaRPr lang="en-US" altLang="zh-CN"/>
          </a:p>
        </p:txBody>
      </p:sp>
      <p:sp>
        <p:nvSpPr>
          <p:cNvPr id="6" name="Rectangle 5">
            <a:extLst>
              <a:ext uri="{FF2B5EF4-FFF2-40B4-BE49-F238E27FC236}">
                <a16:creationId xmlns:a16="http://schemas.microsoft.com/office/drawing/2014/main" id="{0D08FC02-D173-4A22-9EEE-DAB8E0CF66BB}"/>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人工智能导论：搜索算法 </a:t>
            </a:r>
            <a:endParaRPr lang="en-US" altLang="zh-CN"/>
          </a:p>
        </p:txBody>
      </p:sp>
      <p:sp>
        <p:nvSpPr>
          <p:cNvPr id="7" name="Rectangle 6">
            <a:extLst>
              <a:ext uri="{FF2B5EF4-FFF2-40B4-BE49-F238E27FC236}">
                <a16:creationId xmlns:a16="http://schemas.microsoft.com/office/drawing/2014/main" id="{C120A725-90FB-44B7-BB31-6B7AFF1CF8AA}"/>
              </a:ext>
            </a:extLst>
          </p:cNvPr>
          <p:cNvSpPr>
            <a:spLocks noGrp="1" noChangeArrowheads="1"/>
          </p:cNvSpPr>
          <p:nvPr>
            <p:ph type="sldNum" sz="quarter" idx="12"/>
          </p:nvPr>
        </p:nvSpPr>
        <p:spPr>
          <a:ln/>
        </p:spPr>
        <p:txBody>
          <a:bodyPr/>
          <a:lstStyle>
            <a:lvl1pPr>
              <a:defRPr/>
            </a:lvl1pPr>
          </a:lstStyle>
          <a:p>
            <a:fld id="{1635836A-AA20-42B4-85AF-FB4FE76CC82D}" type="slidenum">
              <a:rPr lang="zh-CN" altLang="en-US"/>
              <a:pPr/>
              <a:t>‹#›</a:t>
            </a:fld>
            <a:endParaRPr lang="en-US" altLang="zh-CN"/>
          </a:p>
        </p:txBody>
      </p:sp>
    </p:spTree>
    <p:extLst>
      <p:ext uri="{BB962C8B-B14F-4D97-AF65-F5344CB8AC3E}">
        <p14:creationId xmlns:p14="http://schemas.microsoft.com/office/powerpoint/2010/main" val="251817097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B1153A4-CA94-48DF-B741-B35DFA79BBF4}"/>
              </a:ext>
            </a:extLst>
          </p:cNvPr>
          <p:cNvSpPr>
            <a:spLocks noGrp="1" noChangeArrowheads="1"/>
          </p:cNvSpPr>
          <p:nvPr>
            <p:ph type="dt" sz="half" idx="10"/>
          </p:nvPr>
        </p:nvSpPr>
        <p:spPr/>
        <p:txBody>
          <a:bodyPr/>
          <a:lstStyle>
            <a:lvl1pPr>
              <a:defRPr/>
            </a:lvl1pPr>
          </a:lstStyle>
          <a:p>
            <a:pPr>
              <a:defRPr/>
            </a:pPr>
            <a:fld id="{64DB553C-702C-4F82-BA69-70021ABFB310}" type="datetime1">
              <a:rPr lang="zh-CN" altLang="en-US"/>
              <a:pPr>
                <a:defRPr/>
              </a:pPr>
              <a:t>2021/11/2</a:t>
            </a:fld>
            <a:endParaRPr lang="en-US" altLang="zh-CN"/>
          </a:p>
        </p:txBody>
      </p:sp>
      <p:sp>
        <p:nvSpPr>
          <p:cNvPr id="8" name="Rectangle 5">
            <a:extLst>
              <a:ext uri="{FF2B5EF4-FFF2-40B4-BE49-F238E27FC236}">
                <a16:creationId xmlns:a16="http://schemas.microsoft.com/office/drawing/2014/main" id="{042BA3CA-22B3-4398-B985-BE7458C67E5C}"/>
              </a:ext>
            </a:extLst>
          </p:cNvPr>
          <p:cNvSpPr>
            <a:spLocks noGrp="1" noChangeArrowheads="1"/>
          </p:cNvSpPr>
          <p:nvPr>
            <p:ph type="ftr" sz="quarter" idx="11"/>
          </p:nvPr>
        </p:nvSpPr>
        <p:spPr/>
        <p:txBody>
          <a:bodyPr/>
          <a:lstStyle>
            <a:lvl1pPr>
              <a:defRPr/>
            </a:lvl1pPr>
          </a:lstStyle>
          <a:p>
            <a:pPr>
              <a:defRPr/>
            </a:pPr>
            <a:r>
              <a:rPr lang="zh-CN" altLang="en-US"/>
              <a:t>崔振超    人工智能概论 </a:t>
            </a:r>
            <a:endParaRPr lang="en-US" altLang="zh-CN"/>
          </a:p>
        </p:txBody>
      </p:sp>
      <p:sp>
        <p:nvSpPr>
          <p:cNvPr id="9" name="Rectangle 6">
            <a:extLst>
              <a:ext uri="{FF2B5EF4-FFF2-40B4-BE49-F238E27FC236}">
                <a16:creationId xmlns:a16="http://schemas.microsoft.com/office/drawing/2014/main" id="{392FEC15-9EAC-4C83-8358-80E60329FDD9}"/>
              </a:ext>
            </a:extLst>
          </p:cNvPr>
          <p:cNvSpPr>
            <a:spLocks noGrp="1" noChangeArrowheads="1"/>
          </p:cNvSpPr>
          <p:nvPr>
            <p:ph type="sldNum" sz="quarter" idx="12"/>
          </p:nvPr>
        </p:nvSpPr>
        <p:spPr/>
        <p:txBody>
          <a:bodyPr/>
          <a:lstStyle>
            <a:lvl1pPr>
              <a:defRPr/>
            </a:lvl1pPr>
          </a:lstStyle>
          <a:p>
            <a:fld id="{5D26573E-CE10-4E69-BDD0-134B89A744E7}" type="slidenum">
              <a:rPr lang="zh-CN" altLang="en-US"/>
              <a:pPr/>
              <a:t>‹#›</a:t>
            </a:fld>
            <a:endParaRPr lang="en-US" altLang="zh-CN"/>
          </a:p>
        </p:txBody>
      </p:sp>
    </p:spTree>
    <p:extLst>
      <p:ext uri="{BB962C8B-B14F-4D97-AF65-F5344CB8AC3E}">
        <p14:creationId xmlns:p14="http://schemas.microsoft.com/office/powerpoint/2010/main" val="368559671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653E0EA-04A3-4EEC-9BF5-08015E282FDD}"/>
              </a:ext>
            </a:extLst>
          </p:cNvPr>
          <p:cNvSpPr>
            <a:spLocks noGrp="1" noChangeArrowheads="1"/>
          </p:cNvSpPr>
          <p:nvPr>
            <p:ph type="dt" sz="half" idx="10"/>
          </p:nvPr>
        </p:nvSpPr>
        <p:spPr>
          <a:ln/>
        </p:spPr>
        <p:txBody>
          <a:bodyPr/>
          <a:lstStyle>
            <a:lvl1pPr>
              <a:defRPr/>
            </a:lvl1pPr>
          </a:lstStyle>
          <a:p>
            <a:pPr>
              <a:defRPr/>
            </a:pPr>
            <a:fld id="{727DEAA6-C36E-4864-B41F-5F9DAE08599F}" type="datetime1">
              <a:rPr lang="zh-CN" altLang="en-US"/>
              <a:pPr>
                <a:defRPr/>
              </a:pPr>
              <a:t>2021/11/2</a:t>
            </a:fld>
            <a:endParaRPr lang="en-US" altLang="zh-CN"/>
          </a:p>
        </p:txBody>
      </p:sp>
      <p:sp>
        <p:nvSpPr>
          <p:cNvPr id="4" name="Rectangle 5">
            <a:extLst>
              <a:ext uri="{FF2B5EF4-FFF2-40B4-BE49-F238E27FC236}">
                <a16:creationId xmlns:a16="http://schemas.microsoft.com/office/drawing/2014/main" id="{F52C80D6-76F5-439E-AE56-865B0713CBCF}"/>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人工智能导论：搜索算法 </a:t>
            </a:r>
            <a:endParaRPr lang="en-US" altLang="zh-CN"/>
          </a:p>
        </p:txBody>
      </p:sp>
      <p:sp>
        <p:nvSpPr>
          <p:cNvPr id="5" name="Rectangle 6">
            <a:extLst>
              <a:ext uri="{FF2B5EF4-FFF2-40B4-BE49-F238E27FC236}">
                <a16:creationId xmlns:a16="http://schemas.microsoft.com/office/drawing/2014/main" id="{117F79C1-4B1B-4819-8B0B-19140541071A}"/>
              </a:ext>
            </a:extLst>
          </p:cNvPr>
          <p:cNvSpPr>
            <a:spLocks noGrp="1" noChangeArrowheads="1"/>
          </p:cNvSpPr>
          <p:nvPr>
            <p:ph type="sldNum" sz="quarter" idx="12"/>
          </p:nvPr>
        </p:nvSpPr>
        <p:spPr>
          <a:ln/>
        </p:spPr>
        <p:txBody>
          <a:bodyPr/>
          <a:lstStyle>
            <a:lvl1pPr>
              <a:defRPr/>
            </a:lvl1pPr>
          </a:lstStyle>
          <a:p>
            <a:fld id="{9162D03D-0831-4582-86C9-3594D0544B9B}" type="slidenum">
              <a:rPr lang="zh-CN" altLang="en-US"/>
              <a:pPr/>
              <a:t>‹#›</a:t>
            </a:fld>
            <a:endParaRPr lang="en-US" altLang="zh-CN"/>
          </a:p>
        </p:txBody>
      </p:sp>
    </p:spTree>
    <p:extLst>
      <p:ext uri="{BB962C8B-B14F-4D97-AF65-F5344CB8AC3E}">
        <p14:creationId xmlns:p14="http://schemas.microsoft.com/office/powerpoint/2010/main" val="112494072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1C82812-F823-4F99-BCE2-1173EE8A4854}"/>
              </a:ext>
            </a:extLst>
          </p:cNvPr>
          <p:cNvSpPr>
            <a:spLocks noGrp="1" noChangeArrowheads="1"/>
          </p:cNvSpPr>
          <p:nvPr>
            <p:ph type="dt" sz="half" idx="10"/>
          </p:nvPr>
        </p:nvSpPr>
        <p:spPr/>
        <p:txBody>
          <a:bodyPr/>
          <a:lstStyle>
            <a:lvl1pPr>
              <a:defRPr/>
            </a:lvl1pPr>
          </a:lstStyle>
          <a:p>
            <a:pPr>
              <a:defRPr/>
            </a:pPr>
            <a:fld id="{2F829D49-C860-4C76-AA9C-EA3B3EBDC50A}" type="datetime1">
              <a:rPr lang="zh-CN" altLang="en-US"/>
              <a:pPr>
                <a:defRPr/>
              </a:pPr>
              <a:t>2021/11/2</a:t>
            </a:fld>
            <a:endParaRPr lang="en-US" altLang="zh-CN"/>
          </a:p>
        </p:txBody>
      </p:sp>
      <p:sp>
        <p:nvSpPr>
          <p:cNvPr id="3" name="Rectangle 5">
            <a:extLst>
              <a:ext uri="{FF2B5EF4-FFF2-40B4-BE49-F238E27FC236}">
                <a16:creationId xmlns:a16="http://schemas.microsoft.com/office/drawing/2014/main" id="{0175B03B-23B3-4ADC-BA94-9312B057C366}"/>
              </a:ext>
            </a:extLst>
          </p:cNvPr>
          <p:cNvSpPr>
            <a:spLocks noGrp="1" noChangeArrowheads="1"/>
          </p:cNvSpPr>
          <p:nvPr>
            <p:ph type="ftr" sz="quarter" idx="11"/>
          </p:nvPr>
        </p:nvSpPr>
        <p:spPr/>
        <p:txBody>
          <a:bodyPr/>
          <a:lstStyle>
            <a:lvl1pPr>
              <a:defRPr/>
            </a:lvl1pPr>
          </a:lstStyle>
          <a:p>
            <a:pPr>
              <a:defRPr/>
            </a:pPr>
            <a:r>
              <a:rPr lang="zh-CN" altLang="en-US"/>
              <a:t>崔振超    人工智能概论 </a:t>
            </a:r>
            <a:endParaRPr lang="en-US" altLang="zh-CN"/>
          </a:p>
        </p:txBody>
      </p:sp>
      <p:sp>
        <p:nvSpPr>
          <p:cNvPr id="4" name="Rectangle 6">
            <a:extLst>
              <a:ext uri="{FF2B5EF4-FFF2-40B4-BE49-F238E27FC236}">
                <a16:creationId xmlns:a16="http://schemas.microsoft.com/office/drawing/2014/main" id="{1AA31F9B-4F13-45D7-A8E5-B6EB393FDDE0}"/>
              </a:ext>
            </a:extLst>
          </p:cNvPr>
          <p:cNvSpPr>
            <a:spLocks noGrp="1" noChangeArrowheads="1"/>
          </p:cNvSpPr>
          <p:nvPr>
            <p:ph type="sldNum" sz="quarter" idx="12"/>
          </p:nvPr>
        </p:nvSpPr>
        <p:spPr/>
        <p:txBody>
          <a:bodyPr/>
          <a:lstStyle>
            <a:lvl1pPr>
              <a:defRPr/>
            </a:lvl1pPr>
          </a:lstStyle>
          <a:p>
            <a:fld id="{76EDACCC-AB7D-4664-9E21-46C9B6383074}" type="slidenum">
              <a:rPr lang="zh-CN" altLang="en-US"/>
              <a:pPr/>
              <a:t>‹#›</a:t>
            </a:fld>
            <a:endParaRPr lang="en-US" altLang="zh-CN"/>
          </a:p>
        </p:txBody>
      </p:sp>
    </p:spTree>
    <p:extLst>
      <p:ext uri="{BB962C8B-B14F-4D97-AF65-F5344CB8AC3E}">
        <p14:creationId xmlns:p14="http://schemas.microsoft.com/office/powerpoint/2010/main" val="157539739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3E25BB1-CDCC-419D-A941-844410FCD3A3}"/>
              </a:ext>
            </a:extLst>
          </p:cNvPr>
          <p:cNvSpPr>
            <a:spLocks noGrp="1" noChangeArrowheads="1"/>
          </p:cNvSpPr>
          <p:nvPr>
            <p:ph type="dt" sz="half" idx="10"/>
          </p:nvPr>
        </p:nvSpPr>
        <p:spPr>
          <a:ln/>
        </p:spPr>
        <p:txBody>
          <a:bodyPr/>
          <a:lstStyle>
            <a:lvl1pPr>
              <a:defRPr/>
            </a:lvl1pPr>
          </a:lstStyle>
          <a:p>
            <a:pPr>
              <a:defRPr/>
            </a:pPr>
            <a:fld id="{FD75EEE3-E8AE-4E03-B799-BDC749EE3C2B}" type="datetime1">
              <a:rPr lang="zh-CN" altLang="en-US"/>
              <a:pPr>
                <a:defRPr/>
              </a:pPr>
              <a:t>2021/11/2</a:t>
            </a:fld>
            <a:endParaRPr lang="en-US" altLang="zh-CN"/>
          </a:p>
        </p:txBody>
      </p:sp>
      <p:sp>
        <p:nvSpPr>
          <p:cNvPr id="6" name="Rectangle 5">
            <a:extLst>
              <a:ext uri="{FF2B5EF4-FFF2-40B4-BE49-F238E27FC236}">
                <a16:creationId xmlns:a16="http://schemas.microsoft.com/office/drawing/2014/main" id="{477050E2-242E-486C-B7B4-49228161622B}"/>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人工智能导论：搜索算法 </a:t>
            </a:r>
            <a:endParaRPr lang="en-US" altLang="zh-CN"/>
          </a:p>
        </p:txBody>
      </p:sp>
      <p:sp>
        <p:nvSpPr>
          <p:cNvPr id="7" name="Rectangle 6">
            <a:extLst>
              <a:ext uri="{FF2B5EF4-FFF2-40B4-BE49-F238E27FC236}">
                <a16:creationId xmlns:a16="http://schemas.microsoft.com/office/drawing/2014/main" id="{34A77C10-22E7-4851-BF9D-A6C72915BFA4}"/>
              </a:ext>
            </a:extLst>
          </p:cNvPr>
          <p:cNvSpPr>
            <a:spLocks noGrp="1" noChangeArrowheads="1"/>
          </p:cNvSpPr>
          <p:nvPr>
            <p:ph type="sldNum" sz="quarter" idx="12"/>
          </p:nvPr>
        </p:nvSpPr>
        <p:spPr>
          <a:ln/>
        </p:spPr>
        <p:txBody>
          <a:bodyPr/>
          <a:lstStyle>
            <a:lvl1pPr>
              <a:defRPr/>
            </a:lvl1pPr>
          </a:lstStyle>
          <a:p>
            <a:fld id="{CC1803E2-392F-455F-BE75-542333B98E11}" type="slidenum">
              <a:rPr lang="zh-CN" altLang="en-US"/>
              <a:pPr/>
              <a:t>‹#›</a:t>
            </a:fld>
            <a:endParaRPr lang="en-US" altLang="zh-CN"/>
          </a:p>
        </p:txBody>
      </p:sp>
    </p:spTree>
    <p:extLst>
      <p:ext uri="{BB962C8B-B14F-4D97-AF65-F5344CB8AC3E}">
        <p14:creationId xmlns:p14="http://schemas.microsoft.com/office/powerpoint/2010/main" val="221151912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8">
            <a:extLst>
              <a:ext uri="{FF2B5EF4-FFF2-40B4-BE49-F238E27FC236}">
                <a16:creationId xmlns:a16="http://schemas.microsoft.com/office/drawing/2014/main" id="{4372071A-3F48-4374-BEFC-14920C3DB685}"/>
              </a:ext>
            </a:extLst>
          </p:cNvPr>
          <p:cNvSpPr>
            <a:spLocks noGrp="1" noChangeArrowheads="1"/>
          </p:cNvSpPr>
          <p:nvPr>
            <p:ph type="dt" sz="half" idx="10"/>
          </p:nvPr>
        </p:nvSpPr>
        <p:spPr/>
        <p:txBody>
          <a:bodyPr/>
          <a:lstStyle>
            <a:lvl1pPr>
              <a:defRPr/>
            </a:lvl1pPr>
          </a:lstStyle>
          <a:p>
            <a:pPr>
              <a:defRPr/>
            </a:pPr>
            <a:fld id="{3C3E5681-9003-4F5F-8494-56117C70AD59}" type="datetime1">
              <a:rPr lang="zh-CN" altLang="en-US"/>
              <a:pPr>
                <a:defRPr/>
              </a:pPr>
              <a:t>2021/11/2</a:t>
            </a:fld>
            <a:endParaRPr lang="en-US" altLang="zh-CN"/>
          </a:p>
        </p:txBody>
      </p:sp>
      <p:sp>
        <p:nvSpPr>
          <p:cNvPr id="6" name="Footer Placeholder 9">
            <a:extLst>
              <a:ext uri="{FF2B5EF4-FFF2-40B4-BE49-F238E27FC236}">
                <a16:creationId xmlns:a16="http://schemas.microsoft.com/office/drawing/2014/main" id="{EC5D966A-C20D-4FDD-A9FC-0DBE73F1C372}"/>
              </a:ext>
            </a:extLst>
          </p:cNvPr>
          <p:cNvSpPr>
            <a:spLocks noGrp="1" noChangeArrowheads="1"/>
          </p:cNvSpPr>
          <p:nvPr>
            <p:ph type="ftr" sz="quarter" idx="11"/>
          </p:nvPr>
        </p:nvSpPr>
        <p:spPr/>
        <p:txBody>
          <a:bodyPr/>
          <a:lstStyle>
            <a:lvl1pPr>
              <a:defRPr/>
            </a:lvl1pPr>
          </a:lstStyle>
          <a:p>
            <a:pPr>
              <a:defRPr/>
            </a:pPr>
            <a:r>
              <a:rPr lang="zh-CN" altLang="en-US"/>
              <a:t>崔振超    人工智能概论 </a:t>
            </a:r>
            <a:endParaRPr lang="en-US" altLang="zh-CN"/>
          </a:p>
        </p:txBody>
      </p:sp>
      <p:sp>
        <p:nvSpPr>
          <p:cNvPr id="7" name="Slide Number Placeholder 10">
            <a:extLst>
              <a:ext uri="{FF2B5EF4-FFF2-40B4-BE49-F238E27FC236}">
                <a16:creationId xmlns:a16="http://schemas.microsoft.com/office/drawing/2014/main" id="{BA541BB5-893F-4368-97AB-B987FB502F3D}"/>
              </a:ext>
            </a:extLst>
          </p:cNvPr>
          <p:cNvSpPr>
            <a:spLocks noGrp="1" noChangeArrowheads="1"/>
          </p:cNvSpPr>
          <p:nvPr>
            <p:ph type="sldNum" sz="quarter" idx="12"/>
          </p:nvPr>
        </p:nvSpPr>
        <p:spPr/>
        <p:txBody>
          <a:bodyPr/>
          <a:lstStyle>
            <a:lvl1pPr>
              <a:defRPr/>
            </a:lvl1pPr>
          </a:lstStyle>
          <a:p>
            <a:fld id="{073FF91B-8438-4D30-96F2-1A1214EB351E}" type="slidenum">
              <a:rPr lang="zh-CN" altLang="en-US"/>
              <a:pPr/>
              <a:t>‹#›</a:t>
            </a:fld>
            <a:endParaRPr lang="en-US" altLang="zh-CN"/>
          </a:p>
        </p:txBody>
      </p:sp>
    </p:spTree>
    <p:extLst>
      <p:ext uri="{BB962C8B-B14F-4D97-AF65-F5344CB8AC3E}">
        <p14:creationId xmlns:p14="http://schemas.microsoft.com/office/powerpoint/2010/main" val="411970713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AF816E0-2F70-43F2-A2FC-887545BF4E69}"/>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AED70486-8875-4FAB-AF24-2D028A1C9B36}"/>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96292" name="Rectangle 4">
            <a:extLst>
              <a:ext uri="{FF2B5EF4-FFF2-40B4-BE49-F238E27FC236}">
                <a16:creationId xmlns:a16="http://schemas.microsoft.com/office/drawing/2014/main" id="{5EA2FB4A-03B7-4251-88D6-DF76D6BD01F4}"/>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8E8D0E95-EB9D-476C-910A-5232F5B3E95B}" type="datetime1">
              <a:rPr lang="zh-CN" altLang="en-US"/>
              <a:pPr>
                <a:defRPr/>
              </a:pPr>
              <a:t>2021/11/2</a:t>
            </a:fld>
            <a:endParaRPr lang="en-US" altLang="zh-CN"/>
          </a:p>
        </p:txBody>
      </p:sp>
      <p:sp>
        <p:nvSpPr>
          <p:cNvPr id="396293" name="Rectangle 5">
            <a:extLst>
              <a:ext uri="{FF2B5EF4-FFF2-40B4-BE49-F238E27FC236}">
                <a16:creationId xmlns:a16="http://schemas.microsoft.com/office/drawing/2014/main" id="{352282F9-252E-416A-9252-EC359964A7F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zh-CN" altLang="en-US"/>
              <a:t>史忠植 人工智能导论：搜索算法 </a:t>
            </a:r>
            <a:endParaRPr lang="en-US" altLang="zh-CN"/>
          </a:p>
        </p:txBody>
      </p:sp>
      <p:sp>
        <p:nvSpPr>
          <p:cNvPr id="396294" name="Rectangle 6">
            <a:extLst>
              <a:ext uri="{FF2B5EF4-FFF2-40B4-BE49-F238E27FC236}">
                <a16:creationId xmlns:a16="http://schemas.microsoft.com/office/drawing/2014/main" id="{4A1644A0-6A90-433C-88DB-B76BEAB01CB3}"/>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7B93898A-EAE0-4C99-812E-6BD94E032C04}" type="slidenum">
              <a:rPr lang="zh-CN" altLang="en-US"/>
              <a:pPr/>
              <a:t>‹#›</a:t>
            </a:fld>
            <a:endParaRPr lang="en-US" altLang="zh-CN"/>
          </a:p>
        </p:txBody>
      </p:sp>
      <p:sp>
        <p:nvSpPr>
          <p:cNvPr id="2056" name="Line 8">
            <a:extLst>
              <a:ext uri="{FF2B5EF4-FFF2-40B4-BE49-F238E27FC236}">
                <a16:creationId xmlns:a16="http://schemas.microsoft.com/office/drawing/2014/main" id="{B0F99AB5-1D3A-4AF7-9271-788CA300D304}"/>
              </a:ext>
            </a:extLst>
          </p:cNvPr>
          <p:cNvSpPr>
            <a:spLocks noChangeShapeType="1"/>
          </p:cNvSpPr>
          <p:nvPr userDrawn="1"/>
        </p:nvSpPr>
        <p:spPr bwMode="auto">
          <a:xfrm>
            <a:off x="468313" y="6165850"/>
            <a:ext cx="8280400"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 name="Rectangle 7">
            <a:extLst>
              <a:ext uri="{FF2B5EF4-FFF2-40B4-BE49-F238E27FC236}">
                <a16:creationId xmlns:a16="http://schemas.microsoft.com/office/drawing/2014/main" id="{8D8D1C32-1E92-458F-9A1A-92E8440CBF1A}"/>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428" r:id="rId1"/>
    <p:sldLayoutId id="2147484412" r:id="rId2"/>
    <p:sldLayoutId id="2147484429" r:id="rId3"/>
    <p:sldLayoutId id="2147484413" r:id="rId4"/>
    <p:sldLayoutId id="2147484430" r:id="rId5"/>
    <p:sldLayoutId id="2147484414" r:id="rId6"/>
    <p:sldLayoutId id="2147484431" r:id="rId7"/>
    <p:sldLayoutId id="2147484415" r:id="rId8"/>
    <p:sldLayoutId id="2147484432" r:id="rId9"/>
    <p:sldLayoutId id="2147484416" r:id="rId10"/>
    <p:sldLayoutId id="2147484433" r:id="rId11"/>
  </p:sldLayoutIdLst>
  <p:transition spd="med"/>
  <p:hf hdr="0"/>
  <p:txStyles>
    <p:titleStyle>
      <a:lvl1pPr algn="l" rtl="0" eaLnBrk="0" fontAlgn="base" hangingPunct="0">
        <a:spcBef>
          <a:spcPct val="0"/>
        </a:spcBef>
        <a:spcAft>
          <a:spcPct val="0"/>
        </a:spcAft>
        <a:defRPr sz="3900" b="1">
          <a:solidFill>
            <a:schemeClr val="tx2"/>
          </a:solidFill>
          <a:latin typeface="+mj-lt"/>
          <a:ea typeface="宋体" pitchFamily="2" charset="-122"/>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SimSun" pitchFamily="2" charset="-122"/>
        </a:defRPr>
      </a:lvl6pPr>
      <a:lvl7pPr marL="914400" algn="l" rtl="0" fontAlgn="base">
        <a:spcBef>
          <a:spcPct val="0"/>
        </a:spcBef>
        <a:spcAft>
          <a:spcPct val="0"/>
        </a:spcAft>
        <a:defRPr sz="3900" b="1">
          <a:solidFill>
            <a:schemeClr val="tx2"/>
          </a:solidFill>
          <a:latin typeface="Arial" pitchFamily="34" charset="0"/>
          <a:ea typeface="SimSun" pitchFamily="2" charset="-122"/>
        </a:defRPr>
      </a:lvl7pPr>
      <a:lvl8pPr marL="1371600" algn="l" rtl="0" fontAlgn="base">
        <a:spcBef>
          <a:spcPct val="0"/>
        </a:spcBef>
        <a:spcAft>
          <a:spcPct val="0"/>
        </a:spcAft>
        <a:defRPr sz="3900" b="1">
          <a:solidFill>
            <a:schemeClr val="tx2"/>
          </a:solidFill>
          <a:latin typeface="Arial" pitchFamily="34" charset="0"/>
          <a:ea typeface="SimSun" pitchFamily="2" charset="-122"/>
        </a:defRPr>
      </a:lvl8pPr>
      <a:lvl9pPr marL="1828800" algn="l" rtl="0" fontAlgn="base">
        <a:spcBef>
          <a:spcPct val="0"/>
        </a:spcBef>
        <a:spcAft>
          <a:spcPct val="0"/>
        </a:spcAft>
        <a:defRPr sz="3900" b="1">
          <a:solidFill>
            <a:schemeClr val="tx2"/>
          </a:solidFill>
          <a:latin typeface="Arial" pitchFamily="34" charset="0"/>
          <a:ea typeface="SimSun"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宋体" pitchFamily="2" charset="-122"/>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宋体" pitchFamily="2" charset="-122"/>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宋体" pitchFamily="2"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宋体" pitchFamily="2"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宋体" pitchFamily="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pPr>
              <a:defRPr/>
            </a:pPr>
            <a:fld id="{35600809-FD13-4206-AE0D-618054CF9C03}" type="datetime1">
              <a:rPr lang="zh-CN" altLang="en-US" smtClean="0"/>
              <a:pPr>
                <a:defRPr/>
              </a:pPr>
              <a:t>2021/11/2</a:t>
            </a:fld>
            <a:endParaRPr lang="en-US" altLang="zh-CN"/>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pPr>
              <a:defRPr/>
            </a:pPr>
            <a:r>
              <a:rPr lang="zh-CN" altLang="en-US"/>
              <a:t>史忠植 人工智能导论：搜索算法 </a:t>
            </a:r>
            <a:endParaRPr lang="en-US" altLang="zh-CN"/>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4FABC389-FF8F-4B0D-934B-132D57014FF8}" type="slidenum">
              <a:rPr lang="zh-CN" altLang="en-US" smtClean="0"/>
              <a:pPr/>
              <a:t>‹#›</a:t>
            </a:fld>
            <a:endParaRPr lang="en-US" altLang="zh-CN"/>
          </a:p>
        </p:txBody>
      </p:sp>
    </p:spTree>
    <p:extLst>
      <p:ext uri="{BB962C8B-B14F-4D97-AF65-F5344CB8AC3E}">
        <p14:creationId xmlns:p14="http://schemas.microsoft.com/office/powerpoint/2010/main" val="3062275333"/>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 id="2147484446" r:id="rId12"/>
    <p:sldLayoutId id="2147484447" r:id="rId13"/>
    <p:sldLayoutId id="2147484448" r:id="rId14"/>
    <p:sldLayoutId id="2147484449" r:id="rId15"/>
    <p:sldLayoutId id="2147484450" r:id="rId16"/>
    <p:sldLayoutId id="2147484451" r:id="rId17"/>
    <p:sldLayoutId id="2147484452"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image" Target="../media/image9.jpeg"/><Relationship Id="rId5" Type="http://schemas.openxmlformats.org/officeDocument/2006/relationships/hyperlink" Target="http://sports.163.com/special/t/tjhz.html" TargetMode="Externa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8CBABFD-7FAA-4260-9B84-D3ABEEE3D37B}"/>
              </a:ext>
            </a:extLst>
          </p:cNvPr>
          <p:cNvSpPr>
            <a:spLocks noGrp="1" noChangeArrowheads="1"/>
          </p:cNvSpPr>
          <p:nvPr>
            <p:ph type="ctrTitle"/>
          </p:nvPr>
        </p:nvSpPr>
        <p:spPr>
          <a:xfrm>
            <a:off x="827088" y="260350"/>
            <a:ext cx="7058025" cy="2133600"/>
          </a:xfrm>
        </p:spPr>
        <p:txBody>
          <a:bodyPr>
            <a:normAutofit fontScale="90000"/>
          </a:bodyPr>
          <a:lstStyle/>
          <a:p>
            <a:pPr algn="ctr" eaLnBrk="1" hangingPunct="1"/>
            <a:r>
              <a:rPr lang="zh-CN" altLang="en-US" sz="4800">
                <a:solidFill>
                  <a:srgbClr val="0033CC"/>
                </a:solidFill>
                <a:latin typeface="华文新魏" panose="02010800040101010101" pitchFamily="2" charset="-122"/>
                <a:ea typeface="华文新魏" panose="02010800040101010101" pitchFamily="2" charset="-122"/>
              </a:rPr>
              <a:t>人工智能导论</a:t>
            </a:r>
            <a:br>
              <a:rPr lang="zh-CN" altLang="en-US" sz="4800">
                <a:solidFill>
                  <a:srgbClr val="0033CC"/>
                </a:solidFill>
                <a:latin typeface="华文新魏" panose="02010800040101010101" pitchFamily="2" charset="-122"/>
                <a:ea typeface="华文新魏" panose="02010800040101010101" pitchFamily="2" charset="-122"/>
              </a:rPr>
            </a:br>
            <a:r>
              <a:rPr lang="en-US" altLang="zh-CN" sz="2800">
                <a:solidFill>
                  <a:srgbClr val="0033CC"/>
                </a:solidFill>
                <a:latin typeface="华文新魏" panose="02010800040101010101" pitchFamily="2" charset="-122"/>
                <a:ea typeface="华文新魏" panose="02010800040101010101" pitchFamily="2" charset="-122"/>
              </a:rPr>
              <a:t>Introduction</a:t>
            </a:r>
            <a:r>
              <a:rPr lang="zh-CN" altLang="en-US" sz="2800">
                <a:solidFill>
                  <a:srgbClr val="0033CC"/>
                </a:solidFill>
                <a:latin typeface="华文新魏" panose="02010800040101010101" pitchFamily="2" charset="-122"/>
                <a:ea typeface="华文新魏" panose="02010800040101010101" pitchFamily="2" charset="-122"/>
              </a:rPr>
              <a:t> </a:t>
            </a:r>
            <a:r>
              <a:rPr lang="en-US" altLang="zh-CN" sz="2800">
                <a:solidFill>
                  <a:srgbClr val="0033CC"/>
                </a:solidFill>
                <a:latin typeface="华文新魏" panose="02010800040101010101" pitchFamily="2" charset="-122"/>
                <a:ea typeface="华文新魏" panose="02010800040101010101" pitchFamily="2" charset="-122"/>
              </a:rPr>
              <a:t>to </a:t>
            </a:r>
            <a:r>
              <a:rPr lang="en-US" altLang="zh-CN" sz="3600">
                <a:solidFill>
                  <a:srgbClr val="0033CC"/>
                </a:solidFill>
                <a:latin typeface="华文新魏" panose="02010800040101010101" pitchFamily="2" charset="-122"/>
                <a:ea typeface="华文新魏" panose="02010800040101010101" pitchFamily="2" charset="-122"/>
              </a:rPr>
              <a:t>Artificial Intelligence</a:t>
            </a:r>
            <a:br>
              <a:rPr lang="en-US" altLang="zh-CN" sz="4800">
                <a:solidFill>
                  <a:srgbClr val="0033CC"/>
                </a:solidFill>
                <a:latin typeface="华文新魏" panose="02010800040101010101" pitchFamily="2" charset="-122"/>
                <a:ea typeface="华文新魏" panose="02010800040101010101" pitchFamily="2" charset="-122"/>
              </a:rPr>
            </a:br>
            <a:r>
              <a:rPr kumimoji="1" lang="zh-CN" altLang="en-US" sz="4000">
                <a:solidFill>
                  <a:srgbClr val="0033CC"/>
                </a:solidFill>
                <a:latin typeface="隶书" panose="02010509060101010101" pitchFamily="49" charset="-122"/>
                <a:ea typeface="隶书" panose="02010509060101010101" pitchFamily="49" charset="-122"/>
              </a:rPr>
              <a:t>第三章</a:t>
            </a:r>
            <a:endParaRPr kumimoji="1" lang="en-US" altLang="zh-CN" sz="4800">
              <a:latin typeface="隶书" panose="02010509060101010101" pitchFamily="49" charset="-122"/>
              <a:ea typeface="隶书" panose="02010509060101010101" pitchFamily="49" charset="-122"/>
            </a:endParaRPr>
          </a:p>
        </p:txBody>
      </p:sp>
      <p:sp>
        <p:nvSpPr>
          <p:cNvPr id="21511" name="Subtitle 2">
            <a:extLst>
              <a:ext uri="{FF2B5EF4-FFF2-40B4-BE49-F238E27FC236}">
                <a16:creationId xmlns:a16="http://schemas.microsoft.com/office/drawing/2014/main" id="{EED75CB3-D9E4-430C-BC36-E7DDE3B6A01F}"/>
              </a:ext>
            </a:extLst>
          </p:cNvPr>
          <p:cNvSpPr>
            <a:spLocks noGrp="1" noChangeArrowheads="1"/>
          </p:cNvSpPr>
          <p:nvPr>
            <p:ph type="subTitle" idx="1"/>
          </p:nvPr>
        </p:nvSpPr>
        <p:spPr/>
        <p:txBody>
          <a:bodyPr/>
          <a:lstStyle/>
          <a:p>
            <a:endParaRPr lang="zh-CN" altLang="en-US"/>
          </a:p>
        </p:txBody>
      </p:sp>
      <p:sp>
        <p:nvSpPr>
          <p:cNvPr id="21508" name="日期占位符 1">
            <a:extLst>
              <a:ext uri="{FF2B5EF4-FFF2-40B4-BE49-F238E27FC236}">
                <a16:creationId xmlns:a16="http://schemas.microsoft.com/office/drawing/2014/main" id="{DF1AC847-4D6E-4815-969C-67CB4F4E6311}"/>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3E8931BF-F9B4-4D0E-8DCE-EC5E5127487C}" type="datetime1">
              <a:rPr lang="zh-CN" altLang="en-US" sz="1000" smtClean="0"/>
              <a:pPr/>
              <a:t>2021/11/2</a:t>
            </a:fld>
            <a:endParaRPr lang="en-US" altLang="zh-CN" sz="1000"/>
          </a:p>
        </p:txBody>
      </p:sp>
      <p:sp>
        <p:nvSpPr>
          <p:cNvPr id="21509" name="页脚占位符 2">
            <a:extLst>
              <a:ext uri="{FF2B5EF4-FFF2-40B4-BE49-F238E27FC236}">
                <a16:creationId xmlns:a16="http://schemas.microsoft.com/office/drawing/2014/main" id="{8BF5E9AB-FFBC-44A6-986D-A265DEAF48E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zh-CN" sz="1000"/>
              <a:t>Dep. Ai HBU</a:t>
            </a:r>
          </a:p>
        </p:txBody>
      </p:sp>
      <p:sp>
        <p:nvSpPr>
          <p:cNvPr id="21510" name="灯片编号占位符 3">
            <a:extLst>
              <a:ext uri="{FF2B5EF4-FFF2-40B4-BE49-F238E27FC236}">
                <a16:creationId xmlns:a16="http://schemas.microsoft.com/office/drawing/2014/main" id="{8D9EED6F-B67E-46D3-825F-75853B5F16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AD3714D6-7B9E-444B-9044-980EAE9312C9}" type="slidenum">
              <a:rPr lang="zh-CN" altLang="en-US" sz="1000"/>
              <a:pPr/>
              <a:t>1</a:t>
            </a:fld>
            <a:endParaRPr lang="en-US" altLang="zh-CN" sz="1000"/>
          </a:p>
        </p:txBody>
      </p:sp>
      <p:sp>
        <p:nvSpPr>
          <p:cNvPr id="18436" name="Rectangle 4">
            <a:extLst>
              <a:ext uri="{FF2B5EF4-FFF2-40B4-BE49-F238E27FC236}">
                <a16:creationId xmlns:a16="http://schemas.microsoft.com/office/drawing/2014/main" id="{DB25ECF3-6372-41EB-837C-22D9C1C1567C}"/>
              </a:ext>
            </a:extLst>
          </p:cNvPr>
          <p:cNvSpPr>
            <a:spLocks noChangeArrowheads="1"/>
          </p:cNvSpPr>
          <p:nvPr/>
        </p:nvSpPr>
        <p:spPr bwMode="auto">
          <a:xfrm>
            <a:off x="785813" y="2857500"/>
            <a:ext cx="7643812" cy="1600200"/>
          </a:xfrm>
          <a:prstGeom prst="rect">
            <a:avLst/>
          </a:prstGeom>
          <a:noFill/>
          <a:ln>
            <a:noFill/>
          </a:ln>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defRPr/>
            </a:pPr>
            <a:r>
              <a:rPr kumimoji="1" lang="zh-CN" altLang="en-US" sz="5400" b="1" dirty="0">
                <a:solidFill>
                  <a:srgbClr val="FF0000"/>
                </a:solidFill>
                <a:latin typeface="隶书" pitchFamily="49" charset="-122"/>
                <a:ea typeface="隶书" pitchFamily="49" charset="-122"/>
              </a:rPr>
              <a:t>搜索算法</a:t>
            </a:r>
            <a:endParaRPr kumimoji="1" lang="en-US" altLang="zh-CN" sz="5400" b="1" dirty="0">
              <a:solidFill>
                <a:srgbClr val="FF0000"/>
              </a:solidFill>
              <a:latin typeface="隶书" pitchFamily="49" charset="-122"/>
              <a:ea typeface="隶书" pitchFamily="49" charset="-122"/>
            </a:endParaRPr>
          </a:p>
          <a:p>
            <a:pPr algn="ctr" eaLnBrk="1" hangingPunct="1">
              <a:defRPr/>
            </a:pPr>
            <a:r>
              <a:rPr kumimoji="1" lang="en-US" altLang="zh-CN" sz="4400" b="1">
                <a:solidFill>
                  <a:srgbClr val="FF0000"/>
                </a:solidFill>
                <a:latin typeface="+mj-lt"/>
                <a:ea typeface="隶书" pitchFamily="49" charset="-122"/>
              </a:rPr>
              <a:t>Search Algorithms</a:t>
            </a:r>
            <a:endParaRPr kumimoji="1" lang="en-US" altLang="zh-CN" sz="4400" b="1" dirty="0">
              <a:solidFill>
                <a:srgbClr val="FF0000"/>
              </a:solidFill>
              <a:latin typeface="+mj-lt"/>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18DC65CA-F142-46F3-881B-410999BAF103}"/>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盲目搜索</a:t>
            </a:r>
          </a:p>
        </p:txBody>
      </p:sp>
      <p:sp>
        <p:nvSpPr>
          <p:cNvPr id="19459" name="Rectangle 3">
            <a:extLst>
              <a:ext uri="{FF2B5EF4-FFF2-40B4-BE49-F238E27FC236}">
                <a16:creationId xmlns:a16="http://schemas.microsoft.com/office/drawing/2014/main" id="{8A8142BF-C7C5-4A8A-8F3A-1CD670C0B3C7}"/>
              </a:ext>
            </a:extLst>
          </p:cNvPr>
          <p:cNvSpPr>
            <a:spLocks noGrp="1" noChangeArrowheads="1"/>
          </p:cNvSpPr>
          <p:nvPr>
            <p:ph idx="1"/>
          </p:nvPr>
        </p:nvSpPr>
        <p:spPr>
          <a:xfrm>
            <a:off x="684213" y="1412875"/>
            <a:ext cx="7920037" cy="4114800"/>
          </a:xfrm>
        </p:spPr>
        <p:txBody>
          <a:bodyPr>
            <a:normAutofit lnSpcReduction="10000"/>
          </a:bodyPr>
          <a:lstStyle/>
          <a:p>
            <a:pPr>
              <a:lnSpc>
                <a:spcPct val="150000"/>
              </a:lnSpc>
              <a:buFont typeface="Wingdings" pitchFamily="2" charset="2"/>
              <a:buChar char="n"/>
              <a:defRPr/>
            </a:pPr>
            <a:r>
              <a:rPr lang="zh-CN" altLang="en-US" sz="2400" dirty="0">
                <a:solidFill>
                  <a:srgbClr val="333300"/>
                </a:solidFill>
                <a:latin typeface="幼圆" pitchFamily="49" charset="-122"/>
                <a:ea typeface="幼圆" pitchFamily="49" charset="-122"/>
              </a:rPr>
              <a:t>盲目搜索一般是按预定的搜索策略进行搜索。由于这种搜索总是按预定的路线进行，没有考虑到问题本身的特性，所以这种搜索具有很大的盲目性，效率不高，不便于复杂问题的求解。</a:t>
            </a:r>
            <a:endParaRPr lang="en-US" altLang="zh-CN" sz="2400" dirty="0">
              <a:solidFill>
                <a:srgbClr val="333300"/>
              </a:solidFill>
              <a:latin typeface="幼圆" pitchFamily="49" charset="-122"/>
              <a:ea typeface="幼圆" pitchFamily="49" charset="-122"/>
            </a:endParaRPr>
          </a:p>
          <a:p>
            <a:pPr indent="19050">
              <a:lnSpc>
                <a:spcPct val="150000"/>
              </a:lnSpc>
              <a:defRPr/>
            </a:pPr>
            <a:r>
              <a:rPr lang="zh-CN" altLang="zh-CN" sz="2400" dirty="0">
                <a:latin typeface="幼圆" panose="02010509060101010101" pitchFamily="49" charset="-122"/>
                <a:ea typeface="幼圆" panose="02010509060101010101" pitchFamily="49" charset="-122"/>
              </a:rPr>
              <a:t>深度优先搜索</a:t>
            </a:r>
            <a:endParaRPr lang="en-US" altLang="zh-CN" sz="2400" dirty="0">
              <a:latin typeface="幼圆" panose="02010509060101010101" pitchFamily="49" charset="-122"/>
              <a:ea typeface="幼圆" panose="02010509060101010101" pitchFamily="49" charset="-122"/>
            </a:endParaRPr>
          </a:p>
          <a:p>
            <a:pPr indent="19050">
              <a:lnSpc>
                <a:spcPct val="150000"/>
              </a:lnSpc>
              <a:defRPr/>
            </a:pPr>
            <a:r>
              <a:rPr lang="zh-CN" altLang="en-US" sz="2400" dirty="0">
                <a:latin typeface="幼圆" panose="02010509060101010101" pitchFamily="49" charset="-122"/>
                <a:ea typeface="幼圆" panose="02010509060101010101" pitchFamily="49" charset="-122"/>
              </a:rPr>
              <a:t>宽度优先搜索</a:t>
            </a:r>
            <a:endParaRPr lang="zh-CN" altLang="zh-CN" sz="2400" dirty="0">
              <a:latin typeface="幼圆" panose="02010509060101010101" pitchFamily="49" charset="-122"/>
              <a:ea typeface="幼圆" panose="02010509060101010101" pitchFamily="49" charset="-122"/>
            </a:endParaRPr>
          </a:p>
          <a:p>
            <a:pPr indent="19050">
              <a:lnSpc>
                <a:spcPct val="150000"/>
              </a:lnSpc>
              <a:defRPr/>
            </a:pPr>
            <a:r>
              <a:rPr lang="zh-CN" altLang="zh-CN" sz="2400" dirty="0">
                <a:latin typeface="幼圆" panose="02010509060101010101" pitchFamily="49" charset="-122"/>
                <a:ea typeface="幼圆" panose="02010509060101010101" pitchFamily="49" charset="-122"/>
              </a:rPr>
              <a:t>迭代加深搜索</a:t>
            </a:r>
            <a:endParaRPr lang="zh-CN" altLang="en-US" sz="2400" dirty="0">
              <a:solidFill>
                <a:srgbClr val="333300"/>
              </a:solidFill>
              <a:latin typeface="幼圆" pitchFamily="49" charset="-122"/>
              <a:ea typeface="幼圆" pitchFamily="49" charset="-122"/>
            </a:endParaRPr>
          </a:p>
        </p:txBody>
      </p:sp>
      <p:sp>
        <p:nvSpPr>
          <p:cNvPr id="38916" name="日期占位符 1">
            <a:extLst>
              <a:ext uri="{FF2B5EF4-FFF2-40B4-BE49-F238E27FC236}">
                <a16:creationId xmlns:a16="http://schemas.microsoft.com/office/drawing/2014/main" id="{EBA31D29-1224-447C-B032-D97914E0DC41}"/>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0A84E08-125A-4F35-8F8A-090F74958B76}" type="datetime1">
              <a:rPr lang="zh-CN" altLang="en-US" sz="1400" smtClean="0"/>
              <a:pPr>
                <a:spcBef>
                  <a:spcPct val="0"/>
                </a:spcBef>
                <a:buFontTx/>
                <a:buNone/>
              </a:pPr>
              <a:t>2021/11/2</a:t>
            </a:fld>
            <a:endParaRPr lang="en-US" altLang="zh-CN" sz="1400"/>
          </a:p>
        </p:txBody>
      </p:sp>
      <p:sp>
        <p:nvSpPr>
          <p:cNvPr id="38918" name="页脚占位符 2">
            <a:extLst>
              <a:ext uri="{FF2B5EF4-FFF2-40B4-BE49-F238E27FC236}">
                <a16:creationId xmlns:a16="http://schemas.microsoft.com/office/drawing/2014/main" id="{B92E988E-983F-4B81-A31E-4A48134DD1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38917" name="灯片编号占位符 3">
            <a:extLst>
              <a:ext uri="{FF2B5EF4-FFF2-40B4-BE49-F238E27FC236}">
                <a16:creationId xmlns:a16="http://schemas.microsoft.com/office/drawing/2014/main" id="{521EB55B-3420-4370-80D0-A938AFE5AD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22C28FE-C8E5-49E2-B6FD-EC943A828FC4}" type="slidenum">
              <a:rPr lang="zh-CN" altLang="en-US" sz="1400"/>
              <a:pPr>
                <a:spcBef>
                  <a:spcPct val="0"/>
                </a:spcBef>
                <a:buFontTx/>
                <a:buNone/>
              </a:pPr>
              <a:t>10</a:t>
            </a:fld>
            <a:endParaRPr lang="en-US" altLang="zh-CN" sz="1400"/>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51383ADD-5B6A-4F0B-BA94-45BACB01E364}"/>
              </a:ext>
            </a:extLst>
          </p:cNvPr>
          <p:cNvSpPr>
            <a:spLocks noGrp="1" noChangeArrowheads="1"/>
          </p:cNvSpPr>
          <p:nvPr>
            <p:ph idx="1"/>
          </p:nvPr>
        </p:nvSpPr>
        <p:spPr>
          <a:xfrm>
            <a:off x="900113" y="188913"/>
            <a:ext cx="7696200" cy="533400"/>
          </a:xfrm>
        </p:spPr>
        <p:txBody>
          <a:bodyPr>
            <a:normAutofit fontScale="92500" lnSpcReduction="20000"/>
          </a:bodyPr>
          <a:lstStyle/>
          <a:p>
            <a:pPr>
              <a:lnSpc>
                <a:spcPct val="90000"/>
              </a:lnSpc>
              <a:buFont typeface="Wingdings" pitchFamily="2" charset="2"/>
              <a:buNone/>
              <a:defRPr/>
            </a:pPr>
            <a:r>
              <a:rPr lang="zh-CN" altLang="en-US" sz="4400" b="1" dirty="0">
                <a:solidFill>
                  <a:schemeClr val="accent6"/>
                </a:solidFill>
                <a:latin typeface="黑体" panose="02010609060101010101" pitchFamily="49" charset="-122"/>
                <a:ea typeface="黑体" panose="02010609060101010101" pitchFamily="49" charset="-122"/>
              </a:rPr>
              <a:t>深度优先搜索</a:t>
            </a:r>
            <a:r>
              <a:rPr lang="en-US" altLang="zh-CN" sz="4400" b="1" dirty="0">
                <a:solidFill>
                  <a:schemeClr val="accent6"/>
                </a:solidFill>
                <a:latin typeface="黑体" panose="02010609060101010101" pitchFamily="49" charset="-122"/>
                <a:ea typeface="黑体" panose="02010609060101010101" pitchFamily="49" charset="-122"/>
              </a:rPr>
              <a:t>(</a:t>
            </a:r>
            <a:r>
              <a:rPr lang="en-US" altLang="zh-CN" sz="4400" b="1" dirty="0" err="1">
                <a:solidFill>
                  <a:schemeClr val="accent6"/>
                </a:solidFill>
                <a:latin typeface="黑体" panose="02010609060101010101" pitchFamily="49" charset="-122"/>
                <a:ea typeface="黑体" panose="02010609060101010101" pitchFamily="49" charset="-122"/>
              </a:rPr>
              <a:t>Dephth</a:t>
            </a:r>
            <a:r>
              <a:rPr lang="en-US" altLang="zh-CN" sz="4400" b="1" dirty="0">
                <a:solidFill>
                  <a:schemeClr val="accent6"/>
                </a:solidFill>
                <a:latin typeface="黑体" panose="02010609060101010101" pitchFamily="49" charset="-122"/>
                <a:ea typeface="黑体" panose="02010609060101010101" pitchFamily="49" charset="-122"/>
              </a:rPr>
              <a:t>-first)</a:t>
            </a:r>
          </a:p>
        </p:txBody>
      </p:sp>
      <p:sp>
        <p:nvSpPr>
          <p:cNvPr id="40965" name="日期占位符 2">
            <a:extLst>
              <a:ext uri="{FF2B5EF4-FFF2-40B4-BE49-F238E27FC236}">
                <a16:creationId xmlns:a16="http://schemas.microsoft.com/office/drawing/2014/main" id="{F31DBBF9-089A-44C5-A713-FF21D71ACBAC}"/>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4E68DA2-A0D1-4156-B0BD-5EB20FCB2E94}" type="datetime1">
              <a:rPr lang="zh-CN" altLang="en-US" sz="1400" smtClean="0"/>
              <a:pPr>
                <a:spcBef>
                  <a:spcPct val="0"/>
                </a:spcBef>
                <a:buFontTx/>
                <a:buNone/>
              </a:pPr>
              <a:t>2021/11/2</a:t>
            </a:fld>
            <a:endParaRPr lang="en-US" altLang="zh-CN" sz="1400"/>
          </a:p>
        </p:txBody>
      </p:sp>
      <p:sp>
        <p:nvSpPr>
          <p:cNvPr id="40966" name="页脚占位符 2">
            <a:extLst>
              <a:ext uri="{FF2B5EF4-FFF2-40B4-BE49-F238E27FC236}">
                <a16:creationId xmlns:a16="http://schemas.microsoft.com/office/drawing/2014/main" id="{9AF232FE-1DEF-4718-BF60-3A36BA53E48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40962" name="灯片编号占位符 5">
            <a:extLst>
              <a:ext uri="{FF2B5EF4-FFF2-40B4-BE49-F238E27FC236}">
                <a16:creationId xmlns:a16="http://schemas.microsoft.com/office/drawing/2014/main" id="{C4AB83EC-8359-4F17-A4D0-C3F89E9327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436B52C-B049-4EF5-9B2D-9C386AF84BBE}" type="slidenum">
              <a:rPr lang="en-US" altLang="zh-CN" sz="1400"/>
              <a:pPr>
                <a:spcBef>
                  <a:spcPct val="0"/>
                </a:spcBef>
                <a:buFontTx/>
                <a:buNone/>
              </a:pPr>
              <a:t>11</a:t>
            </a:fld>
            <a:endParaRPr lang="en-US" altLang="zh-CN" sz="1400"/>
          </a:p>
        </p:txBody>
      </p:sp>
      <p:sp>
        <p:nvSpPr>
          <p:cNvPr id="2" name="矩形 1">
            <a:extLst>
              <a:ext uri="{FF2B5EF4-FFF2-40B4-BE49-F238E27FC236}">
                <a16:creationId xmlns:a16="http://schemas.microsoft.com/office/drawing/2014/main" id="{55575959-7D93-4478-A598-B13D111F2766}"/>
              </a:ext>
            </a:extLst>
          </p:cNvPr>
          <p:cNvSpPr/>
          <p:nvPr/>
        </p:nvSpPr>
        <p:spPr>
          <a:xfrm>
            <a:off x="585788" y="1268413"/>
            <a:ext cx="8121650" cy="4524375"/>
          </a:xfrm>
          <a:prstGeom prst="rect">
            <a:avLst/>
          </a:prstGeom>
        </p:spPr>
        <p:txBody>
          <a:bodyPr>
            <a:spAutoFit/>
          </a:bodyPr>
          <a:lstStyle/>
          <a:p>
            <a:pPr marL="342900" indent="-342900">
              <a:lnSpc>
                <a:spcPct val="150000"/>
              </a:lnSpc>
              <a:spcBef>
                <a:spcPts val="600"/>
              </a:spcBef>
              <a:buClr>
                <a:schemeClr val="accent6"/>
              </a:buClr>
              <a:buFont typeface="Wingdings" panose="05000000000000000000" pitchFamily="2" charset="2"/>
              <a:buChar char="n"/>
              <a:defRPr/>
            </a:pPr>
            <a:r>
              <a:rPr lang="zh-CN" altLang="zh-CN" dirty="0">
                <a:latin typeface="幼圆" panose="02010509060101010101" pitchFamily="49" charset="-122"/>
                <a:ea typeface="幼圆" panose="02010509060101010101" pitchFamily="49" charset="-122"/>
              </a:rPr>
              <a:t>深度优先搜索生成节点并与目标节点进行比较是沿着树的最大深度方向进行的，只有当上次访问的节点不是目标节点，而且没有其他节点可以生成的时候，才转到上次访问节点的父节点。转移到父节点后，该算法会搜索父节点的其它的子节点。</a:t>
            </a:r>
            <a:endParaRPr lang="en-US" altLang="zh-CN" dirty="0">
              <a:latin typeface="幼圆" panose="02010509060101010101" pitchFamily="49" charset="-122"/>
              <a:ea typeface="幼圆" panose="02010509060101010101" pitchFamily="49" charset="-122"/>
            </a:endParaRPr>
          </a:p>
          <a:p>
            <a:pPr marL="342900" indent="-342900">
              <a:lnSpc>
                <a:spcPct val="150000"/>
              </a:lnSpc>
              <a:spcBef>
                <a:spcPts val="600"/>
              </a:spcBef>
              <a:buClr>
                <a:schemeClr val="accent6"/>
              </a:buClr>
              <a:buFont typeface="Wingdings" panose="05000000000000000000" pitchFamily="2" charset="2"/>
              <a:buChar char="n"/>
              <a:defRPr/>
            </a:pPr>
            <a:r>
              <a:rPr lang="zh-CN" altLang="en-US" dirty="0">
                <a:solidFill>
                  <a:srgbClr val="333300"/>
                </a:solidFill>
                <a:latin typeface="幼圆" panose="02010509060101010101" pitchFamily="49" charset="-122"/>
                <a:ea typeface="幼圆" panose="02010509060101010101" pitchFamily="49" charset="-122"/>
              </a:rPr>
              <a:t>防止搜索过程沿着无益的路径扩展下去，往往给出一个节点扩展的最大深度</a:t>
            </a:r>
            <a:r>
              <a:rPr lang="en-US" altLang="zh-CN" dirty="0">
                <a:solidFill>
                  <a:srgbClr val="333300"/>
                </a:solidFill>
                <a:latin typeface="幼圆" panose="02010509060101010101" pitchFamily="49" charset="-122"/>
                <a:ea typeface="幼圆" panose="02010509060101010101" pitchFamily="49" charset="-122"/>
              </a:rPr>
              <a:t>——</a:t>
            </a:r>
            <a:r>
              <a:rPr lang="zh-CN" altLang="en-US" dirty="0">
                <a:solidFill>
                  <a:srgbClr val="333300"/>
                </a:solidFill>
                <a:latin typeface="幼圆" panose="02010509060101010101" pitchFamily="49" charset="-122"/>
                <a:ea typeface="幼圆" panose="02010509060101010101" pitchFamily="49" charset="-122"/>
              </a:rPr>
              <a:t>深度界限。</a:t>
            </a:r>
          </a:p>
          <a:p>
            <a:pPr>
              <a:lnSpc>
                <a:spcPct val="150000"/>
              </a:lnSpc>
              <a:defRPr/>
            </a:pPr>
            <a:endParaRPr lang="zh-CN" altLang="en-US" dirty="0">
              <a:latin typeface="幼圆" panose="02010509060101010101" pitchFamily="49" charset="-122"/>
              <a:ea typeface="幼圆" panose="02010509060101010101" pitchFamily="49"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780FC314-DB82-4B47-B67B-D7D5E36813A5}"/>
              </a:ext>
            </a:extLst>
          </p:cNvPr>
          <p:cNvSpPr>
            <a:spLocks noGrp="1" noChangeArrowheads="1"/>
          </p:cNvSpPr>
          <p:nvPr>
            <p:ph type="title"/>
          </p:nvPr>
        </p:nvSpPr>
        <p:spPr>
          <a:xfrm>
            <a:off x="1295400" y="228600"/>
            <a:ext cx="6172200" cy="7620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深度优先搜索示意图</a:t>
            </a:r>
          </a:p>
        </p:txBody>
      </p:sp>
      <p:sp>
        <p:nvSpPr>
          <p:cNvPr id="42017" name="日期占位符 1">
            <a:extLst>
              <a:ext uri="{FF2B5EF4-FFF2-40B4-BE49-F238E27FC236}">
                <a16:creationId xmlns:a16="http://schemas.microsoft.com/office/drawing/2014/main" id="{B6FC45F0-8953-4DCA-886B-DDDFD43C4B7C}"/>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018A690-44F8-4997-A31F-BCDD27D87A2E}" type="datetime1">
              <a:rPr lang="zh-CN" altLang="en-US" sz="1400" smtClean="0"/>
              <a:pPr>
                <a:spcBef>
                  <a:spcPct val="0"/>
                </a:spcBef>
                <a:buFontTx/>
                <a:buNone/>
              </a:pPr>
              <a:t>2021/11/2</a:t>
            </a:fld>
            <a:endParaRPr lang="en-US" altLang="zh-CN" sz="1400"/>
          </a:p>
        </p:txBody>
      </p:sp>
      <p:sp>
        <p:nvSpPr>
          <p:cNvPr id="42018" name="页脚占位符 2">
            <a:extLst>
              <a:ext uri="{FF2B5EF4-FFF2-40B4-BE49-F238E27FC236}">
                <a16:creationId xmlns:a16="http://schemas.microsoft.com/office/drawing/2014/main" id="{D065C37B-DDFD-4887-B608-1D792F1B0E6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41986" name="灯片编号占位符 5">
            <a:extLst>
              <a:ext uri="{FF2B5EF4-FFF2-40B4-BE49-F238E27FC236}">
                <a16:creationId xmlns:a16="http://schemas.microsoft.com/office/drawing/2014/main" id="{C5CF1ACB-8E8E-46D8-9CB4-AC6A00F4E2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C4A33E2-DC1D-4716-A9E6-C8DDE2F44918}" type="slidenum">
              <a:rPr lang="en-US" altLang="zh-CN" sz="1400"/>
              <a:pPr>
                <a:spcBef>
                  <a:spcPct val="0"/>
                </a:spcBef>
                <a:buFontTx/>
                <a:buNone/>
              </a:pPr>
              <a:t>12</a:t>
            </a:fld>
            <a:endParaRPr lang="en-US" altLang="zh-CN" sz="1400"/>
          </a:p>
        </p:txBody>
      </p:sp>
      <p:sp>
        <p:nvSpPr>
          <p:cNvPr id="41988" name="Oval 4">
            <a:extLst>
              <a:ext uri="{FF2B5EF4-FFF2-40B4-BE49-F238E27FC236}">
                <a16:creationId xmlns:a16="http://schemas.microsoft.com/office/drawing/2014/main" id="{BD59E490-3A35-45B6-B842-A62C43FF3EAD}"/>
              </a:ext>
            </a:extLst>
          </p:cNvPr>
          <p:cNvSpPr>
            <a:spLocks noChangeArrowheads="1"/>
          </p:cNvSpPr>
          <p:nvPr/>
        </p:nvSpPr>
        <p:spPr bwMode="auto">
          <a:xfrm>
            <a:off x="3962400" y="1676400"/>
            <a:ext cx="6096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a:ea typeface="楷体_GB2312" pitchFamily="49" charset="-122"/>
              </a:rPr>
              <a:t>S</a:t>
            </a:r>
          </a:p>
        </p:txBody>
      </p:sp>
      <p:sp>
        <p:nvSpPr>
          <p:cNvPr id="41989" name="Oval 5">
            <a:extLst>
              <a:ext uri="{FF2B5EF4-FFF2-40B4-BE49-F238E27FC236}">
                <a16:creationId xmlns:a16="http://schemas.microsoft.com/office/drawing/2014/main" id="{9FB0AFE1-E890-4775-AC6D-BD0E270DC611}"/>
              </a:ext>
            </a:extLst>
          </p:cNvPr>
          <p:cNvSpPr>
            <a:spLocks noChangeArrowheads="1"/>
          </p:cNvSpPr>
          <p:nvPr/>
        </p:nvSpPr>
        <p:spPr bwMode="auto">
          <a:xfrm>
            <a:off x="3048000" y="2759075"/>
            <a:ext cx="6096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a:ea typeface="楷体_GB2312" pitchFamily="49" charset="-122"/>
              </a:rPr>
              <a:t>L</a:t>
            </a:r>
          </a:p>
        </p:txBody>
      </p:sp>
      <p:sp>
        <p:nvSpPr>
          <p:cNvPr id="41990" name="Oval 6">
            <a:extLst>
              <a:ext uri="{FF2B5EF4-FFF2-40B4-BE49-F238E27FC236}">
                <a16:creationId xmlns:a16="http://schemas.microsoft.com/office/drawing/2014/main" id="{058E7248-E7F7-40A4-B5D5-43B56405DBCE}"/>
              </a:ext>
            </a:extLst>
          </p:cNvPr>
          <p:cNvSpPr>
            <a:spLocks noChangeArrowheads="1"/>
          </p:cNvSpPr>
          <p:nvPr/>
        </p:nvSpPr>
        <p:spPr bwMode="auto">
          <a:xfrm>
            <a:off x="5192713" y="2759075"/>
            <a:ext cx="506412" cy="517525"/>
          </a:xfrm>
          <a:prstGeom prst="ellipse">
            <a:avLst/>
          </a:prstGeom>
          <a:solidFill>
            <a:schemeClr val="tx2"/>
          </a:solidFill>
          <a:ln w="9525">
            <a:solidFill>
              <a:srgbClr val="FFFF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a:ea typeface="楷体_GB2312" pitchFamily="49" charset="-122"/>
              </a:rPr>
              <a:t>O</a:t>
            </a:r>
          </a:p>
        </p:txBody>
      </p:sp>
      <p:sp>
        <p:nvSpPr>
          <p:cNvPr id="41991" name="Oval 7">
            <a:extLst>
              <a:ext uri="{FF2B5EF4-FFF2-40B4-BE49-F238E27FC236}">
                <a16:creationId xmlns:a16="http://schemas.microsoft.com/office/drawing/2014/main" id="{846E3FB8-542C-4A39-8610-28BF869A2210}"/>
              </a:ext>
            </a:extLst>
          </p:cNvPr>
          <p:cNvSpPr>
            <a:spLocks noChangeArrowheads="1"/>
          </p:cNvSpPr>
          <p:nvPr/>
        </p:nvSpPr>
        <p:spPr bwMode="auto">
          <a:xfrm>
            <a:off x="2152650" y="3657600"/>
            <a:ext cx="579438" cy="517525"/>
          </a:xfrm>
          <a:prstGeom prst="ellipse">
            <a:avLst/>
          </a:prstGeom>
          <a:solidFill>
            <a:schemeClr val="tx2"/>
          </a:solidFill>
          <a:ln w="9525">
            <a:solidFill>
              <a:srgbClr val="FFFF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a:ea typeface="楷体_GB2312" pitchFamily="49" charset="-122"/>
              </a:rPr>
              <a:t>M</a:t>
            </a:r>
          </a:p>
        </p:txBody>
      </p:sp>
      <p:sp>
        <p:nvSpPr>
          <p:cNvPr id="41992" name="Oval 8">
            <a:extLst>
              <a:ext uri="{FF2B5EF4-FFF2-40B4-BE49-F238E27FC236}">
                <a16:creationId xmlns:a16="http://schemas.microsoft.com/office/drawing/2014/main" id="{232D4B92-9C29-4134-8FC7-4FF09D85BA14}"/>
              </a:ext>
            </a:extLst>
          </p:cNvPr>
          <p:cNvSpPr>
            <a:spLocks noChangeArrowheads="1"/>
          </p:cNvSpPr>
          <p:nvPr/>
        </p:nvSpPr>
        <p:spPr bwMode="auto">
          <a:xfrm>
            <a:off x="3733800" y="3733800"/>
            <a:ext cx="5334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a:ea typeface="楷体_GB2312" pitchFamily="49" charset="-122"/>
              </a:rPr>
              <a:t>F</a:t>
            </a:r>
          </a:p>
        </p:txBody>
      </p:sp>
      <p:sp>
        <p:nvSpPr>
          <p:cNvPr id="41993" name="Oval 9">
            <a:extLst>
              <a:ext uri="{FF2B5EF4-FFF2-40B4-BE49-F238E27FC236}">
                <a16:creationId xmlns:a16="http://schemas.microsoft.com/office/drawing/2014/main" id="{EBF7310C-30D5-47EC-AA40-BC58953A40B0}"/>
              </a:ext>
            </a:extLst>
          </p:cNvPr>
          <p:cNvSpPr>
            <a:spLocks noChangeArrowheads="1"/>
          </p:cNvSpPr>
          <p:nvPr/>
        </p:nvSpPr>
        <p:spPr bwMode="auto">
          <a:xfrm>
            <a:off x="4648200" y="3810000"/>
            <a:ext cx="5334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a:ea typeface="楷体_GB2312" pitchFamily="49" charset="-122"/>
              </a:rPr>
              <a:t>P</a:t>
            </a:r>
          </a:p>
        </p:txBody>
      </p:sp>
      <p:sp>
        <p:nvSpPr>
          <p:cNvPr id="41994" name="Oval 10">
            <a:extLst>
              <a:ext uri="{FF2B5EF4-FFF2-40B4-BE49-F238E27FC236}">
                <a16:creationId xmlns:a16="http://schemas.microsoft.com/office/drawing/2014/main" id="{84E40693-1689-470D-98D0-B3459A572C75}"/>
              </a:ext>
            </a:extLst>
          </p:cNvPr>
          <p:cNvSpPr>
            <a:spLocks noChangeArrowheads="1"/>
          </p:cNvSpPr>
          <p:nvPr/>
        </p:nvSpPr>
        <p:spPr bwMode="auto">
          <a:xfrm>
            <a:off x="5791200" y="3825875"/>
            <a:ext cx="5334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a:ea typeface="楷体_GB2312" pitchFamily="49" charset="-122"/>
              </a:rPr>
              <a:t>Q</a:t>
            </a:r>
          </a:p>
        </p:txBody>
      </p:sp>
      <p:sp>
        <p:nvSpPr>
          <p:cNvPr id="41995" name="Oval 11">
            <a:extLst>
              <a:ext uri="{FF2B5EF4-FFF2-40B4-BE49-F238E27FC236}">
                <a16:creationId xmlns:a16="http://schemas.microsoft.com/office/drawing/2014/main" id="{7B75C0CB-8CA4-4D37-BF55-AB4436370E12}"/>
              </a:ext>
            </a:extLst>
          </p:cNvPr>
          <p:cNvSpPr>
            <a:spLocks noChangeArrowheads="1"/>
          </p:cNvSpPr>
          <p:nvPr/>
        </p:nvSpPr>
        <p:spPr bwMode="auto">
          <a:xfrm>
            <a:off x="2108200" y="4724400"/>
            <a:ext cx="6350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a:ea typeface="楷体_GB2312" pitchFamily="49" charset="-122"/>
              </a:rPr>
              <a:t>N</a:t>
            </a:r>
          </a:p>
        </p:txBody>
      </p:sp>
      <p:sp>
        <p:nvSpPr>
          <p:cNvPr id="41996" name="Oval 12">
            <a:extLst>
              <a:ext uri="{FF2B5EF4-FFF2-40B4-BE49-F238E27FC236}">
                <a16:creationId xmlns:a16="http://schemas.microsoft.com/office/drawing/2014/main" id="{0C62E0D9-6FCF-40D2-84AB-7CDBEEF26CA8}"/>
              </a:ext>
            </a:extLst>
          </p:cNvPr>
          <p:cNvSpPr>
            <a:spLocks noChangeArrowheads="1"/>
          </p:cNvSpPr>
          <p:nvPr/>
        </p:nvSpPr>
        <p:spPr bwMode="auto">
          <a:xfrm>
            <a:off x="2133600" y="5638800"/>
            <a:ext cx="6096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a:ea typeface="楷体_GB2312" pitchFamily="49" charset="-122"/>
              </a:rPr>
              <a:t>F</a:t>
            </a:r>
          </a:p>
        </p:txBody>
      </p:sp>
      <p:sp>
        <p:nvSpPr>
          <p:cNvPr id="41997" name="Oval 13">
            <a:extLst>
              <a:ext uri="{FF2B5EF4-FFF2-40B4-BE49-F238E27FC236}">
                <a16:creationId xmlns:a16="http://schemas.microsoft.com/office/drawing/2014/main" id="{EBAAF940-9CC8-44BD-A4BF-EFC817834689}"/>
              </a:ext>
            </a:extLst>
          </p:cNvPr>
          <p:cNvSpPr>
            <a:spLocks noChangeArrowheads="1"/>
          </p:cNvSpPr>
          <p:nvPr/>
        </p:nvSpPr>
        <p:spPr bwMode="auto">
          <a:xfrm>
            <a:off x="4648200" y="4800600"/>
            <a:ext cx="534988"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a:ea typeface="楷体_GB2312" pitchFamily="49" charset="-122"/>
              </a:rPr>
              <a:t>F</a:t>
            </a:r>
          </a:p>
        </p:txBody>
      </p:sp>
      <p:sp>
        <p:nvSpPr>
          <p:cNvPr id="41998" name="Oval 14">
            <a:extLst>
              <a:ext uri="{FF2B5EF4-FFF2-40B4-BE49-F238E27FC236}">
                <a16:creationId xmlns:a16="http://schemas.microsoft.com/office/drawing/2014/main" id="{79861FDB-893B-42BF-91B5-CE930B07BCD0}"/>
              </a:ext>
            </a:extLst>
          </p:cNvPr>
          <p:cNvSpPr>
            <a:spLocks noChangeArrowheads="1"/>
          </p:cNvSpPr>
          <p:nvPr/>
        </p:nvSpPr>
        <p:spPr bwMode="auto">
          <a:xfrm>
            <a:off x="5827713" y="4800600"/>
            <a:ext cx="573087"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a:ea typeface="楷体_GB2312" pitchFamily="49" charset="-122"/>
              </a:rPr>
              <a:t>F</a:t>
            </a:r>
          </a:p>
        </p:txBody>
      </p:sp>
      <p:sp>
        <p:nvSpPr>
          <p:cNvPr id="41999" name="Line 15">
            <a:extLst>
              <a:ext uri="{FF2B5EF4-FFF2-40B4-BE49-F238E27FC236}">
                <a16:creationId xmlns:a16="http://schemas.microsoft.com/office/drawing/2014/main" id="{B13634A1-C63F-462A-A547-82B40E1E0D88}"/>
              </a:ext>
            </a:extLst>
          </p:cNvPr>
          <p:cNvSpPr>
            <a:spLocks noChangeShapeType="1"/>
          </p:cNvSpPr>
          <p:nvPr/>
        </p:nvSpPr>
        <p:spPr bwMode="auto">
          <a:xfrm flipH="1">
            <a:off x="3505200" y="2133600"/>
            <a:ext cx="5334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0" name="Line 16">
            <a:extLst>
              <a:ext uri="{FF2B5EF4-FFF2-40B4-BE49-F238E27FC236}">
                <a16:creationId xmlns:a16="http://schemas.microsoft.com/office/drawing/2014/main" id="{8AFE2232-8975-4D83-B3B7-C3921ACCE3D7}"/>
              </a:ext>
            </a:extLst>
          </p:cNvPr>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endParaRPr lang="zh-CN" altLang="en-US"/>
          </a:p>
        </p:txBody>
      </p:sp>
      <p:sp>
        <p:nvSpPr>
          <p:cNvPr id="42001" name="Line 17">
            <a:extLst>
              <a:ext uri="{FF2B5EF4-FFF2-40B4-BE49-F238E27FC236}">
                <a16:creationId xmlns:a16="http://schemas.microsoft.com/office/drawing/2014/main" id="{80DAB404-A326-439E-82D4-E3E9A2BD2CB0}"/>
              </a:ext>
            </a:extLst>
          </p:cNvPr>
          <p:cNvSpPr>
            <a:spLocks noChangeShapeType="1"/>
          </p:cNvSpPr>
          <p:nvPr/>
        </p:nvSpPr>
        <p:spPr bwMode="auto">
          <a:xfrm>
            <a:off x="4495800" y="2133600"/>
            <a:ext cx="9906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2" name="Line 18">
            <a:extLst>
              <a:ext uri="{FF2B5EF4-FFF2-40B4-BE49-F238E27FC236}">
                <a16:creationId xmlns:a16="http://schemas.microsoft.com/office/drawing/2014/main" id="{0BD6B0F3-8D4D-4449-B6CB-44217FCF67D4}"/>
              </a:ext>
            </a:extLst>
          </p:cNvPr>
          <p:cNvSpPr>
            <a:spLocks noChangeShapeType="1"/>
          </p:cNvSpPr>
          <p:nvPr/>
        </p:nvSpPr>
        <p:spPr bwMode="auto">
          <a:xfrm flipH="1">
            <a:off x="2590800" y="3200400"/>
            <a:ext cx="5334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3" name="Line 19">
            <a:extLst>
              <a:ext uri="{FF2B5EF4-FFF2-40B4-BE49-F238E27FC236}">
                <a16:creationId xmlns:a16="http://schemas.microsoft.com/office/drawing/2014/main" id="{80B33F3C-D16C-4F3A-912E-61D96DF19307}"/>
              </a:ext>
            </a:extLst>
          </p:cNvPr>
          <p:cNvSpPr>
            <a:spLocks noChangeShapeType="1"/>
          </p:cNvSpPr>
          <p:nvPr/>
        </p:nvSpPr>
        <p:spPr bwMode="auto">
          <a:xfrm>
            <a:off x="3581400" y="32004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4" name="Line 20">
            <a:extLst>
              <a:ext uri="{FF2B5EF4-FFF2-40B4-BE49-F238E27FC236}">
                <a16:creationId xmlns:a16="http://schemas.microsoft.com/office/drawing/2014/main" id="{E27424C6-0643-401B-85B7-0DD52112A220}"/>
              </a:ext>
            </a:extLst>
          </p:cNvPr>
          <p:cNvSpPr>
            <a:spLocks noChangeShapeType="1"/>
          </p:cNvSpPr>
          <p:nvPr/>
        </p:nvSpPr>
        <p:spPr bwMode="auto">
          <a:xfrm flipH="1">
            <a:off x="5029200" y="3276600"/>
            <a:ext cx="2286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5" name="Line 21">
            <a:extLst>
              <a:ext uri="{FF2B5EF4-FFF2-40B4-BE49-F238E27FC236}">
                <a16:creationId xmlns:a16="http://schemas.microsoft.com/office/drawing/2014/main" id="{B553B547-4F74-4BD7-B2F5-367E12224E17}"/>
              </a:ext>
            </a:extLst>
          </p:cNvPr>
          <p:cNvSpPr>
            <a:spLocks noChangeShapeType="1"/>
          </p:cNvSpPr>
          <p:nvPr/>
        </p:nvSpPr>
        <p:spPr bwMode="auto">
          <a:xfrm>
            <a:off x="5638800" y="32766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6" name="Line 22">
            <a:extLst>
              <a:ext uri="{FF2B5EF4-FFF2-40B4-BE49-F238E27FC236}">
                <a16:creationId xmlns:a16="http://schemas.microsoft.com/office/drawing/2014/main" id="{D0556D17-F787-49DC-92E8-50B0126DD765}"/>
              </a:ext>
            </a:extLst>
          </p:cNvPr>
          <p:cNvSpPr>
            <a:spLocks noChangeShapeType="1"/>
          </p:cNvSpPr>
          <p:nvPr/>
        </p:nvSpPr>
        <p:spPr bwMode="auto">
          <a:xfrm>
            <a:off x="2438400" y="4191000"/>
            <a:ext cx="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7" name="Line 23">
            <a:extLst>
              <a:ext uri="{FF2B5EF4-FFF2-40B4-BE49-F238E27FC236}">
                <a16:creationId xmlns:a16="http://schemas.microsoft.com/office/drawing/2014/main" id="{F1556046-E124-49B3-8F37-9DE3169C0912}"/>
              </a:ext>
            </a:extLst>
          </p:cNvPr>
          <p:cNvSpPr>
            <a:spLocks noChangeShapeType="1"/>
          </p:cNvSpPr>
          <p:nvPr/>
        </p:nvSpPr>
        <p:spPr bwMode="auto">
          <a:xfrm>
            <a:off x="2438400" y="52578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8" name="Line 24">
            <a:extLst>
              <a:ext uri="{FF2B5EF4-FFF2-40B4-BE49-F238E27FC236}">
                <a16:creationId xmlns:a16="http://schemas.microsoft.com/office/drawing/2014/main" id="{4DD877BB-96E9-4119-8296-BEF11354CE6A}"/>
              </a:ext>
            </a:extLst>
          </p:cNvPr>
          <p:cNvSpPr>
            <a:spLocks noChangeShapeType="1"/>
          </p:cNvSpPr>
          <p:nvPr/>
        </p:nvSpPr>
        <p:spPr bwMode="auto">
          <a:xfrm>
            <a:off x="48768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09" name="Line 25">
            <a:extLst>
              <a:ext uri="{FF2B5EF4-FFF2-40B4-BE49-F238E27FC236}">
                <a16:creationId xmlns:a16="http://schemas.microsoft.com/office/drawing/2014/main" id="{F2949729-500A-466C-A08E-4A5D4938172C}"/>
              </a:ext>
            </a:extLst>
          </p:cNvPr>
          <p:cNvSpPr>
            <a:spLocks noChangeShapeType="1"/>
          </p:cNvSpPr>
          <p:nvPr/>
        </p:nvSpPr>
        <p:spPr bwMode="auto">
          <a:xfrm>
            <a:off x="60960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10" name="Freeform 26">
            <a:extLst>
              <a:ext uri="{FF2B5EF4-FFF2-40B4-BE49-F238E27FC236}">
                <a16:creationId xmlns:a16="http://schemas.microsoft.com/office/drawing/2014/main" id="{67242F4C-3D30-475C-A76C-87F990134A97}"/>
              </a:ext>
            </a:extLst>
          </p:cNvPr>
          <p:cNvSpPr>
            <a:spLocks/>
          </p:cNvSpPr>
          <p:nvPr/>
        </p:nvSpPr>
        <p:spPr bwMode="auto">
          <a:xfrm>
            <a:off x="1676400" y="990600"/>
            <a:ext cx="2743200" cy="5334000"/>
          </a:xfrm>
          <a:custGeom>
            <a:avLst/>
            <a:gdLst>
              <a:gd name="T0" fmla="*/ 2147483646 w 1744"/>
              <a:gd name="T1" fmla="*/ 0 h 3408"/>
              <a:gd name="T2" fmla="*/ 2147483646 w 1744"/>
              <a:gd name="T3" fmla="*/ 2147483646 h 3408"/>
              <a:gd name="T4" fmla="*/ 2147483646 w 1744"/>
              <a:gd name="T5" fmla="*/ 2147483646 h 3408"/>
              <a:gd name="T6" fmla="*/ 2147483646 w 1744"/>
              <a:gd name="T7" fmla="*/ 2147483646 h 3408"/>
              <a:gd name="T8" fmla="*/ 2147483646 w 1744"/>
              <a:gd name="T9" fmla="*/ 2147483646 h 3408"/>
              <a:gd name="T10" fmla="*/ 2147483646 w 1744"/>
              <a:gd name="T11" fmla="*/ 2147483646 h 3408"/>
              <a:gd name="T12" fmla="*/ 0 60000 65536"/>
              <a:gd name="T13" fmla="*/ 0 60000 65536"/>
              <a:gd name="T14" fmla="*/ 0 60000 65536"/>
              <a:gd name="T15" fmla="*/ 0 60000 65536"/>
              <a:gd name="T16" fmla="*/ 0 60000 65536"/>
              <a:gd name="T17" fmla="*/ 0 60000 65536"/>
              <a:gd name="T18" fmla="*/ 0 w 1744"/>
              <a:gd name="T19" fmla="*/ 0 h 3408"/>
              <a:gd name="T20" fmla="*/ 1744 w 1744"/>
              <a:gd name="T21" fmla="*/ 3408 h 3408"/>
            </a:gdLst>
            <a:ahLst/>
            <a:cxnLst>
              <a:cxn ang="T12">
                <a:pos x="T0" y="T1"/>
              </a:cxn>
              <a:cxn ang="T13">
                <a:pos x="T2" y="T3"/>
              </a:cxn>
              <a:cxn ang="T14">
                <a:pos x="T4" y="T5"/>
              </a:cxn>
              <a:cxn ang="T15">
                <a:pos x="T6" y="T7"/>
              </a:cxn>
              <a:cxn ang="T16">
                <a:pos x="T8" y="T9"/>
              </a:cxn>
              <a:cxn ang="T17">
                <a:pos x="T10" y="T11"/>
              </a:cxn>
            </a:cxnLst>
            <a:rect l="T18" t="T19" r="T20" b="T21"/>
            <a:pathLst>
              <a:path w="1744" h="3408">
                <a:moveTo>
                  <a:pt x="1600" y="0"/>
                </a:moveTo>
                <a:cubicBezTo>
                  <a:pt x="1672" y="460"/>
                  <a:pt x="1744" y="920"/>
                  <a:pt x="1552" y="1152"/>
                </a:cubicBezTo>
                <a:cubicBezTo>
                  <a:pt x="1360" y="1384"/>
                  <a:pt x="576" y="1192"/>
                  <a:pt x="448" y="1392"/>
                </a:cubicBezTo>
                <a:cubicBezTo>
                  <a:pt x="320" y="1592"/>
                  <a:pt x="856" y="2120"/>
                  <a:pt x="784" y="2352"/>
                </a:cubicBezTo>
                <a:cubicBezTo>
                  <a:pt x="712" y="2584"/>
                  <a:pt x="0" y="2608"/>
                  <a:pt x="16" y="2784"/>
                </a:cubicBezTo>
                <a:cubicBezTo>
                  <a:pt x="32" y="2960"/>
                  <a:pt x="736" y="3304"/>
                  <a:pt x="880" y="3408"/>
                </a:cubicBezTo>
              </a:path>
            </a:pathLst>
          </a:custGeom>
          <a:noFill/>
          <a:ln w="38100" cap="flat" cmpd="sng">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2011" name="Line 27">
            <a:extLst>
              <a:ext uri="{FF2B5EF4-FFF2-40B4-BE49-F238E27FC236}">
                <a16:creationId xmlns:a16="http://schemas.microsoft.com/office/drawing/2014/main" id="{70E158F7-5840-472B-BBBA-CB09BCF382C7}"/>
              </a:ext>
            </a:extLst>
          </p:cNvPr>
          <p:cNvSpPr>
            <a:spLocks noChangeShapeType="1"/>
          </p:cNvSpPr>
          <p:nvPr/>
        </p:nvSpPr>
        <p:spPr bwMode="auto">
          <a:xfrm>
            <a:off x="2743200" y="6172200"/>
            <a:ext cx="457200" cy="2286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12" name="Line 28">
            <a:extLst>
              <a:ext uri="{FF2B5EF4-FFF2-40B4-BE49-F238E27FC236}">
                <a16:creationId xmlns:a16="http://schemas.microsoft.com/office/drawing/2014/main" id="{C9E4336A-7A43-4C3F-82A0-FA2C25EBFE42}"/>
              </a:ext>
            </a:extLst>
          </p:cNvPr>
          <p:cNvSpPr>
            <a:spLocks noChangeShapeType="1"/>
          </p:cNvSpPr>
          <p:nvPr/>
        </p:nvSpPr>
        <p:spPr bwMode="auto">
          <a:xfrm flipH="1">
            <a:off x="4191000" y="2438400"/>
            <a:ext cx="76200" cy="2286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13" name="Line 29">
            <a:extLst>
              <a:ext uri="{FF2B5EF4-FFF2-40B4-BE49-F238E27FC236}">
                <a16:creationId xmlns:a16="http://schemas.microsoft.com/office/drawing/2014/main" id="{0EF2A7EB-3516-47E7-996F-01430D7A9B13}"/>
              </a:ext>
            </a:extLst>
          </p:cNvPr>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endParaRPr lang="zh-CN" altLang="en-US"/>
          </a:p>
        </p:txBody>
      </p:sp>
      <p:sp>
        <p:nvSpPr>
          <p:cNvPr id="42014" name="Line 30">
            <a:extLst>
              <a:ext uri="{FF2B5EF4-FFF2-40B4-BE49-F238E27FC236}">
                <a16:creationId xmlns:a16="http://schemas.microsoft.com/office/drawing/2014/main" id="{6938E641-D0C1-453F-B2F2-6674BF8B0DCD}"/>
              </a:ext>
            </a:extLst>
          </p:cNvPr>
          <p:cNvSpPr>
            <a:spLocks noChangeShapeType="1"/>
          </p:cNvSpPr>
          <p:nvPr/>
        </p:nvSpPr>
        <p:spPr bwMode="auto">
          <a:xfrm flipH="1">
            <a:off x="2514600" y="3048000"/>
            <a:ext cx="152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15" name="Line 31">
            <a:extLst>
              <a:ext uri="{FF2B5EF4-FFF2-40B4-BE49-F238E27FC236}">
                <a16:creationId xmlns:a16="http://schemas.microsoft.com/office/drawing/2014/main" id="{9DC61FF5-7A1C-4B81-9B6B-8C3F6B83AFB2}"/>
              </a:ext>
            </a:extLst>
          </p:cNvPr>
          <p:cNvSpPr>
            <a:spLocks noChangeShapeType="1"/>
          </p:cNvSpPr>
          <p:nvPr/>
        </p:nvSpPr>
        <p:spPr bwMode="auto">
          <a:xfrm>
            <a:off x="2819400" y="4267200"/>
            <a:ext cx="76200" cy="1524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016" name="Line 32">
            <a:extLst>
              <a:ext uri="{FF2B5EF4-FFF2-40B4-BE49-F238E27FC236}">
                <a16:creationId xmlns:a16="http://schemas.microsoft.com/office/drawing/2014/main" id="{9BBA6D24-FA71-463C-A30B-43501862C23F}"/>
              </a:ext>
            </a:extLst>
          </p:cNvPr>
          <p:cNvSpPr>
            <a:spLocks noChangeShapeType="1"/>
          </p:cNvSpPr>
          <p:nvPr/>
        </p:nvSpPr>
        <p:spPr bwMode="auto">
          <a:xfrm>
            <a:off x="1828800" y="5562600"/>
            <a:ext cx="152400" cy="762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a:extLst>
              <a:ext uri="{FF2B5EF4-FFF2-40B4-BE49-F238E27FC236}">
                <a16:creationId xmlns:a16="http://schemas.microsoft.com/office/drawing/2014/main" id="{6115399B-16E8-4664-AEDA-B43131662DB5}"/>
              </a:ext>
            </a:extLst>
          </p:cNvPr>
          <p:cNvSpPr>
            <a:spLocks noGrp="1" noChangeArrowheads="1"/>
          </p:cNvSpPr>
          <p:nvPr>
            <p:ph type="title"/>
          </p:nvPr>
        </p:nvSpPr>
        <p:spPr>
          <a:xfrm>
            <a:off x="1295400" y="228600"/>
            <a:ext cx="6172200" cy="7620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深度优先算法框图</a:t>
            </a:r>
          </a:p>
        </p:txBody>
      </p:sp>
      <p:sp>
        <p:nvSpPr>
          <p:cNvPr id="43013" name="日期占位符 1">
            <a:extLst>
              <a:ext uri="{FF2B5EF4-FFF2-40B4-BE49-F238E27FC236}">
                <a16:creationId xmlns:a16="http://schemas.microsoft.com/office/drawing/2014/main" id="{1D9E67D7-ED7C-41C1-9F9A-E0EBB14A76D5}"/>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25A4A07-7710-4322-893C-3CC6B83C940A}" type="datetime1">
              <a:rPr lang="zh-CN" altLang="en-US" sz="1400" smtClean="0"/>
              <a:pPr>
                <a:spcBef>
                  <a:spcPct val="0"/>
                </a:spcBef>
                <a:buFontTx/>
                <a:buNone/>
              </a:pPr>
              <a:t>2021/11/2</a:t>
            </a:fld>
            <a:endParaRPr lang="en-US" altLang="zh-CN" sz="1400"/>
          </a:p>
        </p:txBody>
      </p:sp>
      <p:sp>
        <p:nvSpPr>
          <p:cNvPr id="43014" name="页脚占位符 2">
            <a:extLst>
              <a:ext uri="{FF2B5EF4-FFF2-40B4-BE49-F238E27FC236}">
                <a16:creationId xmlns:a16="http://schemas.microsoft.com/office/drawing/2014/main" id="{4E0AEF79-1B6C-4FE8-87B0-9225E550E17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43010" name="灯片编号占位符 5">
            <a:extLst>
              <a:ext uri="{FF2B5EF4-FFF2-40B4-BE49-F238E27FC236}">
                <a16:creationId xmlns:a16="http://schemas.microsoft.com/office/drawing/2014/main" id="{DA4F14CA-A048-4D58-BA04-B64BBDF485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EAB206E-A06D-4857-AEB2-3C47BE77D197}" type="slidenum">
              <a:rPr lang="en-US" altLang="zh-CN" sz="1400"/>
              <a:pPr>
                <a:spcBef>
                  <a:spcPct val="0"/>
                </a:spcBef>
                <a:buFontTx/>
                <a:buNone/>
              </a:pPr>
              <a:t>13</a:t>
            </a:fld>
            <a:endParaRPr lang="en-US" altLang="zh-CN" sz="1400"/>
          </a:p>
        </p:txBody>
      </p:sp>
      <p:grpSp>
        <p:nvGrpSpPr>
          <p:cNvPr id="43011" name="组合 1">
            <a:extLst>
              <a:ext uri="{FF2B5EF4-FFF2-40B4-BE49-F238E27FC236}">
                <a16:creationId xmlns:a16="http://schemas.microsoft.com/office/drawing/2014/main" id="{CE8BC236-80C6-445E-83E7-6346871B8CDD}"/>
              </a:ext>
            </a:extLst>
          </p:cNvPr>
          <p:cNvGrpSpPr>
            <a:grpSpLocks/>
          </p:cNvGrpSpPr>
          <p:nvPr/>
        </p:nvGrpSpPr>
        <p:grpSpPr bwMode="auto">
          <a:xfrm>
            <a:off x="1019175" y="1258888"/>
            <a:ext cx="6948488" cy="4749800"/>
            <a:chOff x="1600200" y="319088"/>
            <a:chExt cx="6948488" cy="6005512"/>
          </a:xfrm>
        </p:grpSpPr>
        <p:sp>
          <p:nvSpPr>
            <p:cNvPr id="43015" name="AutoShape 4">
              <a:extLst>
                <a:ext uri="{FF2B5EF4-FFF2-40B4-BE49-F238E27FC236}">
                  <a16:creationId xmlns:a16="http://schemas.microsoft.com/office/drawing/2014/main" id="{178CF575-2978-4CF9-B7FA-835865B9CEDA}"/>
                </a:ext>
              </a:extLst>
            </p:cNvPr>
            <p:cNvSpPr>
              <a:spLocks noChangeArrowheads="1"/>
            </p:cNvSpPr>
            <p:nvPr/>
          </p:nvSpPr>
          <p:spPr bwMode="auto">
            <a:xfrm>
              <a:off x="3967163" y="319088"/>
              <a:ext cx="1209675" cy="381000"/>
            </a:xfrm>
            <a:prstGeom prst="flowChartTerminator">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b="1">
                  <a:solidFill>
                    <a:schemeClr val="accent2"/>
                  </a:solidFill>
                  <a:ea typeface="华文新魏" panose="02010800040101010101" pitchFamily="2" charset="-122"/>
                </a:rPr>
                <a:t>开始</a:t>
              </a:r>
              <a:endParaRPr lang="ja-JP" altLang="en-US" sz="2000" b="1">
                <a:solidFill>
                  <a:schemeClr val="accent2"/>
                </a:solidFill>
                <a:ea typeface="华文新魏" panose="02010800040101010101" pitchFamily="2" charset="-122"/>
              </a:endParaRPr>
            </a:p>
          </p:txBody>
        </p:sp>
        <p:sp>
          <p:nvSpPr>
            <p:cNvPr id="43016" name="Text Box 5">
              <a:extLst>
                <a:ext uri="{FF2B5EF4-FFF2-40B4-BE49-F238E27FC236}">
                  <a16:creationId xmlns:a16="http://schemas.microsoft.com/office/drawing/2014/main" id="{45468284-0578-4A87-9AA9-B77C3267333A}"/>
                </a:ext>
              </a:extLst>
            </p:cNvPr>
            <p:cNvSpPr txBox="1">
              <a:spLocks noChangeArrowheads="1"/>
            </p:cNvSpPr>
            <p:nvPr/>
          </p:nvSpPr>
          <p:spPr bwMode="auto">
            <a:xfrm>
              <a:off x="3352800" y="1009650"/>
              <a:ext cx="2438400"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zh-CN" altLang="en-US" sz="2000" b="1">
                  <a:solidFill>
                    <a:schemeClr val="accent2"/>
                  </a:solidFill>
                  <a:ea typeface="华文新魏" panose="02010800040101010101" pitchFamily="2" charset="-122"/>
                </a:rPr>
                <a:t>把</a:t>
              </a:r>
              <a:r>
                <a:rPr lang="en-US" altLang="zh-CN" sz="2000" b="1">
                  <a:solidFill>
                    <a:schemeClr val="accent2"/>
                  </a:solidFill>
                  <a:ea typeface="华文新魏" panose="02010800040101010101" pitchFamily="2" charset="-122"/>
                </a:rPr>
                <a:t>S</a:t>
              </a:r>
              <a:r>
                <a:rPr lang="zh-CN" altLang="en-US" sz="2000" b="1">
                  <a:solidFill>
                    <a:schemeClr val="accent2"/>
                  </a:solidFill>
                  <a:ea typeface="华文新魏" panose="02010800040101010101" pitchFamily="2" charset="-122"/>
                </a:rPr>
                <a:t>放入</a:t>
              </a:r>
              <a:r>
                <a:rPr lang="en-US" altLang="zh-CN" sz="2000" b="1">
                  <a:solidFill>
                    <a:schemeClr val="accent2"/>
                  </a:solidFill>
                  <a:ea typeface="华文新魏" panose="02010800040101010101" pitchFamily="2" charset="-122"/>
                </a:rPr>
                <a:t>OPEN</a:t>
              </a:r>
              <a:r>
                <a:rPr lang="zh-CN" altLang="en-US" sz="2000" b="1">
                  <a:solidFill>
                    <a:schemeClr val="accent2"/>
                  </a:solidFill>
                  <a:ea typeface="华文新魏" panose="02010800040101010101" pitchFamily="2" charset="-122"/>
                </a:rPr>
                <a:t>表</a:t>
              </a:r>
              <a:endParaRPr lang="ja-JP" altLang="en-US" sz="2000" b="1">
                <a:solidFill>
                  <a:schemeClr val="accent2"/>
                </a:solidFill>
                <a:ea typeface="华文新魏" panose="02010800040101010101" pitchFamily="2" charset="-122"/>
              </a:endParaRPr>
            </a:p>
          </p:txBody>
        </p:sp>
        <p:sp>
          <p:nvSpPr>
            <p:cNvPr id="43017" name="AutoShape 6">
              <a:extLst>
                <a:ext uri="{FF2B5EF4-FFF2-40B4-BE49-F238E27FC236}">
                  <a16:creationId xmlns:a16="http://schemas.microsoft.com/office/drawing/2014/main" id="{8C67A233-F17D-4110-8244-03B8EF7A876A}"/>
                </a:ext>
              </a:extLst>
            </p:cNvPr>
            <p:cNvSpPr>
              <a:spLocks noChangeArrowheads="1"/>
            </p:cNvSpPr>
            <p:nvPr/>
          </p:nvSpPr>
          <p:spPr bwMode="auto">
            <a:xfrm>
              <a:off x="3162300" y="1814513"/>
              <a:ext cx="2819400" cy="533400"/>
            </a:xfrm>
            <a:prstGeom prst="flowChartPreparat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ja-JP" sz="2000" b="1">
                  <a:solidFill>
                    <a:schemeClr val="accent2"/>
                  </a:solidFill>
                  <a:ea typeface="华文新魏" panose="02010800040101010101" pitchFamily="2" charset="-122"/>
                </a:rPr>
                <a:t>OPEN</a:t>
              </a:r>
              <a:r>
                <a:rPr lang="zh-CN" altLang="en-US" sz="2000" b="1">
                  <a:solidFill>
                    <a:schemeClr val="accent2"/>
                  </a:solidFill>
                  <a:ea typeface="华文新魏" panose="02010800040101010101" pitchFamily="2" charset="-122"/>
                </a:rPr>
                <a:t>表为空表？</a:t>
              </a:r>
              <a:endParaRPr lang="ja-JP" altLang="en-US" sz="2000" b="1">
                <a:solidFill>
                  <a:schemeClr val="accent2"/>
                </a:solidFill>
                <a:ea typeface="华文新魏" panose="02010800040101010101" pitchFamily="2" charset="-122"/>
              </a:endParaRPr>
            </a:p>
          </p:txBody>
        </p:sp>
        <p:sp>
          <p:nvSpPr>
            <p:cNvPr id="43018" name="Text Box 7">
              <a:extLst>
                <a:ext uri="{FF2B5EF4-FFF2-40B4-BE49-F238E27FC236}">
                  <a16:creationId xmlns:a16="http://schemas.microsoft.com/office/drawing/2014/main" id="{F1E753B6-0C66-4427-8DFA-91F6AD94E0AC}"/>
                </a:ext>
              </a:extLst>
            </p:cNvPr>
            <p:cNvSpPr txBox="1">
              <a:spLocks noChangeArrowheads="1"/>
            </p:cNvSpPr>
            <p:nvPr/>
          </p:nvSpPr>
          <p:spPr bwMode="auto">
            <a:xfrm>
              <a:off x="1981200" y="2662238"/>
              <a:ext cx="5181600"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zh-CN" altLang="en-US" sz="2000" b="1">
                  <a:solidFill>
                    <a:schemeClr val="accent2"/>
                  </a:solidFill>
                  <a:ea typeface="华文新魏" panose="02010800040101010101" pitchFamily="2" charset="-122"/>
                </a:rPr>
                <a:t>把第一个节点</a:t>
              </a:r>
              <a:r>
                <a:rPr lang="en-US" altLang="zh-CN" sz="2000" b="1">
                  <a:solidFill>
                    <a:schemeClr val="accent2"/>
                  </a:solidFill>
                  <a:ea typeface="华文新魏" panose="02010800040101010101" pitchFamily="2" charset="-122"/>
                </a:rPr>
                <a:t>(n)</a:t>
              </a:r>
              <a:r>
                <a:rPr lang="zh-CN" altLang="en-US" sz="2000" b="1">
                  <a:solidFill>
                    <a:schemeClr val="accent2"/>
                  </a:solidFill>
                  <a:ea typeface="华文新魏" panose="02010800040101010101" pitchFamily="2" charset="-122"/>
                </a:rPr>
                <a:t>从</a:t>
              </a:r>
              <a:r>
                <a:rPr lang="en-US" altLang="zh-CN" sz="2000" b="1">
                  <a:solidFill>
                    <a:schemeClr val="accent2"/>
                  </a:solidFill>
                  <a:ea typeface="华文新魏" panose="02010800040101010101" pitchFamily="2" charset="-122"/>
                </a:rPr>
                <a:t>OPEN</a:t>
              </a:r>
              <a:r>
                <a:rPr lang="zh-CN" altLang="en-US" sz="2000" b="1">
                  <a:solidFill>
                    <a:schemeClr val="accent2"/>
                  </a:solidFill>
                  <a:ea typeface="华文新魏" panose="02010800040101010101" pitchFamily="2" charset="-122"/>
                </a:rPr>
                <a:t>表移至</a:t>
              </a:r>
              <a:r>
                <a:rPr lang="en-US" altLang="zh-CN" sz="2000" b="1">
                  <a:solidFill>
                    <a:schemeClr val="accent2"/>
                  </a:solidFill>
                  <a:ea typeface="华文新魏" panose="02010800040101010101" pitchFamily="2" charset="-122"/>
                </a:rPr>
                <a:t>CLOSED</a:t>
              </a:r>
              <a:r>
                <a:rPr lang="zh-CN" altLang="en-US" sz="2000" b="1">
                  <a:solidFill>
                    <a:schemeClr val="accent2"/>
                  </a:solidFill>
                  <a:ea typeface="华文新魏" panose="02010800040101010101" pitchFamily="2" charset="-122"/>
                </a:rPr>
                <a:t>表</a:t>
              </a:r>
              <a:endParaRPr lang="ja-JP" altLang="en-US" sz="2000" b="1">
                <a:solidFill>
                  <a:schemeClr val="accent2"/>
                </a:solidFill>
                <a:ea typeface="华文新魏" panose="02010800040101010101" pitchFamily="2" charset="-122"/>
              </a:endParaRPr>
            </a:p>
          </p:txBody>
        </p:sp>
        <p:sp>
          <p:nvSpPr>
            <p:cNvPr id="43019" name="AutoShape 8">
              <a:extLst>
                <a:ext uri="{FF2B5EF4-FFF2-40B4-BE49-F238E27FC236}">
                  <a16:creationId xmlns:a16="http://schemas.microsoft.com/office/drawing/2014/main" id="{9E22AC75-3F82-4164-AF78-B4E9D45E7E75}"/>
                </a:ext>
              </a:extLst>
            </p:cNvPr>
            <p:cNvSpPr>
              <a:spLocks noChangeArrowheads="1"/>
            </p:cNvSpPr>
            <p:nvPr/>
          </p:nvSpPr>
          <p:spPr bwMode="auto">
            <a:xfrm>
              <a:off x="3048000" y="5226050"/>
              <a:ext cx="3028950" cy="762000"/>
            </a:xfrm>
            <a:prstGeom prst="flowChartPreparat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b="1">
                  <a:solidFill>
                    <a:schemeClr val="accent2"/>
                  </a:solidFill>
                  <a:ea typeface="华文新魏" panose="02010800040101010101" pitchFamily="2" charset="-122"/>
                </a:rPr>
                <a:t>是否有后继节点</a:t>
              </a:r>
            </a:p>
            <a:p>
              <a:pPr algn="ctr">
                <a:spcBef>
                  <a:spcPct val="0"/>
                </a:spcBef>
                <a:buFontTx/>
                <a:buNone/>
              </a:pPr>
              <a:r>
                <a:rPr lang="zh-CN" altLang="en-US" sz="2000" b="1">
                  <a:solidFill>
                    <a:schemeClr val="accent2"/>
                  </a:solidFill>
                  <a:ea typeface="华文新魏" panose="02010800040101010101" pitchFamily="2" charset="-122"/>
                </a:rPr>
                <a:t>为目标节点？</a:t>
              </a:r>
              <a:endParaRPr lang="ja-JP" altLang="en-US" sz="2000" b="1">
                <a:solidFill>
                  <a:schemeClr val="accent2"/>
                </a:solidFill>
                <a:ea typeface="华文新魏" panose="02010800040101010101" pitchFamily="2" charset="-122"/>
              </a:endParaRPr>
            </a:p>
          </p:txBody>
        </p:sp>
        <p:sp>
          <p:nvSpPr>
            <p:cNvPr id="43020" name="Text Box 9">
              <a:extLst>
                <a:ext uri="{FF2B5EF4-FFF2-40B4-BE49-F238E27FC236}">
                  <a16:creationId xmlns:a16="http://schemas.microsoft.com/office/drawing/2014/main" id="{8B9544F2-B6F5-4EDB-BEA6-98A991AC59B0}"/>
                </a:ext>
              </a:extLst>
            </p:cNvPr>
            <p:cNvSpPr txBox="1">
              <a:spLocks noChangeArrowheads="1"/>
            </p:cNvSpPr>
            <p:nvPr/>
          </p:nvSpPr>
          <p:spPr bwMode="auto">
            <a:xfrm>
              <a:off x="2490788" y="4154488"/>
              <a:ext cx="4191000" cy="727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zh-CN" altLang="en-US" sz="2000" b="1">
                  <a:solidFill>
                    <a:schemeClr val="accent2"/>
                  </a:solidFill>
                  <a:ea typeface="华文新魏" panose="02010800040101010101" pitchFamily="2" charset="-122"/>
                </a:rPr>
                <a:t>扩展</a:t>
              </a:r>
              <a:r>
                <a:rPr lang="en-US" altLang="zh-CN" sz="2000" b="1">
                  <a:solidFill>
                    <a:schemeClr val="accent2"/>
                  </a:solidFill>
                  <a:ea typeface="华文新魏" panose="02010800040101010101" pitchFamily="2" charset="-122"/>
                </a:rPr>
                <a:t>n</a:t>
              </a:r>
              <a:r>
                <a:rPr lang="zh-CN" altLang="en-US" sz="2000" b="1">
                  <a:solidFill>
                    <a:schemeClr val="accent2"/>
                  </a:solidFill>
                  <a:ea typeface="华文新魏" panose="02010800040101010101" pitchFamily="2" charset="-122"/>
                </a:rPr>
                <a:t>，把</a:t>
              </a:r>
              <a:r>
                <a:rPr lang="en-US" altLang="zh-CN" sz="2000" b="1">
                  <a:solidFill>
                    <a:schemeClr val="accent2"/>
                  </a:solidFill>
                  <a:ea typeface="华文新魏" panose="02010800040101010101" pitchFamily="2" charset="-122"/>
                </a:rPr>
                <a:t>n</a:t>
              </a:r>
              <a:r>
                <a:rPr lang="zh-CN" altLang="en-US" sz="2000" b="1">
                  <a:solidFill>
                    <a:schemeClr val="accent2"/>
                  </a:solidFill>
                  <a:ea typeface="华文新魏" panose="02010800040101010101" pitchFamily="2" charset="-122"/>
                </a:rPr>
                <a:t>的后继节点放入</a:t>
              </a:r>
              <a:r>
                <a:rPr lang="en-US" altLang="zh-CN" sz="2000" b="1">
                  <a:solidFill>
                    <a:schemeClr val="accent2"/>
                  </a:solidFill>
                  <a:ea typeface="华文新魏" panose="02010800040101010101" pitchFamily="2" charset="-122"/>
                </a:rPr>
                <a:t>OPEN</a:t>
              </a:r>
              <a:r>
                <a:rPr lang="zh-CN" altLang="en-US" sz="2000" b="1">
                  <a:solidFill>
                    <a:schemeClr val="accent2"/>
                  </a:solidFill>
                  <a:ea typeface="华文新魏" panose="02010800040101010101" pitchFamily="2" charset="-122"/>
                </a:rPr>
                <a:t>表的</a:t>
              </a:r>
              <a:r>
                <a:rPr lang="zh-CN" altLang="en-US" sz="2000" b="1">
                  <a:ea typeface="华文新魏" panose="02010800040101010101" pitchFamily="2" charset="-122"/>
                </a:rPr>
                <a:t>前</a:t>
              </a:r>
              <a:r>
                <a:rPr lang="zh-CN" altLang="en-US" sz="2000" b="1">
                  <a:solidFill>
                    <a:schemeClr val="accent2"/>
                  </a:solidFill>
                  <a:ea typeface="华文新魏" panose="02010800040101010101" pitchFamily="2" charset="-122"/>
                </a:rPr>
                <a:t>端，提供返回节点</a:t>
              </a:r>
              <a:r>
                <a:rPr lang="en-US" altLang="zh-CN" sz="2000" b="1">
                  <a:solidFill>
                    <a:schemeClr val="accent2"/>
                  </a:solidFill>
                  <a:ea typeface="华文新魏" panose="02010800040101010101" pitchFamily="2" charset="-122"/>
                </a:rPr>
                <a:t>n</a:t>
              </a:r>
              <a:r>
                <a:rPr lang="zh-CN" altLang="en-US" sz="2000" b="1">
                  <a:solidFill>
                    <a:schemeClr val="accent2"/>
                  </a:solidFill>
                  <a:ea typeface="华文新魏" panose="02010800040101010101" pitchFamily="2" charset="-122"/>
                </a:rPr>
                <a:t>的指针</a:t>
              </a:r>
              <a:endParaRPr lang="ja-JP" altLang="en-US" sz="2000" b="1">
                <a:solidFill>
                  <a:schemeClr val="accent2"/>
                </a:solidFill>
                <a:ea typeface="华文新魏" panose="02010800040101010101" pitchFamily="2" charset="-122"/>
              </a:endParaRPr>
            </a:p>
          </p:txBody>
        </p:sp>
        <p:sp>
          <p:nvSpPr>
            <p:cNvPr id="43021" name="AutoShape 10">
              <a:extLst>
                <a:ext uri="{FF2B5EF4-FFF2-40B4-BE49-F238E27FC236}">
                  <a16:creationId xmlns:a16="http://schemas.microsoft.com/office/drawing/2014/main" id="{E9634091-61FA-4A2E-917F-89123BD7C53C}"/>
                </a:ext>
              </a:extLst>
            </p:cNvPr>
            <p:cNvSpPr>
              <a:spLocks noChangeArrowheads="1"/>
            </p:cNvSpPr>
            <p:nvPr/>
          </p:nvSpPr>
          <p:spPr bwMode="auto">
            <a:xfrm>
              <a:off x="7434263" y="1862138"/>
              <a:ext cx="1066800" cy="457200"/>
            </a:xfrm>
            <a:prstGeom prst="flowChartTerminator">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b="1">
                  <a:solidFill>
                    <a:schemeClr val="accent2"/>
                  </a:solidFill>
                  <a:ea typeface="华文新魏" panose="02010800040101010101" pitchFamily="2" charset="-122"/>
                </a:rPr>
                <a:t>失败</a:t>
              </a:r>
              <a:endParaRPr lang="ja-JP" altLang="en-US" sz="2000" b="1">
                <a:solidFill>
                  <a:schemeClr val="accent2"/>
                </a:solidFill>
                <a:ea typeface="华文新魏" panose="02010800040101010101" pitchFamily="2" charset="-122"/>
              </a:endParaRPr>
            </a:p>
          </p:txBody>
        </p:sp>
        <p:sp>
          <p:nvSpPr>
            <p:cNvPr id="43022" name="AutoShape 11">
              <a:extLst>
                <a:ext uri="{FF2B5EF4-FFF2-40B4-BE49-F238E27FC236}">
                  <a16:creationId xmlns:a16="http://schemas.microsoft.com/office/drawing/2014/main" id="{D67B6856-CE1E-48DD-BA18-3EB099E1D466}"/>
                </a:ext>
              </a:extLst>
            </p:cNvPr>
            <p:cNvSpPr>
              <a:spLocks noChangeArrowheads="1"/>
            </p:cNvSpPr>
            <p:nvPr/>
          </p:nvSpPr>
          <p:spPr bwMode="auto">
            <a:xfrm>
              <a:off x="7481888" y="5373688"/>
              <a:ext cx="1066800" cy="457200"/>
            </a:xfrm>
            <a:prstGeom prst="flowChartTerminator">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b="1">
                  <a:solidFill>
                    <a:schemeClr val="accent2"/>
                  </a:solidFill>
                  <a:ea typeface="华文新魏" panose="02010800040101010101" pitchFamily="2" charset="-122"/>
                </a:rPr>
                <a:t>成功</a:t>
              </a:r>
              <a:endParaRPr lang="ja-JP" altLang="en-US" sz="2000" b="1">
                <a:solidFill>
                  <a:schemeClr val="accent2"/>
                </a:solidFill>
                <a:ea typeface="华文新魏" panose="02010800040101010101" pitchFamily="2" charset="-122"/>
              </a:endParaRPr>
            </a:p>
          </p:txBody>
        </p:sp>
        <p:sp>
          <p:nvSpPr>
            <p:cNvPr id="43023" name="Line 12">
              <a:extLst>
                <a:ext uri="{FF2B5EF4-FFF2-40B4-BE49-F238E27FC236}">
                  <a16:creationId xmlns:a16="http://schemas.microsoft.com/office/drawing/2014/main" id="{0EF3F285-67FF-4285-880C-784829B6B4A7}"/>
                </a:ext>
              </a:extLst>
            </p:cNvPr>
            <p:cNvSpPr>
              <a:spLocks noChangeShapeType="1"/>
            </p:cNvSpPr>
            <p:nvPr/>
          </p:nvSpPr>
          <p:spPr bwMode="auto">
            <a:xfrm>
              <a:off x="4572000" y="723900"/>
              <a:ext cx="0" cy="306388"/>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024" name="Line 13">
              <a:extLst>
                <a:ext uri="{FF2B5EF4-FFF2-40B4-BE49-F238E27FC236}">
                  <a16:creationId xmlns:a16="http://schemas.microsoft.com/office/drawing/2014/main" id="{725BDF24-EABE-4790-89A3-11E2BB5A0EBE}"/>
                </a:ext>
              </a:extLst>
            </p:cNvPr>
            <p:cNvSpPr>
              <a:spLocks noChangeShapeType="1"/>
            </p:cNvSpPr>
            <p:nvPr/>
          </p:nvSpPr>
          <p:spPr bwMode="auto">
            <a:xfrm>
              <a:off x="4572000" y="1447800"/>
              <a:ext cx="0" cy="358775"/>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025" name="Line 14">
              <a:extLst>
                <a:ext uri="{FF2B5EF4-FFF2-40B4-BE49-F238E27FC236}">
                  <a16:creationId xmlns:a16="http://schemas.microsoft.com/office/drawing/2014/main" id="{A27E511B-56B9-41F9-B784-CC41DC1E72B3}"/>
                </a:ext>
              </a:extLst>
            </p:cNvPr>
            <p:cNvSpPr>
              <a:spLocks noChangeShapeType="1"/>
            </p:cNvSpPr>
            <p:nvPr/>
          </p:nvSpPr>
          <p:spPr bwMode="auto">
            <a:xfrm>
              <a:off x="4572000" y="2362200"/>
              <a:ext cx="0" cy="306388"/>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026" name="Line 15">
              <a:extLst>
                <a:ext uri="{FF2B5EF4-FFF2-40B4-BE49-F238E27FC236}">
                  <a16:creationId xmlns:a16="http://schemas.microsoft.com/office/drawing/2014/main" id="{E3C3AD6C-40BB-4BE6-98C7-D5F9D78EC2D4}"/>
                </a:ext>
              </a:extLst>
            </p:cNvPr>
            <p:cNvSpPr>
              <a:spLocks noChangeShapeType="1"/>
            </p:cNvSpPr>
            <p:nvPr/>
          </p:nvSpPr>
          <p:spPr bwMode="auto">
            <a:xfrm>
              <a:off x="4572000" y="3821113"/>
              <a:ext cx="0" cy="306387"/>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027" name="Line 16">
              <a:extLst>
                <a:ext uri="{FF2B5EF4-FFF2-40B4-BE49-F238E27FC236}">
                  <a16:creationId xmlns:a16="http://schemas.microsoft.com/office/drawing/2014/main" id="{6EEEDE7E-647F-4B4F-8554-CB874C91F779}"/>
                </a:ext>
              </a:extLst>
            </p:cNvPr>
            <p:cNvSpPr>
              <a:spLocks noChangeShapeType="1"/>
            </p:cNvSpPr>
            <p:nvPr/>
          </p:nvSpPr>
          <p:spPr bwMode="auto">
            <a:xfrm>
              <a:off x="4557713" y="4883150"/>
              <a:ext cx="0" cy="304800"/>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43028" name="Group 17">
              <a:extLst>
                <a:ext uri="{FF2B5EF4-FFF2-40B4-BE49-F238E27FC236}">
                  <a16:creationId xmlns:a16="http://schemas.microsoft.com/office/drawing/2014/main" id="{7C2BC4C1-1EB1-40E9-900D-CA15E97571F8}"/>
                </a:ext>
              </a:extLst>
            </p:cNvPr>
            <p:cNvGrpSpPr>
              <a:grpSpLocks/>
            </p:cNvGrpSpPr>
            <p:nvPr/>
          </p:nvGrpSpPr>
          <p:grpSpPr bwMode="auto">
            <a:xfrm>
              <a:off x="1600200" y="1624013"/>
              <a:ext cx="2971800" cy="4700587"/>
              <a:chOff x="1008" y="1296"/>
              <a:chExt cx="1872" cy="2493"/>
            </a:xfrm>
          </p:grpSpPr>
          <p:sp>
            <p:nvSpPr>
              <p:cNvPr id="43039" name="Line 18">
                <a:extLst>
                  <a:ext uri="{FF2B5EF4-FFF2-40B4-BE49-F238E27FC236}">
                    <a16:creationId xmlns:a16="http://schemas.microsoft.com/office/drawing/2014/main" id="{BBFAB878-861F-45F7-A312-4AB4993041A8}"/>
                  </a:ext>
                </a:extLst>
              </p:cNvPr>
              <p:cNvSpPr>
                <a:spLocks noChangeShapeType="1"/>
              </p:cNvSpPr>
              <p:nvPr/>
            </p:nvSpPr>
            <p:spPr bwMode="auto">
              <a:xfrm>
                <a:off x="1008" y="1296"/>
                <a:ext cx="1872" cy="0"/>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040" name="Line 19">
                <a:extLst>
                  <a:ext uri="{FF2B5EF4-FFF2-40B4-BE49-F238E27FC236}">
                    <a16:creationId xmlns:a16="http://schemas.microsoft.com/office/drawing/2014/main" id="{E2AD1C8E-C848-443D-BD8E-B0D142E1D021}"/>
                  </a:ext>
                </a:extLst>
              </p:cNvPr>
              <p:cNvSpPr>
                <a:spLocks noChangeShapeType="1"/>
              </p:cNvSpPr>
              <p:nvPr/>
            </p:nvSpPr>
            <p:spPr bwMode="auto">
              <a:xfrm>
                <a:off x="2871" y="3591"/>
                <a:ext cx="0" cy="192"/>
              </a:xfrm>
              <a:prstGeom prst="line">
                <a:avLst/>
              </a:prstGeom>
              <a:noFill/>
              <a:ln w="3810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20">
                <a:extLst>
                  <a:ext uri="{FF2B5EF4-FFF2-40B4-BE49-F238E27FC236}">
                    <a16:creationId xmlns:a16="http://schemas.microsoft.com/office/drawing/2014/main" id="{DB2D4FAB-D01A-4FE7-AF18-F4FC5F81BB80}"/>
                  </a:ext>
                </a:extLst>
              </p:cNvPr>
              <p:cNvSpPr>
                <a:spLocks noChangeShapeType="1"/>
              </p:cNvSpPr>
              <p:nvPr/>
            </p:nvSpPr>
            <p:spPr bwMode="auto">
              <a:xfrm flipH="1">
                <a:off x="1008" y="3780"/>
                <a:ext cx="1872" cy="0"/>
              </a:xfrm>
              <a:prstGeom prst="line">
                <a:avLst/>
              </a:prstGeom>
              <a:noFill/>
              <a:ln w="3810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21">
                <a:extLst>
                  <a:ext uri="{FF2B5EF4-FFF2-40B4-BE49-F238E27FC236}">
                    <a16:creationId xmlns:a16="http://schemas.microsoft.com/office/drawing/2014/main" id="{03B98DD8-573D-4DA1-AFB4-6967D1F0ABBF}"/>
                  </a:ext>
                </a:extLst>
              </p:cNvPr>
              <p:cNvSpPr>
                <a:spLocks noChangeShapeType="1"/>
              </p:cNvSpPr>
              <p:nvPr/>
            </p:nvSpPr>
            <p:spPr bwMode="auto">
              <a:xfrm flipV="1">
                <a:off x="1008" y="1296"/>
                <a:ext cx="0" cy="2493"/>
              </a:xfrm>
              <a:prstGeom prst="line">
                <a:avLst/>
              </a:prstGeom>
              <a:noFill/>
              <a:ln w="3810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29" name="Line 22">
              <a:extLst>
                <a:ext uri="{FF2B5EF4-FFF2-40B4-BE49-F238E27FC236}">
                  <a16:creationId xmlns:a16="http://schemas.microsoft.com/office/drawing/2014/main" id="{E256063B-BBCB-4BCA-8D33-B9775F49AF3A}"/>
                </a:ext>
              </a:extLst>
            </p:cNvPr>
            <p:cNvSpPr>
              <a:spLocks noChangeShapeType="1"/>
            </p:cNvSpPr>
            <p:nvPr/>
          </p:nvSpPr>
          <p:spPr bwMode="auto">
            <a:xfrm>
              <a:off x="5991225" y="2076450"/>
              <a:ext cx="1439863" cy="0"/>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030" name="Line 23">
              <a:extLst>
                <a:ext uri="{FF2B5EF4-FFF2-40B4-BE49-F238E27FC236}">
                  <a16:creationId xmlns:a16="http://schemas.microsoft.com/office/drawing/2014/main" id="{4C337D8C-876C-4AC7-AA79-37B4F7AC5769}"/>
                </a:ext>
              </a:extLst>
            </p:cNvPr>
            <p:cNvSpPr>
              <a:spLocks noChangeShapeType="1"/>
            </p:cNvSpPr>
            <p:nvPr/>
          </p:nvSpPr>
          <p:spPr bwMode="auto">
            <a:xfrm>
              <a:off x="6096000" y="5607050"/>
              <a:ext cx="1371600" cy="0"/>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031" name="Text Box 25">
              <a:extLst>
                <a:ext uri="{FF2B5EF4-FFF2-40B4-BE49-F238E27FC236}">
                  <a16:creationId xmlns:a16="http://schemas.microsoft.com/office/drawing/2014/main" id="{1F2F9786-5A4F-4413-839E-173869DD6B97}"/>
                </a:ext>
              </a:extLst>
            </p:cNvPr>
            <p:cNvSpPr txBox="1">
              <a:spLocks noChangeArrowheads="1"/>
            </p:cNvSpPr>
            <p:nvPr/>
          </p:nvSpPr>
          <p:spPr bwMode="auto">
            <a:xfrm>
              <a:off x="6400800" y="17526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lang="zh-CN" altLang="en-US" sz="2000" b="1">
                  <a:solidFill>
                    <a:schemeClr val="accent2"/>
                  </a:solidFill>
                  <a:ea typeface="华文新魏" panose="02010800040101010101" pitchFamily="2" charset="-122"/>
                </a:rPr>
                <a:t>是</a:t>
              </a:r>
              <a:endParaRPr lang="ja-JP" altLang="en-US" sz="2000" b="1">
                <a:solidFill>
                  <a:schemeClr val="accent2"/>
                </a:solidFill>
                <a:ea typeface="华文新魏" panose="02010800040101010101" pitchFamily="2" charset="-122"/>
              </a:endParaRPr>
            </a:p>
          </p:txBody>
        </p:sp>
        <p:sp>
          <p:nvSpPr>
            <p:cNvPr id="43032" name="Text Box 26">
              <a:extLst>
                <a:ext uri="{FF2B5EF4-FFF2-40B4-BE49-F238E27FC236}">
                  <a16:creationId xmlns:a16="http://schemas.microsoft.com/office/drawing/2014/main" id="{D1D1AF19-BA22-46F1-B989-98D4387C9126}"/>
                </a:ext>
              </a:extLst>
            </p:cNvPr>
            <p:cNvSpPr txBox="1">
              <a:spLocks noChangeArrowheads="1"/>
            </p:cNvSpPr>
            <p:nvPr/>
          </p:nvSpPr>
          <p:spPr bwMode="auto">
            <a:xfrm>
              <a:off x="4572000" y="23622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lang="zh-CN" altLang="en-US" sz="2000" b="1">
                  <a:solidFill>
                    <a:schemeClr val="accent2"/>
                  </a:solidFill>
                  <a:ea typeface="华文新魏" panose="02010800040101010101" pitchFamily="2" charset="-122"/>
                </a:rPr>
                <a:t>否</a:t>
              </a:r>
              <a:endParaRPr lang="ja-JP" altLang="en-US" sz="2000" b="1">
                <a:solidFill>
                  <a:schemeClr val="accent2"/>
                </a:solidFill>
                <a:ea typeface="华文新魏" panose="02010800040101010101" pitchFamily="2" charset="-122"/>
              </a:endParaRPr>
            </a:p>
          </p:txBody>
        </p:sp>
        <p:sp>
          <p:nvSpPr>
            <p:cNvPr id="43033" name="Text Box 27">
              <a:extLst>
                <a:ext uri="{FF2B5EF4-FFF2-40B4-BE49-F238E27FC236}">
                  <a16:creationId xmlns:a16="http://schemas.microsoft.com/office/drawing/2014/main" id="{FACF224C-563E-433C-B9D6-5BDB56A932BA}"/>
                </a:ext>
              </a:extLst>
            </p:cNvPr>
            <p:cNvSpPr txBox="1">
              <a:spLocks noChangeArrowheads="1"/>
            </p:cNvSpPr>
            <p:nvPr/>
          </p:nvSpPr>
          <p:spPr bwMode="auto">
            <a:xfrm>
              <a:off x="6553200" y="522605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lang="zh-CN" altLang="en-US" sz="2000" b="1">
                  <a:solidFill>
                    <a:schemeClr val="accent2"/>
                  </a:solidFill>
                  <a:ea typeface="华文新魏" panose="02010800040101010101" pitchFamily="2" charset="-122"/>
                </a:rPr>
                <a:t>是</a:t>
              </a:r>
              <a:endParaRPr lang="ja-JP" altLang="en-US" sz="2000" b="1">
                <a:solidFill>
                  <a:schemeClr val="accent2"/>
                </a:solidFill>
                <a:ea typeface="华文新魏" panose="02010800040101010101" pitchFamily="2" charset="-122"/>
              </a:endParaRPr>
            </a:p>
          </p:txBody>
        </p:sp>
        <p:sp>
          <p:nvSpPr>
            <p:cNvPr id="43034" name="Text Box 28">
              <a:extLst>
                <a:ext uri="{FF2B5EF4-FFF2-40B4-BE49-F238E27FC236}">
                  <a16:creationId xmlns:a16="http://schemas.microsoft.com/office/drawing/2014/main" id="{26DEBFFF-D242-4D3B-8312-A85D0E02D2F9}"/>
                </a:ext>
              </a:extLst>
            </p:cNvPr>
            <p:cNvSpPr txBox="1">
              <a:spLocks noChangeArrowheads="1"/>
            </p:cNvSpPr>
            <p:nvPr/>
          </p:nvSpPr>
          <p:spPr bwMode="auto">
            <a:xfrm>
              <a:off x="4572000" y="598805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lang="zh-CN" altLang="en-US" sz="2000" b="1">
                  <a:solidFill>
                    <a:schemeClr val="accent2"/>
                  </a:solidFill>
                  <a:ea typeface="华文新魏" panose="02010800040101010101" pitchFamily="2" charset="-122"/>
                </a:rPr>
                <a:t>否</a:t>
              </a:r>
              <a:endParaRPr lang="ja-JP" altLang="en-US" sz="2000" b="1">
                <a:solidFill>
                  <a:schemeClr val="accent2"/>
                </a:solidFill>
                <a:ea typeface="华文新魏" panose="02010800040101010101" pitchFamily="2" charset="-122"/>
              </a:endParaRPr>
            </a:p>
          </p:txBody>
        </p:sp>
        <p:sp>
          <p:nvSpPr>
            <p:cNvPr id="43035" name="Line 32">
              <a:extLst>
                <a:ext uri="{FF2B5EF4-FFF2-40B4-BE49-F238E27FC236}">
                  <a16:creationId xmlns:a16="http://schemas.microsoft.com/office/drawing/2014/main" id="{2FD14C11-962D-4953-A530-1AB05DDB7BB9}"/>
                </a:ext>
              </a:extLst>
            </p:cNvPr>
            <p:cNvSpPr>
              <a:spLocks noChangeShapeType="1"/>
            </p:cNvSpPr>
            <p:nvPr/>
          </p:nvSpPr>
          <p:spPr bwMode="auto">
            <a:xfrm>
              <a:off x="4572000" y="3122613"/>
              <a:ext cx="0" cy="306387"/>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3036" name="AutoShape 33">
              <a:extLst>
                <a:ext uri="{FF2B5EF4-FFF2-40B4-BE49-F238E27FC236}">
                  <a16:creationId xmlns:a16="http://schemas.microsoft.com/office/drawing/2014/main" id="{6DE439B0-FC2F-4F21-9AF8-D1AE6D1F8E8D}"/>
                </a:ext>
              </a:extLst>
            </p:cNvPr>
            <p:cNvSpPr>
              <a:spLocks noChangeArrowheads="1"/>
            </p:cNvSpPr>
            <p:nvPr/>
          </p:nvSpPr>
          <p:spPr bwMode="auto">
            <a:xfrm>
              <a:off x="2438400" y="3429000"/>
              <a:ext cx="4267200" cy="381000"/>
            </a:xfrm>
            <a:prstGeom prst="flowChartPreparat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b="1">
                  <a:solidFill>
                    <a:schemeClr val="accent2"/>
                  </a:solidFill>
                  <a:ea typeface="华文新魏" panose="02010800040101010101" pitchFamily="2" charset="-122"/>
                </a:rPr>
                <a:t>节点</a:t>
              </a:r>
              <a:r>
                <a:rPr lang="en-US" altLang="zh-CN" sz="2000" b="1">
                  <a:solidFill>
                    <a:schemeClr val="accent2"/>
                  </a:solidFill>
                  <a:ea typeface="华文新魏" panose="02010800040101010101" pitchFamily="2" charset="-122"/>
                </a:rPr>
                <a:t>n</a:t>
              </a:r>
              <a:r>
                <a:rPr lang="zh-CN" altLang="en-US" sz="2000" b="1">
                  <a:solidFill>
                    <a:schemeClr val="accent2"/>
                  </a:solidFill>
                  <a:ea typeface="华文新魏" panose="02010800040101010101" pitchFamily="2" charset="-122"/>
                </a:rPr>
                <a:t>的深度等于最大深度？</a:t>
              </a:r>
              <a:endParaRPr lang="ja-JP" altLang="en-US" sz="2000" b="1">
                <a:solidFill>
                  <a:schemeClr val="accent2"/>
                </a:solidFill>
                <a:ea typeface="华文新魏" panose="02010800040101010101" pitchFamily="2" charset="-122"/>
              </a:endParaRPr>
            </a:p>
          </p:txBody>
        </p:sp>
        <p:sp>
          <p:nvSpPr>
            <p:cNvPr id="43037" name="Line 34">
              <a:extLst>
                <a:ext uri="{FF2B5EF4-FFF2-40B4-BE49-F238E27FC236}">
                  <a16:creationId xmlns:a16="http://schemas.microsoft.com/office/drawing/2014/main" id="{06F2EFE6-ABB3-4936-9F9D-322532EC6211}"/>
                </a:ext>
              </a:extLst>
            </p:cNvPr>
            <p:cNvSpPr>
              <a:spLocks noChangeShapeType="1"/>
            </p:cNvSpPr>
            <p:nvPr/>
          </p:nvSpPr>
          <p:spPr bwMode="auto">
            <a:xfrm flipH="1">
              <a:off x="1600200" y="3614738"/>
              <a:ext cx="762000" cy="0"/>
            </a:xfrm>
            <a:prstGeom prst="line">
              <a:avLst/>
            </a:prstGeom>
            <a:noFill/>
            <a:ln w="38100" cap="sq">
              <a:solidFill>
                <a:srgbClr val="00FFFF"/>
              </a:solidFill>
              <a:round/>
              <a:headEnd type="none" w="sm" len="sm"/>
              <a:tailEnd type="stealth" w="med" len="lg"/>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3038" name="Text Box 35">
              <a:extLst>
                <a:ext uri="{FF2B5EF4-FFF2-40B4-BE49-F238E27FC236}">
                  <a16:creationId xmlns:a16="http://schemas.microsoft.com/office/drawing/2014/main" id="{B56F4FE6-119D-4B91-A773-7891E079A0D5}"/>
                </a:ext>
              </a:extLst>
            </p:cNvPr>
            <p:cNvSpPr txBox="1">
              <a:spLocks noChangeArrowheads="1"/>
            </p:cNvSpPr>
            <p:nvPr/>
          </p:nvSpPr>
          <p:spPr bwMode="auto">
            <a:xfrm>
              <a:off x="4724400" y="37973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lang="zh-CN" altLang="en-US" sz="2000" b="1">
                  <a:solidFill>
                    <a:schemeClr val="accent2"/>
                  </a:solidFill>
                  <a:ea typeface="华文新魏" panose="02010800040101010101" pitchFamily="2" charset="-122"/>
                </a:rPr>
                <a:t>否</a:t>
              </a:r>
              <a:endParaRPr lang="ja-JP" altLang="en-US" sz="2000" b="1">
                <a:solidFill>
                  <a:schemeClr val="accent2"/>
                </a:solidFill>
                <a:ea typeface="华文新魏" panose="02010800040101010101" pitchFamily="2" charset="-122"/>
              </a:endParaRP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a:extLst>
              <a:ext uri="{FF2B5EF4-FFF2-40B4-BE49-F238E27FC236}">
                <a16:creationId xmlns:a16="http://schemas.microsoft.com/office/drawing/2014/main" id="{73CFF0BE-8FF2-49D8-A791-0657BC91655B}"/>
              </a:ext>
            </a:extLst>
          </p:cNvPr>
          <p:cNvSpPr>
            <a:spLocks noGrp="1" noChangeArrowheads="1"/>
          </p:cNvSpPr>
          <p:nvPr>
            <p:ph type="title"/>
          </p:nvPr>
        </p:nvSpPr>
        <p:spPr>
          <a:xfrm>
            <a:off x="1333500" y="333375"/>
            <a:ext cx="6172200" cy="7620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深度优先搜索树</a:t>
            </a:r>
          </a:p>
        </p:txBody>
      </p:sp>
      <p:sp>
        <p:nvSpPr>
          <p:cNvPr id="44035" name="Text Box 4">
            <a:extLst>
              <a:ext uri="{FF2B5EF4-FFF2-40B4-BE49-F238E27FC236}">
                <a16:creationId xmlns:a16="http://schemas.microsoft.com/office/drawing/2014/main" id="{5B0FF779-8690-4667-947E-1DDCE149E321}"/>
              </a:ext>
            </a:extLst>
          </p:cNvPr>
          <p:cNvSpPr>
            <a:spLocks noGrp="1" noChangeArrowheads="1"/>
          </p:cNvSpPr>
          <p:nvPr>
            <p:ph idx="1"/>
          </p:nvPr>
        </p:nvSpPr>
        <p:spPr>
          <a:xfrm>
            <a:off x="684213" y="1257300"/>
            <a:ext cx="7620000" cy="4403725"/>
          </a:xfrm>
          <a:noFill/>
        </p:spPr>
        <p:txBody>
          <a:bodyPr/>
          <a:lstStyle/>
          <a:p>
            <a:pPr>
              <a:spcBef>
                <a:spcPct val="50000"/>
              </a:spcBef>
              <a:buFontTx/>
              <a:buNone/>
            </a:pPr>
            <a:r>
              <a:rPr lang="zh-CN" altLang="en-US" sz="2800" b="1">
                <a:solidFill>
                  <a:schemeClr val="accent2"/>
                </a:solidFill>
                <a:ea typeface="宋体" panose="02010600030101010101" pitchFamily="2" charset="-122"/>
              </a:rPr>
              <a:t>有界深度</a:t>
            </a:r>
            <a:r>
              <a:rPr lang="en-US" altLang="zh-CN" sz="2800" b="1">
                <a:solidFill>
                  <a:schemeClr val="accent2"/>
                </a:solidFill>
                <a:ea typeface="宋体" panose="02010600030101010101" pitchFamily="2" charset="-122"/>
              </a:rPr>
              <a:t>(4)</a:t>
            </a:r>
            <a:r>
              <a:rPr lang="zh-CN" altLang="en-US" sz="2800" b="1">
                <a:solidFill>
                  <a:schemeClr val="accent2"/>
                </a:solidFill>
                <a:ea typeface="宋体" panose="02010600030101010101" pitchFamily="2" charset="-122"/>
              </a:rPr>
              <a:t>优先的八数码问题深度优先搜索树</a:t>
            </a:r>
          </a:p>
        </p:txBody>
      </p:sp>
      <p:sp>
        <p:nvSpPr>
          <p:cNvPr id="44040" name="日期占位符 1">
            <a:extLst>
              <a:ext uri="{FF2B5EF4-FFF2-40B4-BE49-F238E27FC236}">
                <a16:creationId xmlns:a16="http://schemas.microsoft.com/office/drawing/2014/main" id="{6A91B258-0CBA-4609-94AB-A948A13039C4}"/>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04DAC30-D2D6-4E9F-A95D-D3695899DD03}" type="datetime1">
              <a:rPr lang="zh-CN" altLang="en-US" sz="1400" smtClean="0"/>
              <a:pPr>
                <a:spcBef>
                  <a:spcPct val="0"/>
                </a:spcBef>
                <a:buFontTx/>
                <a:buNone/>
              </a:pPr>
              <a:t>2021/11/2</a:t>
            </a:fld>
            <a:endParaRPr lang="en-US" altLang="zh-CN" sz="1400"/>
          </a:p>
        </p:txBody>
      </p:sp>
      <p:sp>
        <p:nvSpPr>
          <p:cNvPr id="44041" name="页脚占位符 2">
            <a:extLst>
              <a:ext uri="{FF2B5EF4-FFF2-40B4-BE49-F238E27FC236}">
                <a16:creationId xmlns:a16="http://schemas.microsoft.com/office/drawing/2014/main" id="{E8EB5249-1E95-4803-8D22-4613FCC56A2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44034" name="灯片编号占位符 5">
            <a:extLst>
              <a:ext uri="{FF2B5EF4-FFF2-40B4-BE49-F238E27FC236}">
                <a16:creationId xmlns:a16="http://schemas.microsoft.com/office/drawing/2014/main" id="{43B45799-21FC-400A-A6F9-8A9154A9A5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7DD2E2-A409-4FF1-AF9F-747ECA9717FA}" type="slidenum">
              <a:rPr lang="en-US" altLang="zh-CN" sz="1400"/>
              <a:pPr>
                <a:spcBef>
                  <a:spcPct val="0"/>
                </a:spcBef>
                <a:buFontTx/>
                <a:buNone/>
              </a:pPr>
              <a:t>14</a:t>
            </a:fld>
            <a:endParaRPr lang="en-US" altLang="zh-CN" sz="1400"/>
          </a:p>
        </p:txBody>
      </p:sp>
      <p:grpSp>
        <p:nvGrpSpPr>
          <p:cNvPr id="44036" name="Group 42">
            <a:extLst>
              <a:ext uri="{FF2B5EF4-FFF2-40B4-BE49-F238E27FC236}">
                <a16:creationId xmlns:a16="http://schemas.microsoft.com/office/drawing/2014/main" id="{BAC45D2C-054A-4609-BA74-A947B6E75A3D}"/>
              </a:ext>
            </a:extLst>
          </p:cNvPr>
          <p:cNvGrpSpPr>
            <a:grpSpLocks/>
          </p:cNvGrpSpPr>
          <p:nvPr/>
        </p:nvGrpSpPr>
        <p:grpSpPr bwMode="auto">
          <a:xfrm>
            <a:off x="2590800" y="2819400"/>
            <a:ext cx="1447800" cy="1371600"/>
            <a:chOff x="1968" y="1344"/>
            <a:chExt cx="912" cy="864"/>
          </a:xfrm>
        </p:grpSpPr>
        <p:grpSp>
          <p:nvGrpSpPr>
            <p:cNvPr id="44060" name="Group 43">
              <a:extLst>
                <a:ext uri="{FF2B5EF4-FFF2-40B4-BE49-F238E27FC236}">
                  <a16:creationId xmlns:a16="http://schemas.microsoft.com/office/drawing/2014/main" id="{4680C732-CA36-4461-A74C-829991BA303D}"/>
                </a:ext>
              </a:extLst>
            </p:cNvPr>
            <p:cNvGrpSpPr>
              <a:grpSpLocks/>
            </p:cNvGrpSpPr>
            <p:nvPr/>
          </p:nvGrpSpPr>
          <p:grpSpPr bwMode="auto">
            <a:xfrm>
              <a:off x="1968" y="1344"/>
              <a:ext cx="912" cy="864"/>
              <a:chOff x="1536" y="2304"/>
              <a:chExt cx="432" cy="432"/>
            </a:xfrm>
          </p:grpSpPr>
          <p:sp>
            <p:nvSpPr>
              <p:cNvPr id="44069" name="Rectangle 44">
                <a:extLst>
                  <a:ext uri="{FF2B5EF4-FFF2-40B4-BE49-F238E27FC236}">
                    <a16:creationId xmlns:a16="http://schemas.microsoft.com/office/drawing/2014/main" id="{E86AAB57-D797-4DFF-B92D-8870A00EEB61}"/>
                  </a:ext>
                </a:extLst>
              </p:cNvPr>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44070" name="Line 45">
                <a:extLst>
                  <a:ext uri="{FF2B5EF4-FFF2-40B4-BE49-F238E27FC236}">
                    <a16:creationId xmlns:a16="http://schemas.microsoft.com/office/drawing/2014/main" id="{DC4E8FBD-0A8C-418D-94E1-662E1DC47931}"/>
                  </a:ext>
                </a:extLst>
              </p:cNvPr>
              <p:cNvSpPr>
                <a:spLocks noChangeShapeType="1"/>
              </p:cNvSpPr>
              <p:nvPr/>
            </p:nvSpPr>
            <p:spPr bwMode="auto">
              <a:xfrm>
                <a:off x="1536" y="2448"/>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Line 46">
                <a:extLst>
                  <a:ext uri="{FF2B5EF4-FFF2-40B4-BE49-F238E27FC236}">
                    <a16:creationId xmlns:a16="http://schemas.microsoft.com/office/drawing/2014/main" id="{4661F47E-18DF-48A1-832B-058A621F5110}"/>
                  </a:ext>
                </a:extLst>
              </p:cNvPr>
              <p:cNvSpPr>
                <a:spLocks noChangeShapeType="1"/>
              </p:cNvSpPr>
              <p:nvPr/>
            </p:nvSpPr>
            <p:spPr bwMode="auto">
              <a:xfrm>
                <a:off x="1536" y="2592"/>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Line 47">
                <a:extLst>
                  <a:ext uri="{FF2B5EF4-FFF2-40B4-BE49-F238E27FC236}">
                    <a16:creationId xmlns:a16="http://schemas.microsoft.com/office/drawing/2014/main" id="{82624FB0-3319-4A27-AEBC-11A54512D2BB}"/>
                  </a:ext>
                </a:extLst>
              </p:cNvPr>
              <p:cNvSpPr>
                <a:spLocks noChangeShapeType="1"/>
              </p:cNvSpPr>
              <p:nvPr/>
            </p:nvSpPr>
            <p:spPr bwMode="auto">
              <a:xfrm>
                <a:off x="1680"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3" name="Line 48">
                <a:extLst>
                  <a:ext uri="{FF2B5EF4-FFF2-40B4-BE49-F238E27FC236}">
                    <a16:creationId xmlns:a16="http://schemas.microsoft.com/office/drawing/2014/main" id="{443BC956-9A34-4E07-ADA6-787B0CE64932}"/>
                  </a:ext>
                </a:extLst>
              </p:cNvPr>
              <p:cNvSpPr>
                <a:spLocks noChangeShapeType="1"/>
              </p:cNvSpPr>
              <p:nvPr/>
            </p:nvSpPr>
            <p:spPr bwMode="auto">
              <a:xfrm>
                <a:off x="1824"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61" name="Text Box 49">
              <a:extLst>
                <a:ext uri="{FF2B5EF4-FFF2-40B4-BE49-F238E27FC236}">
                  <a16:creationId xmlns:a16="http://schemas.microsoft.com/office/drawing/2014/main" id="{077809D2-78B0-4282-AC96-3BC58AF5BB4D}"/>
                </a:ext>
              </a:extLst>
            </p:cNvPr>
            <p:cNvSpPr txBox="1">
              <a:spLocks noChangeArrowheads="1"/>
            </p:cNvSpPr>
            <p:nvPr/>
          </p:nvSpPr>
          <p:spPr bwMode="auto">
            <a:xfrm>
              <a:off x="2016"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1</a:t>
              </a:r>
              <a:endParaRPr lang="en-US" altLang="zh-CN" sz="2400">
                <a:ea typeface="宋体" panose="02010600030101010101" pitchFamily="2" charset="-122"/>
              </a:endParaRPr>
            </a:p>
          </p:txBody>
        </p:sp>
        <p:sp>
          <p:nvSpPr>
            <p:cNvPr id="44062" name="Text Box 50">
              <a:extLst>
                <a:ext uri="{FF2B5EF4-FFF2-40B4-BE49-F238E27FC236}">
                  <a16:creationId xmlns:a16="http://schemas.microsoft.com/office/drawing/2014/main" id="{EC245CF3-0E0C-41B0-AB7D-5D61DA3BDB20}"/>
                </a:ext>
              </a:extLst>
            </p:cNvPr>
            <p:cNvSpPr txBox="1">
              <a:spLocks noChangeArrowheads="1"/>
            </p:cNvSpPr>
            <p:nvPr/>
          </p:nvSpPr>
          <p:spPr bwMode="auto">
            <a:xfrm>
              <a:off x="2016"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2</a:t>
              </a:r>
              <a:endParaRPr lang="en-US" altLang="zh-CN" sz="2400">
                <a:ea typeface="宋体" panose="02010600030101010101" pitchFamily="2" charset="-122"/>
              </a:endParaRPr>
            </a:p>
          </p:txBody>
        </p:sp>
        <p:sp>
          <p:nvSpPr>
            <p:cNvPr id="44063" name="Text Box 51">
              <a:extLst>
                <a:ext uri="{FF2B5EF4-FFF2-40B4-BE49-F238E27FC236}">
                  <a16:creationId xmlns:a16="http://schemas.microsoft.com/office/drawing/2014/main" id="{B25E51A2-89DF-4AB9-A6A4-F86952EFE5F2}"/>
                </a:ext>
              </a:extLst>
            </p:cNvPr>
            <p:cNvSpPr txBox="1">
              <a:spLocks noChangeArrowheads="1"/>
            </p:cNvSpPr>
            <p:nvPr/>
          </p:nvSpPr>
          <p:spPr bwMode="auto">
            <a:xfrm>
              <a:off x="2640"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3</a:t>
              </a:r>
              <a:endParaRPr lang="en-US" altLang="zh-CN" sz="2400">
                <a:ea typeface="宋体" panose="02010600030101010101" pitchFamily="2" charset="-122"/>
              </a:endParaRPr>
            </a:p>
          </p:txBody>
        </p:sp>
        <p:sp>
          <p:nvSpPr>
            <p:cNvPr id="44064" name="Text Box 52">
              <a:extLst>
                <a:ext uri="{FF2B5EF4-FFF2-40B4-BE49-F238E27FC236}">
                  <a16:creationId xmlns:a16="http://schemas.microsoft.com/office/drawing/2014/main" id="{8F1D7B2A-DBBE-4C9E-9537-1EC1F44AEDA2}"/>
                </a:ext>
              </a:extLst>
            </p:cNvPr>
            <p:cNvSpPr txBox="1">
              <a:spLocks noChangeArrowheads="1"/>
            </p:cNvSpPr>
            <p:nvPr/>
          </p:nvSpPr>
          <p:spPr bwMode="auto">
            <a:xfrm>
              <a:off x="2304"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8</a:t>
              </a:r>
              <a:endParaRPr lang="en-US" altLang="zh-CN" sz="2400">
                <a:ea typeface="宋体" panose="02010600030101010101" pitchFamily="2" charset="-122"/>
              </a:endParaRPr>
            </a:p>
          </p:txBody>
        </p:sp>
        <p:sp>
          <p:nvSpPr>
            <p:cNvPr id="44065" name="Text Box 53">
              <a:extLst>
                <a:ext uri="{FF2B5EF4-FFF2-40B4-BE49-F238E27FC236}">
                  <a16:creationId xmlns:a16="http://schemas.microsoft.com/office/drawing/2014/main" id="{26629D48-681B-4D80-858C-6475DC78ED95}"/>
                </a:ext>
              </a:extLst>
            </p:cNvPr>
            <p:cNvSpPr txBox="1">
              <a:spLocks noChangeArrowheads="1"/>
            </p:cNvSpPr>
            <p:nvPr/>
          </p:nvSpPr>
          <p:spPr bwMode="auto">
            <a:xfrm>
              <a:off x="2640"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4</a:t>
              </a:r>
              <a:endParaRPr lang="en-US" altLang="zh-CN" sz="2400">
                <a:ea typeface="宋体" panose="02010600030101010101" pitchFamily="2" charset="-122"/>
              </a:endParaRPr>
            </a:p>
          </p:txBody>
        </p:sp>
        <p:sp>
          <p:nvSpPr>
            <p:cNvPr id="44066" name="Text Box 54">
              <a:extLst>
                <a:ext uri="{FF2B5EF4-FFF2-40B4-BE49-F238E27FC236}">
                  <a16:creationId xmlns:a16="http://schemas.microsoft.com/office/drawing/2014/main" id="{A1CA15A7-781F-4C00-9B2E-979B8ECE92D1}"/>
                </a:ext>
              </a:extLst>
            </p:cNvPr>
            <p:cNvSpPr txBox="1">
              <a:spLocks noChangeArrowheads="1"/>
            </p:cNvSpPr>
            <p:nvPr/>
          </p:nvSpPr>
          <p:spPr bwMode="auto">
            <a:xfrm>
              <a:off x="2640" y="19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5</a:t>
              </a:r>
              <a:endParaRPr lang="en-US" altLang="zh-CN" sz="2400">
                <a:ea typeface="宋体" panose="02010600030101010101" pitchFamily="2" charset="-122"/>
              </a:endParaRPr>
            </a:p>
          </p:txBody>
        </p:sp>
        <p:sp>
          <p:nvSpPr>
            <p:cNvPr id="44067" name="Text Box 55">
              <a:extLst>
                <a:ext uri="{FF2B5EF4-FFF2-40B4-BE49-F238E27FC236}">
                  <a16:creationId xmlns:a16="http://schemas.microsoft.com/office/drawing/2014/main" id="{BE46922B-A6CE-4A40-AF17-0E771CB638B5}"/>
                </a:ext>
              </a:extLst>
            </p:cNvPr>
            <p:cNvSpPr txBox="1">
              <a:spLocks noChangeArrowheads="1"/>
            </p:cNvSpPr>
            <p:nvPr/>
          </p:nvSpPr>
          <p:spPr bwMode="auto">
            <a:xfrm>
              <a:off x="2304" y="19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6</a:t>
              </a:r>
              <a:endParaRPr lang="en-US" altLang="zh-CN" sz="2400">
                <a:ea typeface="宋体" panose="02010600030101010101" pitchFamily="2" charset="-122"/>
              </a:endParaRPr>
            </a:p>
          </p:txBody>
        </p:sp>
        <p:sp>
          <p:nvSpPr>
            <p:cNvPr id="44068" name="Text Box 56">
              <a:extLst>
                <a:ext uri="{FF2B5EF4-FFF2-40B4-BE49-F238E27FC236}">
                  <a16:creationId xmlns:a16="http://schemas.microsoft.com/office/drawing/2014/main" id="{C7C58AF0-D8A0-480F-AFDD-8227976E61D0}"/>
                </a:ext>
              </a:extLst>
            </p:cNvPr>
            <p:cNvSpPr txBox="1">
              <a:spLocks noChangeArrowheads="1"/>
            </p:cNvSpPr>
            <p:nvPr/>
          </p:nvSpPr>
          <p:spPr bwMode="auto">
            <a:xfrm>
              <a:off x="2016" y="19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7</a:t>
              </a:r>
              <a:endParaRPr lang="en-US" altLang="zh-CN" sz="2400">
                <a:ea typeface="宋体" panose="02010600030101010101" pitchFamily="2" charset="-122"/>
              </a:endParaRPr>
            </a:p>
          </p:txBody>
        </p:sp>
      </p:grpSp>
      <p:grpSp>
        <p:nvGrpSpPr>
          <p:cNvPr id="4" name="Group 57">
            <a:extLst>
              <a:ext uri="{FF2B5EF4-FFF2-40B4-BE49-F238E27FC236}">
                <a16:creationId xmlns:a16="http://schemas.microsoft.com/office/drawing/2014/main" id="{5D8E3F02-870B-485C-A032-E9C026511978}"/>
              </a:ext>
            </a:extLst>
          </p:cNvPr>
          <p:cNvGrpSpPr>
            <a:grpSpLocks/>
          </p:cNvGrpSpPr>
          <p:nvPr/>
        </p:nvGrpSpPr>
        <p:grpSpPr bwMode="auto">
          <a:xfrm>
            <a:off x="4343400" y="2819400"/>
            <a:ext cx="3689350" cy="1938338"/>
            <a:chOff x="2064" y="1419"/>
            <a:chExt cx="2324" cy="1221"/>
          </a:xfrm>
        </p:grpSpPr>
        <p:grpSp>
          <p:nvGrpSpPr>
            <p:cNvPr id="44042" name="Group 58">
              <a:extLst>
                <a:ext uri="{FF2B5EF4-FFF2-40B4-BE49-F238E27FC236}">
                  <a16:creationId xmlns:a16="http://schemas.microsoft.com/office/drawing/2014/main" id="{B0D7A3DB-4471-4549-B992-A6E0C28C0D3B}"/>
                </a:ext>
              </a:extLst>
            </p:cNvPr>
            <p:cNvGrpSpPr>
              <a:grpSpLocks/>
            </p:cNvGrpSpPr>
            <p:nvPr/>
          </p:nvGrpSpPr>
          <p:grpSpPr bwMode="auto">
            <a:xfrm>
              <a:off x="2064" y="1419"/>
              <a:ext cx="2112" cy="864"/>
              <a:chOff x="2064" y="1392"/>
              <a:chExt cx="2112" cy="864"/>
            </a:xfrm>
          </p:grpSpPr>
          <p:grpSp>
            <p:nvGrpSpPr>
              <p:cNvPr id="44044" name="Group 59">
                <a:extLst>
                  <a:ext uri="{FF2B5EF4-FFF2-40B4-BE49-F238E27FC236}">
                    <a16:creationId xmlns:a16="http://schemas.microsoft.com/office/drawing/2014/main" id="{ED6CBAE0-B557-4F17-8C1E-193547A973AF}"/>
                  </a:ext>
                </a:extLst>
              </p:cNvPr>
              <p:cNvGrpSpPr>
                <a:grpSpLocks/>
              </p:cNvGrpSpPr>
              <p:nvPr/>
            </p:nvGrpSpPr>
            <p:grpSpPr bwMode="auto">
              <a:xfrm>
                <a:off x="3264" y="1392"/>
                <a:ext cx="912" cy="864"/>
                <a:chOff x="3504" y="1248"/>
                <a:chExt cx="912" cy="864"/>
              </a:xfrm>
            </p:grpSpPr>
            <p:grpSp>
              <p:nvGrpSpPr>
                <p:cNvPr id="44046" name="Group 60">
                  <a:extLst>
                    <a:ext uri="{FF2B5EF4-FFF2-40B4-BE49-F238E27FC236}">
                      <a16:creationId xmlns:a16="http://schemas.microsoft.com/office/drawing/2014/main" id="{A9DFA50D-4170-4751-869C-4714DA8C73D4}"/>
                    </a:ext>
                  </a:extLst>
                </p:cNvPr>
                <p:cNvGrpSpPr>
                  <a:grpSpLocks/>
                </p:cNvGrpSpPr>
                <p:nvPr/>
              </p:nvGrpSpPr>
              <p:grpSpPr bwMode="auto">
                <a:xfrm>
                  <a:off x="3504" y="1248"/>
                  <a:ext cx="912" cy="864"/>
                  <a:chOff x="1536" y="2304"/>
                  <a:chExt cx="432" cy="432"/>
                </a:xfrm>
              </p:grpSpPr>
              <p:sp>
                <p:nvSpPr>
                  <p:cNvPr id="44055" name="Rectangle 61">
                    <a:extLst>
                      <a:ext uri="{FF2B5EF4-FFF2-40B4-BE49-F238E27FC236}">
                        <a16:creationId xmlns:a16="http://schemas.microsoft.com/office/drawing/2014/main" id="{FD160D89-F7BE-44E9-8AAF-5D78D57F7F80}"/>
                      </a:ext>
                    </a:extLst>
                  </p:cNvPr>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44056" name="Line 62">
                    <a:extLst>
                      <a:ext uri="{FF2B5EF4-FFF2-40B4-BE49-F238E27FC236}">
                        <a16:creationId xmlns:a16="http://schemas.microsoft.com/office/drawing/2014/main" id="{D9327C5B-797D-4300-ABFA-C626938E360D}"/>
                      </a:ext>
                    </a:extLst>
                  </p:cNvPr>
                  <p:cNvSpPr>
                    <a:spLocks noChangeShapeType="1"/>
                  </p:cNvSpPr>
                  <p:nvPr/>
                </p:nvSpPr>
                <p:spPr bwMode="auto">
                  <a:xfrm>
                    <a:off x="1536" y="2448"/>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63">
                    <a:extLst>
                      <a:ext uri="{FF2B5EF4-FFF2-40B4-BE49-F238E27FC236}">
                        <a16:creationId xmlns:a16="http://schemas.microsoft.com/office/drawing/2014/main" id="{A0CE78C1-5D45-4B12-BA19-CE69D806BAE9}"/>
                      </a:ext>
                    </a:extLst>
                  </p:cNvPr>
                  <p:cNvSpPr>
                    <a:spLocks noChangeShapeType="1"/>
                  </p:cNvSpPr>
                  <p:nvPr/>
                </p:nvSpPr>
                <p:spPr bwMode="auto">
                  <a:xfrm>
                    <a:off x="1536" y="2592"/>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64">
                    <a:extLst>
                      <a:ext uri="{FF2B5EF4-FFF2-40B4-BE49-F238E27FC236}">
                        <a16:creationId xmlns:a16="http://schemas.microsoft.com/office/drawing/2014/main" id="{F99AE50E-C5BD-4EE0-9984-FF29DD7E8579}"/>
                      </a:ext>
                    </a:extLst>
                  </p:cNvPr>
                  <p:cNvSpPr>
                    <a:spLocks noChangeShapeType="1"/>
                  </p:cNvSpPr>
                  <p:nvPr/>
                </p:nvSpPr>
                <p:spPr bwMode="auto">
                  <a:xfrm>
                    <a:off x="1680"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65">
                    <a:extLst>
                      <a:ext uri="{FF2B5EF4-FFF2-40B4-BE49-F238E27FC236}">
                        <a16:creationId xmlns:a16="http://schemas.microsoft.com/office/drawing/2014/main" id="{5588B345-7521-4F5A-B6B9-854B65141F5D}"/>
                      </a:ext>
                    </a:extLst>
                  </p:cNvPr>
                  <p:cNvSpPr>
                    <a:spLocks noChangeShapeType="1"/>
                  </p:cNvSpPr>
                  <p:nvPr/>
                </p:nvSpPr>
                <p:spPr bwMode="auto">
                  <a:xfrm>
                    <a:off x="1824"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47" name="Text Box 66">
                  <a:extLst>
                    <a:ext uri="{FF2B5EF4-FFF2-40B4-BE49-F238E27FC236}">
                      <a16:creationId xmlns:a16="http://schemas.microsoft.com/office/drawing/2014/main" id="{661B8766-69BF-47B3-977B-EF8AC8758C9B}"/>
                    </a:ext>
                  </a:extLst>
                </p:cNvPr>
                <p:cNvSpPr txBox="1">
                  <a:spLocks noChangeArrowheads="1"/>
                </p:cNvSpPr>
                <p:nvPr/>
              </p:nvSpPr>
              <p:spPr bwMode="auto">
                <a:xfrm>
                  <a:off x="3552" y="12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1</a:t>
                  </a:r>
                  <a:endParaRPr lang="en-US" altLang="zh-CN" sz="2400">
                    <a:ea typeface="宋体" panose="02010600030101010101" pitchFamily="2" charset="-122"/>
                  </a:endParaRPr>
                </a:p>
              </p:txBody>
            </p:sp>
            <p:sp>
              <p:nvSpPr>
                <p:cNvPr id="44048" name="Text Box 67">
                  <a:extLst>
                    <a:ext uri="{FF2B5EF4-FFF2-40B4-BE49-F238E27FC236}">
                      <a16:creationId xmlns:a16="http://schemas.microsoft.com/office/drawing/2014/main" id="{B8F2DF4D-F667-4BA9-B4E7-1D3B17A1AD9F}"/>
                    </a:ext>
                  </a:extLst>
                </p:cNvPr>
                <p:cNvSpPr txBox="1">
                  <a:spLocks noChangeArrowheads="1"/>
                </p:cNvSpPr>
                <p:nvPr/>
              </p:nvSpPr>
              <p:spPr bwMode="auto">
                <a:xfrm>
                  <a:off x="3840" y="12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2</a:t>
                  </a:r>
                  <a:endParaRPr lang="en-US" altLang="zh-CN" sz="2400">
                    <a:ea typeface="宋体" panose="02010600030101010101" pitchFamily="2" charset="-122"/>
                  </a:endParaRPr>
                </a:p>
              </p:txBody>
            </p:sp>
            <p:sp>
              <p:nvSpPr>
                <p:cNvPr id="44049" name="Text Box 68">
                  <a:extLst>
                    <a:ext uri="{FF2B5EF4-FFF2-40B4-BE49-F238E27FC236}">
                      <a16:creationId xmlns:a16="http://schemas.microsoft.com/office/drawing/2014/main" id="{536C7633-0592-4029-99BA-3AB41EB2C11F}"/>
                    </a:ext>
                  </a:extLst>
                </p:cNvPr>
                <p:cNvSpPr txBox="1">
                  <a:spLocks noChangeArrowheads="1"/>
                </p:cNvSpPr>
                <p:nvPr/>
              </p:nvSpPr>
              <p:spPr bwMode="auto">
                <a:xfrm>
                  <a:off x="4176" y="12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3</a:t>
                  </a:r>
                  <a:endParaRPr lang="en-US" altLang="zh-CN" sz="2400">
                    <a:ea typeface="宋体" panose="02010600030101010101" pitchFamily="2" charset="-122"/>
                  </a:endParaRPr>
                </a:p>
              </p:txBody>
            </p:sp>
            <p:sp>
              <p:nvSpPr>
                <p:cNvPr id="44050" name="Text Box 69">
                  <a:extLst>
                    <a:ext uri="{FF2B5EF4-FFF2-40B4-BE49-F238E27FC236}">
                      <a16:creationId xmlns:a16="http://schemas.microsoft.com/office/drawing/2014/main" id="{B7C81B45-4490-4D13-B50F-6269F2EAE6B4}"/>
                    </a:ext>
                  </a:extLst>
                </p:cNvPr>
                <p:cNvSpPr txBox="1">
                  <a:spLocks noChangeArrowheads="1"/>
                </p:cNvSpPr>
                <p:nvPr/>
              </p:nvSpPr>
              <p:spPr bwMode="auto">
                <a:xfrm>
                  <a:off x="3552"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8</a:t>
                  </a:r>
                  <a:endParaRPr lang="en-US" altLang="zh-CN" sz="2400">
                    <a:ea typeface="宋体" panose="02010600030101010101" pitchFamily="2" charset="-122"/>
                  </a:endParaRPr>
                </a:p>
              </p:txBody>
            </p:sp>
            <p:sp>
              <p:nvSpPr>
                <p:cNvPr id="44051" name="Text Box 70">
                  <a:extLst>
                    <a:ext uri="{FF2B5EF4-FFF2-40B4-BE49-F238E27FC236}">
                      <a16:creationId xmlns:a16="http://schemas.microsoft.com/office/drawing/2014/main" id="{D5BB78C3-D186-4137-AC06-DD5B460EBFC5}"/>
                    </a:ext>
                  </a:extLst>
                </p:cNvPr>
                <p:cNvSpPr txBox="1">
                  <a:spLocks noChangeArrowheads="1"/>
                </p:cNvSpPr>
                <p:nvPr/>
              </p:nvSpPr>
              <p:spPr bwMode="auto">
                <a:xfrm>
                  <a:off x="4176"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4</a:t>
                  </a:r>
                  <a:endParaRPr lang="en-US" altLang="zh-CN" sz="2400">
                    <a:ea typeface="宋体" panose="02010600030101010101" pitchFamily="2" charset="-122"/>
                  </a:endParaRPr>
                </a:p>
              </p:txBody>
            </p:sp>
            <p:sp>
              <p:nvSpPr>
                <p:cNvPr id="44052" name="Text Box 71">
                  <a:extLst>
                    <a:ext uri="{FF2B5EF4-FFF2-40B4-BE49-F238E27FC236}">
                      <a16:creationId xmlns:a16="http://schemas.microsoft.com/office/drawing/2014/main" id="{719F297B-5354-4566-BCD0-C4F4953D71C9}"/>
                    </a:ext>
                  </a:extLst>
                </p:cNvPr>
                <p:cNvSpPr txBox="1">
                  <a:spLocks noChangeArrowheads="1"/>
                </p:cNvSpPr>
                <p:nvPr/>
              </p:nvSpPr>
              <p:spPr bwMode="auto">
                <a:xfrm>
                  <a:off x="4176"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5</a:t>
                  </a:r>
                  <a:endParaRPr lang="en-US" altLang="zh-CN" sz="2400">
                    <a:ea typeface="宋体" panose="02010600030101010101" pitchFamily="2" charset="-122"/>
                  </a:endParaRPr>
                </a:p>
              </p:txBody>
            </p:sp>
            <p:sp>
              <p:nvSpPr>
                <p:cNvPr id="44053" name="Text Box 72">
                  <a:extLst>
                    <a:ext uri="{FF2B5EF4-FFF2-40B4-BE49-F238E27FC236}">
                      <a16:creationId xmlns:a16="http://schemas.microsoft.com/office/drawing/2014/main" id="{05D0CD01-8473-4C0B-B2E4-55F20523544B}"/>
                    </a:ext>
                  </a:extLst>
                </p:cNvPr>
                <p:cNvSpPr txBox="1">
                  <a:spLocks noChangeArrowheads="1"/>
                </p:cNvSpPr>
                <p:nvPr/>
              </p:nvSpPr>
              <p:spPr bwMode="auto">
                <a:xfrm>
                  <a:off x="3840"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6</a:t>
                  </a:r>
                  <a:endParaRPr lang="en-US" altLang="zh-CN" sz="2400">
                    <a:ea typeface="宋体" panose="02010600030101010101" pitchFamily="2" charset="-122"/>
                  </a:endParaRPr>
                </a:p>
              </p:txBody>
            </p:sp>
            <p:sp>
              <p:nvSpPr>
                <p:cNvPr id="44054" name="Text Box 73">
                  <a:extLst>
                    <a:ext uri="{FF2B5EF4-FFF2-40B4-BE49-F238E27FC236}">
                      <a16:creationId xmlns:a16="http://schemas.microsoft.com/office/drawing/2014/main" id="{2238EB5C-4CEF-4EE8-B1C2-29560F44582C}"/>
                    </a:ext>
                  </a:extLst>
                </p:cNvPr>
                <p:cNvSpPr txBox="1">
                  <a:spLocks noChangeArrowheads="1"/>
                </p:cNvSpPr>
                <p:nvPr/>
              </p:nvSpPr>
              <p:spPr bwMode="auto">
                <a:xfrm>
                  <a:off x="3552"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7</a:t>
                  </a:r>
                  <a:endParaRPr lang="en-US" altLang="zh-CN" sz="2400">
                    <a:ea typeface="宋体" panose="02010600030101010101" pitchFamily="2" charset="-122"/>
                  </a:endParaRPr>
                </a:p>
              </p:txBody>
            </p:sp>
          </p:grpSp>
          <p:sp>
            <p:nvSpPr>
              <p:cNvPr id="44045" name="Line 74">
                <a:extLst>
                  <a:ext uri="{FF2B5EF4-FFF2-40B4-BE49-F238E27FC236}">
                    <a16:creationId xmlns:a16="http://schemas.microsoft.com/office/drawing/2014/main" id="{92D89CB2-74C1-4B80-952A-246A067A93E0}"/>
                  </a:ext>
                </a:extLst>
              </p:cNvPr>
              <p:cNvSpPr>
                <a:spLocks noChangeShapeType="1"/>
              </p:cNvSpPr>
              <p:nvPr/>
            </p:nvSpPr>
            <p:spPr bwMode="auto">
              <a:xfrm>
                <a:off x="2064" y="1824"/>
                <a:ext cx="100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43" name="Text Box 75">
              <a:extLst>
                <a:ext uri="{FF2B5EF4-FFF2-40B4-BE49-F238E27FC236}">
                  <a16:creationId xmlns:a16="http://schemas.microsoft.com/office/drawing/2014/main" id="{EB00010C-4AB1-4BA7-B614-FAD794DF6479}"/>
                </a:ext>
              </a:extLst>
            </p:cNvPr>
            <p:cNvSpPr txBox="1">
              <a:spLocks noChangeArrowheads="1"/>
            </p:cNvSpPr>
            <p:nvPr/>
          </p:nvSpPr>
          <p:spPr bwMode="auto">
            <a:xfrm>
              <a:off x="3120" y="2352"/>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2400" b="1">
                  <a:ea typeface="华文新魏" panose="02010800040101010101" pitchFamily="2" charset="-122"/>
                </a:rPr>
                <a:t>（目标状态）</a:t>
              </a:r>
            </a:p>
          </p:txBody>
        </p:sp>
      </p:grpSp>
      <p:sp>
        <p:nvSpPr>
          <p:cNvPr id="44038" name="Text Box 76">
            <a:extLst>
              <a:ext uri="{FF2B5EF4-FFF2-40B4-BE49-F238E27FC236}">
                <a16:creationId xmlns:a16="http://schemas.microsoft.com/office/drawing/2014/main" id="{E0B705B1-E24B-47C8-892D-9B727DA69F8A}"/>
              </a:ext>
            </a:extLst>
          </p:cNvPr>
          <p:cNvSpPr txBox="1">
            <a:spLocks noChangeArrowheads="1"/>
          </p:cNvSpPr>
          <p:nvPr/>
        </p:nvSpPr>
        <p:spPr bwMode="auto">
          <a:xfrm>
            <a:off x="2286000" y="4267200"/>
            <a:ext cx="201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2400" b="1">
                <a:ea typeface="华文新魏" panose="02010800040101010101" pitchFamily="2" charset="-122"/>
              </a:rPr>
              <a:t>（初始状态</a:t>
            </a:r>
            <a:r>
              <a:rPr lang="zh-CN" altLang="en-US" sz="2400" b="1">
                <a:ea typeface="楷体_GB2312" pitchFamily="49" charset="-122"/>
              </a:rPr>
              <a:t>）</a:t>
            </a:r>
            <a:endParaRPr lang="zh-CN" altLang="en-US" sz="2400" b="1">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23595CB-E521-4ED8-A824-E7C960B81FAE}"/>
              </a:ext>
            </a:extLst>
          </p:cNvPr>
          <p:cNvSpPr>
            <a:spLocks noGrp="1" noChangeArrowheads="1"/>
          </p:cNvSpPr>
          <p:nvPr>
            <p:ph type="title"/>
          </p:nvPr>
        </p:nvSpPr>
        <p:spPr>
          <a:xfrm>
            <a:off x="900113" y="188913"/>
            <a:ext cx="7270750" cy="7620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八数码有界深度优先搜索树</a:t>
            </a:r>
          </a:p>
        </p:txBody>
      </p:sp>
      <p:sp>
        <p:nvSpPr>
          <p:cNvPr id="45061" name="日期占位符 1">
            <a:extLst>
              <a:ext uri="{FF2B5EF4-FFF2-40B4-BE49-F238E27FC236}">
                <a16:creationId xmlns:a16="http://schemas.microsoft.com/office/drawing/2014/main" id="{5888C456-194B-47F6-B01A-8CE6E27DF95A}"/>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E0BC7F4-9192-4C90-A6EA-A830CBA597EC}" type="datetime1">
              <a:rPr lang="zh-CN" altLang="en-US" sz="1400" smtClean="0"/>
              <a:pPr>
                <a:spcBef>
                  <a:spcPct val="0"/>
                </a:spcBef>
                <a:buFontTx/>
                <a:buNone/>
              </a:pPr>
              <a:t>2021/11/2</a:t>
            </a:fld>
            <a:endParaRPr lang="en-US" altLang="zh-CN" sz="1400"/>
          </a:p>
        </p:txBody>
      </p:sp>
      <p:sp>
        <p:nvSpPr>
          <p:cNvPr id="45062" name="页脚占位符 2">
            <a:extLst>
              <a:ext uri="{FF2B5EF4-FFF2-40B4-BE49-F238E27FC236}">
                <a16:creationId xmlns:a16="http://schemas.microsoft.com/office/drawing/2014/main" id="{1DA90002-69CA-4481-85D3-AE65D04AF2B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45058" name="灯片编号占位符 5">
            <a:extLst>
              <a:ext uri="{FF2B5EF4-FFF2-40B4-BE49-F238E27FC236}">
                <a16:creationId xmlns:a16="http://schemas.microsoft.com/office/drawing/2014/main" id="{8B913B0F-3AF0-41A9-ABE6-F79281663F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DDD3470-0CE3-4EAD-AC07-55CEE260E3CD}" type="slidenum">
              <a:rPr lang="en-US" altLang="zh-CN" sz="1400"/>
              <a:pPr>
                <a:spcBef>
                  <a:spcPct val="0"/>
                </a:spcBef>
                <a:buFontTx/>
                <a:buNone/>
              </a:pPr>
              <a:t>15</a:t>
            </a:fld>
            <a:endParaRPr lang="en-US" altLang="zh-CN" sz="1400"/>
          </a:p>
        </p:txBody>
      </p:sp>
      <p:pic>
        <p:nvPicPr>
          <p:cNvPr id="45060" name="Picture 5">
            <a:extLst>
              <a:ext uri="{FF2B5EF4-FFF2-40B4-BE49-F238E27FC236}">
                <a16:creationId xmlns:a16="http://schemas.microsoft.com/office/drawing/2014/main" id="{718E8D01-CB4F-4DF8-86A8-A5239611D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90625"/>
            <a:ext cx="8686800" cy="49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9514D411-A9CD-41F3-AB8A-69E45C2612E1}"/>
              </a:ext>
            </a:extLst>
          </p:cNvPr>
          <p:cNvSpPr>
            <a:spLocks noGrp="1" noChangeArrowheads="1"/>
          </p:cNvSpPr>
          <p:nvPr>
            <p:ph idx="1"/>
          </p:nvPr>
        </p:nvSpPr>
        <p:spPr>
          <a:xfrm>
            <a:off x="468313" y="1196975"/>
            <a:ext cx="7772400" cy="5029200"/>
          </a:xfrm>
        </p:spPr>
        <p:txBody>
          <a:bodyPr/>
          <a:lstStyle/>
          <a:p>
            <a:pPr marL="914400" lvl="1" indent="-457200">
              <a:lnSpc>
                <a:spcPts val="4000"/>
              </a:lnSpc>
              <a:buFontTx/>
              <a:buNone/>
            </a:pPr>
            <a:r>
              <a:rPr lang="zh-CN" altLang="en-US" sz="2400">
                <a:latin typeface="幼圆" panose="02010509060101010101" pitchFamily="49" charset="-122"/>
                <a:ea typeface="幼圆" panose="02010509060101010101" pitchFamily="49" charset="-122"/>
              </a:rPr>
              <a:t>(1)把初始节点</a:t>
            </a:r>
            <a:r>
              <a:rPr lang="en-US" altLang="zh-CN" sz="2400">
                <a:latin typeface="幼圆" panose="02010509060101010101" pitchFamily="49" charset="-122"/>
                <a:ea typeface="幼圆" panose="02010509060101010101" pitchFamily="49" charset="-122"/>
              </a:rPr>
              <a:t>S0</a:t>
            </a:r>
            <a:r>
              <a:rPr lang="zh-CN" altLang="zh-CN" sz="2400">
                <a:latin typeface="幼圆" panose="02010509060101010101" pitchFamily="49" charset="-122"/>
                <a:ea typeface="幼圆" panose="02010509060101010101" pitchFamily="49" charset="-122"/>
              </a:rPr>
              <a:t>放入OPEN表</a:t>
            </a:r>
          </a:p>
          <a:p>
            <a:pPr marL="914400" lvl="1" indent="-457200">
              <a:lnSpc>
                <a:spcPts val="4000"/>
              </a:lnSpc>
              <a:buFontTx/>
              <a:buNone/>
            </a:pPr>
            <a:r>
              <a:rPr lang="zh-CN" altLang="zh-CN" sz="2400">
                <a:latin typeface="幼圆" panose="02010509060101010101" pitchFamily="49" charset="-122"/>
                <a:ea typeface="幼圆" panose="02010509060101010101" pitchFamily="49" charset="-122"/>
              </a:rPr>
              <a:t>(2)如果OPEN表为空,则问题无解,退出</a:t>
            </a:r>
          </a:p>
          <a:p>
            <a:pPr marL="914400" lvl="1" indent="-457200">
              <a:lnSpc>
                <a:spcPts val="4000"/>
              </a:lnSpc>
              <a:buFontTx/>
              <a:buNone/>
            </a:pPr>
            <a:r>
              <a:rPr lang="zh-CN" altLang="zh-CN" sz="2400">
                <a:latin typeface="幼圆" panose="02010509060101010101" pitchFamily="49" charset="-122"/>
                <a:ea typeface="幼圆" panose="02010509060101010101" pitchFamily="49" charset="-122"/>
              </a:rPr>
              <a:t>(3)把OPEN表的第一个节点(记为节点n)取出,放入CLOSED表</a:t>
            </a:r>
          </a:p>
          <a:p>
            <a:pPr marL="914400" lvl="1" indent="-457200">
              <a:lnSpc>
                <a:spcPts val="4000"/>
              </a:lnSpc>
              <a:buFontTx/>
              <a:buNone/>
            </a:pPr>
            <a:r>
              <a:rPr lang="zh-CN" altLang="zh-CN" sz="2400">
                <a:latin typeface="幼圆" panose="02010509060101010101" pitchFamily="49" charset="-122"/>
                <a:ea typeface="幼圆" panose="02010509060101010101" pitchFamily="49" charset="-122"/>
              </a:rPr>
              <a:t>(4)考查节点n是否为目标节点.若是,则求得了问题的解,退出</a:t>
            </a:r>
          </a:p>
          <a:p>
            <a:pPr marL="914400" lvl="1" indent="-457200">
              <a:lnSpc>
                <a:spcPts val="4000"/>
              </a:lnSpc>
              <a:buFontTx/>
              <a:buNone/>
            </a:pPr>
            <a:r>
              <a:rPr lang="zh-CN" altLang="en-US" sz="2400">
                <a:latin typeface="幼圆" panose="02010509060101010101" pitchFamily="49" charset="-122"/>
                <a:ea typeface="幼圆" panose="02010509060101010101" pitchFamily="49" charset="-122"/>
              </a:rPr>
              <a:t>(5)若节点</a:t>
            </a:r>
            <a:r>
              <a:rPr lang="en-US" altLang="zh-CN" sz="2400">
                <a:latin typeface="幼圆" panose="02010509060101010101" pitchFamily="49" charset="-122"/>
                <a:ea typeface="幼圆" panose="02010509060101010101" pitchFamily="49" charset="-122"/>
              </a:rPr>
              <a:t>n</a:t>
            </a:r>
            <a:r>
              <a:rPr lang="zh-CN" altLang="zh-CN" sz="2400">
                <a:latin typeface="幼圆" panose="02010509060101010101" pitchFamily="49" charset="-122"/>
                <a:ea typeface="幼圆" panose="02010509060101010101" pitchFamily="49" charset="-122"/>
              </a:rPr>
              <a:t>不可扩展,则转第(2)步</a:t>
            </a:r>
          </a:p>
          <a:p>
            <a:pPr marL="914400" lvl="1" indent="-457200">
              <a:lnSpc>
                <a:spcPts val="4000"/>
              </a:lnSpc>
              <a:buFontTx/>
              <a:buNone/>
            </a:pPr>
            <a:r>
              <a:rPr lang="zh-CN" altLang="zh-CN" sz="2400">
                <a:latin typeface="幼圆" panose="02010509060101010101" pitchFamily="49" charset="-122"/>
                <a:ea typeface="幼圆" panose="02010509060101010101" pitchFamily="49" charset="-122"/>
              </a:rPr>
              <a:t>(6)扩展节点n,将其子节点放入OPEN表的首部,并为每一个子节点都配置指向父节点的指针,转第(2)步</a:t>
            </a:r>
          </a:p>
        </p:txBody>
      </p:sp>
      <p:sp>
        <p:nvSpPr>
          <p:cNvPr id="46084" name="日期占位符 1">
            <a:extLst>
              <a:ext uri="{FF2B5EF4-FFF2-40B4-BE49-F238E27FC236}">
                <a16:creationId xmlns:a16="http://schemas.microsoft.com/office/drawing/2014/main" id="{DF5A5646-65C6-4C9C-AA96-2DBD4A9936C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85F286E-F790-45FB-A4BE-7300B4319CFD}" type="datetime1">
              <a:rPr lang="zh-CN" altLang="en-US" sz="1400" smtClean="0"/>
              <a:pPr>
                <a:spcBef>
                  <a:spcPct val="0"/>
                </a:spcBef>
                <a:buFontTx/>
                <a:buNone/>
              </a:pPr>
              <a:t>2021/11/2</a:t>
            </a:fld>
            <a:endParaRPr lang="en-US" altLang="zh-CN" sz="1400"/>
          </a:p>
        </p:txBody>
      </p:sp>
      <p:sp>
        <p:nvSpPr>
          <p:cNvPr id="46086" name="页脚占位符 2">
            <a:extLst>
              <a:ext uri="{FF2B5EF4-FFF2-40B4-BE49-F238E27FC236}">
                <a16:creationId xmlns:a16="http://schemas.microsoft.com/office/drawing/2014/main" id="{75963E79-64FB-49F4-9C58-AD0B8C154E9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46085" name="灯片编号占位符 4">
            <a:extLst>
              <a:ext uri="{FF2B5EF4-FFF2-40B4-BE49-F238E27FC236}">
                <a16:creationId xmlns:a16="http://schemas.microsoft.com/office/drawing/2014/main" id="{83D2BDF1-6171-448F-97EB-65058998E6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B1D6EB2-2E48-428C-A901-15FFBEF6685E}" type="slidenum">
              <a:rPr lang="zh-CN" altLang="en-US" sz="1400"/>
              <a:pPr>
                <a:spcBef>
                  <a:spcPct val="0"/>
                </a:spcBef>
                <a:buFontTx/>
                <a:buNone/>
              </a:pPr>
              <a:t>16</a:t>
            </a:fld>
            <a:endParaRPr lang="en-US" altLang="zh-CN" sz="1400"/>
          </a:p>
        </p:txBody>
      </p:sp>
      <p:sp>
        <p:nvSpPr>
          <p:cNvPr id="4" name="Rectangle 2">
            <a:extLst>
              <a:ext uri="{FF2B5EF4-FFF2-40B4-BE49-F238E27FC236}">
                <a16:creationId xmlns:a16="http://schemas.microsoft.com/office/drawing/2014/main" id="{7D414612-82CF-49E1-A82A-68A44F07D771}"/>
              </a:ext>
            </a:extLst>
          </p:cNvPr>
          <p:cNvSpPr txBox="1">
            <a:spLocks noChangeArrowheads="1"/>
          </p:cNvSpPr>
          <p:nvPr/>
        </p:nvSpPr>
        <p:spPr bwMode="auto">
          <a:xfrm>
            <a:off x="684213" y="115888"/>
            <a:ext cx="6172200" cy="7620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a:lstStyle>
          <a:p>
            <a:pPr>
              <a:defRPr/>
            </a:pPr>
            <a:r>
              <a:rPr lang="zh-CN" altLang="en-US" b="1" kern="0" dirty="0">
                <a:solidFill>
                  <a:schemeClr val="accent6"/>
                </a:solidFill>
                <a:latin typeface="黑体" panose="02010609060101010101" pitchFamily="49" charset="-122"/>
                <a:ea typeface="黑体" panose="02010609060101010101" pitchFamily="49" charset="-122"/>
              </a:rPr>
              <a:t>深度优先搜索过程</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60" name="日期占位符 1">
            <a:extLst>
              <a:ext uri="{FF2B5EF4-FFF2-40B4-BE49-F238E27FC236}">
                <a16:creationId xmlns:a16="http://schemas.microsoft.com/office/drawing/2014/main" id="{0C7B33F0-CB85-42AA-B3CB-969D0B10AB02}"/>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AB024BE-D7F1-4B7C-B1AC-BF95173B9BF8}" type="datetime1">
              <a:rPr lang="zh-CN" altLang="en-US" sz="1400" smtClean="0"/>
              <a:pPr>
                <a:spcBef>
                  <a:spcPct val="0"/>
                </a:spcBef>
                <a:buFontTx/>
                <a:buNone/>
              </a:pPr>
              <a:t>2021/11/2</a:t>
            </a:fld>
            <a:endParaRPr lang="en-US" altLang="zh-CN" sz="1400"/>
          </a:p>
        </p:txBody>
      </p:sp>
      <p:sp>
        <p:nvSpPr>
          <p:cNvPr id="48161" name="页脚占位符 2">
            <a:extLst>
              <a:ext uri="{FF2B5EF4-FFF2-40B4-BE49-F238E27FC236}">
                <a16:creationId xmlns:a16="http://schemas.microsoft.com/office/drawing/2014/main" id="{3636DC42-3B94-4B6B-B721-050D600DC11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48130" name="灯片编号占位符 5">
            <a:extLst>
              <a:ext uri="{FF2B5EF4-FFF2-40B4-BE49-F238E27FC236}">
                <a16:creationId xmlns:a16="http://schemas.microsoft.com/office/drawing/2014/main" id="{3C898659-1986-4AB1-868E-03A011B0F2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ACB38F4-4DBF-4B91-A395-65B3594EE1B1}" type="slidenum">
              <a:rPr lang="en-US" altLang="zh-CN" sz="1400"/>
              <a:pPr>
                <a:spcBef>
                  <a:spcPct val="0"/>
                </a:spcBef>
                <a:buFontTx/>
                <a:buNone/>
              </a:pPr>
              <a:t>17</a:t>
            </a:fld>
            <a:endParaRPr lang="en-US" altLang="zh-CN" sz="1400"/>
          </a:p>
        </p:txBody>
      </p:sp>
      <p:sp>
        <p:nvSpPr>
          <p:cNvPr id="48131" name="Oval 4">
            <a:extLst>
              <a:ext uri="{FF2B5EF4-FFF2-40B4-BE49-F238E27FC236}">
                <a16:creationId xmlns:a16="http://schemas.microsoft.com/office/drawing/2014/main" id="{98B77976-CD37-4CEB-A127-C56E6A380CC1}"/>
              </a:ext>
            </a:extLst>
          </p:cNvPr>
          <p:cNvSpPr>
            <a:spLocks noChangeArrowheads="1"/>
          </p:cNvSpPr>
          <p:nvPr/>
        </p:nvSpPr>
        <p:spPr bwMode="auto">
          <a:xfrm>
            <a:off x="3962400" y="1676400"/>
            <a:ext cx="6096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b="1">
                <a:ea typeface="楷体_GB2312" pitchFamily="49" charset="-122"/>
              </a:rPr>
              <a:t>S</a:t>
            </a:r>
          </a:p>
        </p:txBody>
      </p:sp>
      <p:sp>
        <p:nvSpPr>
          <p:cNvPr id="48132" name="Oval 5">
            <a:extLst>
              <a:ext uri="{FF2B5EF4-FFF2-40B4-BE49-F238E27FC236}">
                <a16:creationId xmlns:a16="http://schemas.microsoft.com/office/drawing/2014/main" id="{D932C83E-492C-422F-A070-863A0396BE3C}"/>
              </a:ext>
            </a:extLst>
          </p:cNvPr>
          <p:cNvSpPr>
            <a:spLocks noChangeArrowheads="1"/>
          </p:cNvSpPr>
          <p:nvPr/>
        </p:nvSpPr>
        <p:spPr bwMode="auto">
          <a:xfrm>
            <a:off x="3048000" y="2759075"/>
            <a:ext cx="6096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b="1">
                <a:ea typeface="楷体_GB2312" pitchFamily="49" charset="-122"/>
              </a:rPr>
              <a:t>L</a:t>
            </a:r>
          </a:p>
        </p:txBody>
      </p:sp>
      <p:sp>
        <p:nvSpPr>
          <p:cNvPr id="48133" name="Oval 6">
            <a:extLst>
              <a:ext uri="{FF2B5EF4-FFF2-40B4-BE49-F238E27FC236}">
                <a16:creationId xmlns:a16="http://schemas.microsoft.com/office/drawing/2014/main" id="{6D92403E-5D32-483D-9783-F03F388AB894}"/>
              </a:ext>
            </a:extLst>
          </p:cNvPr>
          <p:cNvSpPr>
            <a:spLocks noChangeArrowheads="1"/>
          </p:cNvSpPr>
          <p:nvPr/>
        </p:nvSpPr>
        <p:spPr bwMode="auto">
          <a:xfrm>
            <a:off x="5181600" y="2759075"/>
            <a:ext cx="528638" cy="517525"/>
          </a:xfrm>
          <a:prstGeom prst="ellipse">
            <a:avLst/>
          </a:prstGeom>
          <a:solidFill>
            <a:schemeClr val="tx2"/>
          </a:solidFill>
          <a:ln w="9525">
            <a:solidFill>
              <a:srgbClr val="FFFF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b="1">
                <a:ea typeface="楷体_GB2312" pitchFamily="49" charset="-122"/>
              </a:rPr>
              <a:t>O</a:t>
            </a:r>
          </a:p>
        </p:txBody>
      </p:sp>
      <p:sp>
        <p:nvSpPr>
          <p:cNvPr id="48134" name="Oval 7">
            <a:extLst>
              <a:ext uri="{FF2B5EF4-FFF2-40B4-BE49-F238E27FC236}">
                <a16:creationId xmlns:a16="http://schemas.microsoft.com/office/drawing/2014/main" id="{B02B2F26-CC7B-48E5-AD6A-6BC2DFA6AE34}"/>
              </a:ext>
            </a:extLst>
          </p:cNvPr>
          <p:cNvSpPr>
            <a:spLocks noChangeArrowheads="1"/>
          </p:cNvSpPr>
          <p:nvPr/>
        </p:nvSpPr>
        <p:spPr bwMode="auto">
          <a:xfrm>
            <a:off x="2141538" y="3657600"/>
            <a:ext cx="601662" cy="517525"/>
          </a:xfrm>
          <a:prstGeom prst="ellipse">
            <a:avLst/>
          </a:prstGeom>
          <a:solidFill>
            <a:schemeClr val="tx2"/>
          </a:solidFill>
          <a:ln w="9525">
            <a:solidFill>
              <a:srgbClr val="FFFF00"/>
            </a:solidFill>
            <a:round/>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b="1">
                <a:ea typeface="楷体_GB2312" pitchFamily="49" charset="-122"/>
              </a:rPr>
              <a:t>M</a:t>
            </a:r>
          </a:p>
        </p:txBody>
      </p:sp>
      <p:sp>
        <p:nvSpPr>
          <p:cNvPr id="48135" name="Oval 8">
            <a:extLst>
              <a:ext uri="{FF2B5EF4-FFF2-40B4-BE49-F238E27FC236}">
                <a16:creationId xmlns:a16="http://schemas.microsoft.com/office/drawing/2014/main" id="{F5F7ABBB-438D-4519-BBEC-585B6D3AE57B}"/>
              </a:ext>
            </a:extLst>
          </p:cNvPr>
          <p:cNvSpPr>
            <a:spLocks noChangeArrowheads="1"/>
          </p:cNvSpPr>
          <p:nvPr/>
        </p:nvSpPr>
        <p:spPr bwMode="auto">
          <a:xfrm>
            <a:off x="3733800" y="3733800"/>
            <a:ext cx="5334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b="1">
                <a:ea typeface="楷体_GB2312" pitchFamily="49" charset="-122"/>
              </a:rPr>
              <a:t>F</a:t>
            </a:r>
          </a:p>
        </p:txBody>
      </p:sp>
      <p:sp>
        <p:nvSpPr>
          <p:cNvPr id="48136" name="Oval 9">
            <a:extLst>
              <a:ext uri="{FF2B5EF4-FFF2-40B4-BE49-F238E27FC236}">
                <a16:creationId xmlns:a16="http://schemas.microsoft.com/office/drawing/2014/main" id="{6C2F105B-F052-46D4-B9B7-5BDC3EBBC2B7}"/>
              </a:ext>
            </a:extLst>
          </p:cNvPr>
          <p:cNvSpPr>
            <a:spLocks noChangeArrowheads="1"/>
          </p:cNvSpPr>
          <p:nvPr/>
        </p:nvSpPr>
        <p:spPr bwMode="auto">
          <a:xfrm>
            <a:off x="4648200" y="3810000"/>
            <a:ext cx="5334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b="1">
                <a:ea typeface="楷体_GB2312" pitchFamily="49" charset="-122"/>
              </a:rPr>
              <a:t>P</a:t>
            </a:r>
          </a:p>
        </p:txBody>
      </p:sp>
      <p:sp>
        <p:nvSpPr>
          <p:cNvPr id="48137" name="Oval 10">
            <a:extLst>
              <a:ext uri="{FF2B5EF4-FFF2-40B4-BE49-F238E27FC236}">
                <a16:creationId xmlns:a16="http://schemas.microsoft.com/office/drawing/2014/main" id="{364C02C9-77F2-451D-A170-039A857EE510}"/>
              </a:ext>
            </a:extLst>
          </p:cNvPr>
          <p:cNvSpPr>
            <a:spLocks noChangeArrowheads="1"/>
          </p:cNvSpPr>
          <p:nvPr/>
        </p:nvSpPr>
        <p:spPr bwMode="auto">
          <a:xfrm>
            <a:off x="5791200" y="3825875"/>
            <a:ext cx="5334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b="1">
                <a:ea typeface="楷体_GB2312" pitchFamily="49" charset="-122"/>
              </a:rPr>
              <a:t>Q</a:t>
            </a:r>
          </a:p>
        </p:txBody>
      </p:sp>
      <p:sp>
        <p:nvSpPr>
          <p:cNvPr id="48138" name="Oval 11">
            <a:extLst>
              <a:ext uri="{FF2B5EF4-FFF2-40B4-BE49-F238E27FC236}">
                <a16:creationId xmlns:a16="http://schemas.microsoft.com/office/drawing/2014/main" id="{45882B0E-9AAA-41EF-96E2-B1B728E06287}"/>
              </a:ext>
            </a:extLst>
          </p:cNvPr>
          <p:cNvSpPr>
            <a:spLocks noChangeArrowheads="1"/>
          </p:cNvSpPr>
          <p:nvPr/>
        </p:nvSpPr>
        <p:spPr bwMode="auto">
          <a:xfrm>
            <a:off x="2108200" y="4724400"/>
            <a:ext cx="6350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b="1">
                <a:ea typeface="楷体_GB2312" pitchFamily="49" charset="-122"/>
              </a:rPr>
              <a:t>N</a:t>
            </a:r>
          </a:p>
        </p:txBody>
      </p:sp>
      <p:sp>
        <p:nvSpPr>
          <p:cNvPr id="48139" name="Oval 12">
            <a:extLst>
              <a:ext uri="{FF2B5EF4-FFF2-40B4-BE49-F238E27FC236}">
                <a16:creationId xmlns:a16="http://schemas.microsoft.com/office/drawing/2014/main" id="{CC062086-5B54-4D28-AB90-810846AB438F}"/>
              </a:ext>
            </a:extLst>
          </p:cNvPr>
          <p:cNvSpPr>
            <a:spLocks noChangeArrowheads="1"/>
          </p:cNvSpPr>
          <p:nvPr/>
        </p:nvSpPr>
        <p:spPr bwMode="auto">
          <a:xfrm>
            <a:off x="2133600" y="5638800"/>
            <a:ext cx="609600"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b="1">
                <a:ea typeface="楷体_GB2312" pitchFamily="49" charset="-122"/>
              </a:rPr>
              <a:t>F</a:t>
            </a:r>
          </a:p>
        </p:txBody>
      </p:sp>
      <p:sp>
        <p:nvSpPr>
          <p:cNvPr id="48140" name="Oval 13">
            <a:extLst>
              <a:ext uri="{FF2B5EF4-FFF2-40B4-BE49-F238E27FC236}">
                <a16:creationId xmlns:a16="http://schemas.microsoft.com/office/drawing/2014/main" id="{B68FE854-A94F-4254-A75F-8F20470E7216}"/>
              </a:ext>
            </a:extLst>
          </p:cNvPr>
          <p:cNvSpPr>
            <a:spLocks noChangeArrowheads="1"/>
          </p:cNvSpPr>
          <p:nvPr/>
        </p:nvSpPr>
        <p:spPr bwMode="auto">
          <a:xfrm>
            <a:off x="4648200" y="4800600"/>
            <a:ext cx="534988"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b="1">
                <a:ea typeface="楷体_GB2312" pitchFamily="49" charset="-122"/>
              </a:rPr>
              <a:t>F</a:t>
            </a:r>
          </a:p>
        </p:txBody>
      </p:sp>
      <p:sp>
        <p:nvSpPr>
          <p:cNvPr id="48141" name="Oval 14">
            <a:extLst>
              <a:ext uri="{FF2B5EF4-FFF2-40B4-BE49-F238E27FC236}">
                <a16:creationId xmlns:a16="http://schemas.microsoft.com/office/drawing/2014/main" id="{AE434F54-992F-4B55-973D-484D4321F1D7}"/>
              </a:ext>
            </a:extLst>
          </p:cNvPr>
          <p:cNvSpPr>
            <a:spLocks noChangeArrowheads="1"/>
          </p:cNvSpPr>
          <p:nvPr/>
        </p:nvSpPr>
        <p:spPr bwMode="auto">
          <a:xfrm>
            <a:off x="5827713" y="4800600"/>
            <a:ext cx="573087" cy="517525"/>
          </a:xfrm>
          <a:prstGeom prst="ellipse">
            <a:avLst/>
          </a:prstGeom>
          <a:solidFill>
            <a:schemeClr val="tx2"/>
          </a:solidFill>
          <a:ln w="9525">
            <a:solidFill>
              <a:srgbClr val="FFFF00"/>
            </a:solidFill>
            <a:round/>
            <a:headEnd/>
            <a:tailEnd/>
          </a:ln>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80000"/>
              </a:lnSpc>
              <a:spcBef>
                <a:spcPct val="50000"/>
              </a:spcBef>
              <a:buFontTx/>
              <a:buNone/>
            </a:pPr>
            <a:r>
              <a:rPr lang="en-US" altLang="zh-CN" sz="2400" b="1">
                <a:ea typeface="楷体_GB2312" pitchFamily="49" charset="-122"/>
              </a:rPr>
              <a:t>F</a:t>
            </a:r>
          </a:p>
        </p:txBody>
      </p:sp>
      <p:sp>
        <p:nvSpPr>
          <p:cNvPr id="48142" name="Line 15">
            <a:extLst>
              <a:ext uri="{FF2B5EF4-FFF2-40B4-BE49-F238E27FC236}">
                <a16:creationId xmlns:a16="http://schemas.microsoft.com/office/drawing/2014/main" id="{50749BBF-B445-4BA4-953C-B46085092FC0}"/>
              </a:ext>
            </a:extLst>
          </p:cNvPr>
          <p:cNvSpPr>
            <a:spLocks noChangeShapeType="1"/>
          </p:cNvSpPr>
          <p:nvPr/>
        </p:nvSpPr>
        <p:spPr bwMode="auto">
          <a:xfrm flipH="1">
            <a:off x="3505200" y="2133600"/>
            <a:ext cx="5334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143" name="Line 16">
            <a:extLst>
              <a:ext uri="{FF2B5EF4-FFF2-40B4-BE49-F238E27FC236}">
                <a16:creationId xmlns:a16="http://schemas.microsoft.com/office/drawing/2014/main" id="{6657656C-6D1E-4F42-B964-679752BBE589}"/>
              </a:ext>
            </a:extLst>
          </p:cNvPr>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endParaRPr lang="zh-CN" altLang="en-US"/>
          </a:p>
        </p:txBody>
      </p:sp>
      <p:sp>
        <p:nvSpPr>
          <p:cNvPr id="48144" name="Line 17">
            <a:extLst>
              <a:ext uri="{FF2B5EF4-FFF2-40B4-BE49-F238E27FC236}">
                <a16:creationId xmlns:a16="http://schemas.microsoft.com/office/drawing/2014/main" id="{5B82044A-9911-428E-B43A-F4C1C9A99199}"/>
              </a:ext>
            </a:extLst>
          </p:cNvPr>
          <p:cNvSpPr>
            <a:spLocks noChangeShapeType="1"/>
          </p:cNvSpPr>
          <p:nvPr/>
        </p:nvSpPr>
        <p:spPr bwMode="auto">
          <a:xfrm>
            <a:off x="4495800" y="2133600"/>
            <a:ext cx="9906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145" name="Line 18">
            <a:extLst>
              <a:ext uri="{FF2B5EF4-FFF2-40B4-BE49-F238E27FC236}">
                <a16:creationId xmlns:a16="http://schemas.microsoft.com/office/drawing/2014/main" id="{B5CE9559-09C6-4F43-AC3A-7D2819AA96FD}"/>
              </a:ext>
            </a:extLst>
          </p:cNvPr>
          <p:cNvSpPr>
            <a:spLocks noChangeShapeType="1"/>
          </p:cNvSpPr>
          <p:nvPr/>
        </p:nvSpPr>
        <p:spPr bwMode="auto">
          <a:xfrm flipH="1">
            <a:off x="2590800" y="3200400"/>
            <a:ext cx="5334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146" name="Line 19">
            <a:extLst>
              <a:ext uri="{FF2B5EF4-FFF2-40B4-BE49-F238E27FC236}">
                <a16:creationId xmlns:a16="http://schemas.microsoft.com/office/drawing/2014/main" id="{2E50F52F-4C09-430B-A9CD-A0BAA07B5DB1}"/>
              </a:ext>
            </a:extLst>
          </p:cNvPr>
          <p:cNvSpPr>
            <a:spLocks noChangeShapeType="1"/>
          </p:cNvSpPr>
          <p:nvPr/>
        </p:nvSpPr>
        <p:spPr bwMode="auto">
          <a:xfrm>
            <a:off x="3581400" y="32004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147" name="Line 20">
            <a:extLst>
              <a:ext uri="{FF2B5EF4-FFF2-40B4-BE49-F238E27FC236}">
                <a16:creationId xmlns:a16="http://schemas.microsoft.com/office/drawing/2014/main" id="{74A566A3-FA40-4097-8E58-86FD78D844C9}"/>
              </a:ext>
            </a:extLst>
          </p:cNvPr>
          <p:cNvSpPr>
            <a:spLocks noChangeShapeType="1"/>
          </p:cNvSpPr>
          <p:nvPr/>
        </p:nvSpPr>
        <p:spPr bwMode="auto">
          <a:xfrm flipH="1">
            <a:off x="5029200" y="3276600"/>
            <a:ext cx="2286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148" name="Line 21">
            <a:extLst>
              <a:ext uri="{FF2B5EF4-FFF2-40B4-BE49-F238E27FC236}">
                <a16:creationId xmlns:a16="http://schemas.microsoft.com/office/drawing/2014/main" id="{6DE26F33-FC76-4AD0-99B7-A459BF7079CB}"/>
              </a:ext>
            </a:extLst>
          </p:cNvPr>
          <p:cNvSpPr>
            <a:spLocks noChangeShapeType="1"/>
          </p:cNvSpPr>
          <p:nvPr/>
        </p:nvSpPr>
        <p:spPr bwMode="auto">
          <a:xfrm>
            <a:off x="5638800" y="32766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149" name="Line 22">
            <a:extLst>
              <a:ext uri="{FF2B5EF4-FFF2-40B4-BE49-F238E27FC236}">
                <a16:creationId xmlns:a16="http://schemas.microsoft.com/office/drawing/2014/main" id="{E241964D-A9C6-46A5-8438-890E3740876B}"/>
              </a:ext>
            </a:extLst>
          </p:cNvPr>
          <p:cNvSpPr>
            <a:spLocks noChangeShapeType="1"/>
          </p:cNvSpPr>
          <p:nvPr/>
        </p:nvSpPr>
        <p:spPr bwMode="auto">
          <a:xfrm>
            <a:off x="2438400" y="4191000"/>
            <a:ext cx="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150" name="Line 23">
            <a:extLst>
              <a:ext uri="{FF2B5EF4-FFF2-40B4-BE49-F238E27FC236}">
                <a16:creationId xmlns:a16="http://schemas.microsoft.com/office/drawing/2014/main" id="{83617AC3-C7C2-4D66-B2F3-2F74D50320DA}"/>
              </a:ext>
            </a:extLst>
          </p:cNvPr>
          <p:cNvSpPr>
            <a:spLocks noChangeShapeType="1"/>
          </p:cNvSpPr>
          <p:nvPr/>
        </p:nvSpPr>
        <p:spPr bwMode="auto">
          <a:xfrm>
            <a:off x="2438400" y="52578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151" name="Line 24">
            <a:extLst>
              <a:ext uri="{FF2B5EF4-FFF2-40B4-BE49-F238E27FC236}">
                <a16:creationId xmlns:a16="http://schemas.microsoft.com/office/drawing/2014/main" id="{535BC5F7-6BF5-474A-896E-A2DAC0371F16}"/>
              </a:ext>
            </a:extLst>
          </p:cNvPr>
          <p:cNvSpPr>
            <a:spLocks noChangeShapeType="1"/>
          </p:cNvSpPr>
          <p:nvPr/>
        </p:nvSpPr>
        <p:spPr bwMode="auto">
          <a:xfrm>
            <a:off x="48768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152" name="Line 25">
            <a:extLst>
              <a:ext uri="{FF2B5EF4-FFF2-40B4-BE49-F238E27FC236}">
                <a16:creationId xmlns:a16="http://schemas.microsoft.com/office/drawing/2014/main" id="{C6130104-B0D8-4342-BE96-B94F9AF72755}"/>
              </a:ext>
            </a:extLst>
          </p:cNvPr>
          <p:cNvSpPr>
            <a:spLocks noChangeShapeType="1"/>
          </p:cNvSpPr>
          <p:nvPr/>
        </p:nvSpPr>
        <p:spPr bwMode="auto">
          <a:xfrm>
            <a:off x="60960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153" name="Line 29">
            <a:extLst>
              <a:ext uri="{FF2B5EF4-FFF2-40B4-BE49-F238E27FC236}">
                <a16:creationId xmlns:a16="http://schemas.microsoft.com/office/drawing/2014/main" id="{2ECC1998-8ED4-4DBD-9ACF-C52A291AF43A}"/>
              </a:ext>
            </a:extLst>
          </p:cNvPr>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endParaRPr lang="zh-CN" altLang="en-US"/>
          </a:p>
        </p:txBody>
      </p:sp>
      <p:sp>
        <p:nvSpPr>
          <p:cNvPr id="48154" name="Freeform 33">
            <a:extLst>
              <a:ext uri="{FF2B5EF4-FFF2-40B4-BE49-F238E27FC236}">
                <a16:creationId xmlns:a16="http://schemas.microsoft.com/office/drawing/2014/main" id="{430CB9B5-CC54-4D40-8D20-F7C89A775C4F}"/>
              </a:ext>
            </a:extLst>
          </p:cNvPr>
          <p:cNvSpPr>
            <a:spLocks/>
          </p:cNvSpPr>
          <p:nvPr/>
        </p:nvSpPr>
        <p:spPr bwMode="auto">
          <a:xfrm>
            <a:off x="1257300" y="1295400"/>
            <a:ext cx="5981700" cy="4648200"/>
          </a:xfrm>
          <a:custGeom>
            <a:avLst/>
            <a:gdLst>
              <a:gd name="T0" fmla="*/ 2147483646 w 3768"/>
              <a:gd name="T1" fmla="*/ 0 h 2928"/>
              <a:gd name="T2" fmla="*/ 2147483646 w 3768"/>
              <a:gd name="T3" fmla="*/ 2147483646 h 2928"/>
              <a:gd name="T4" fmla="*/ 2147483646 w 3768"/>
              <a:gd name="T5" fmla="*/ 2147483646 h 2928"/>
              <a:gd name="T6" fmla="*/ 2147483646 w 3768"/>
              <a:gd name="T7" fmla="*/ 2147483646 h 2928"/>
              <a:gd name="T8" fmla="*/ 2147483646 w 3768"/>
              <a:gd name="T9" fmla="*/ 2147483646 h 2928"/>
              <a:gd name="T10" fmla="*/ 2147483646 w 3768"/>
              <a:gd name="T11" fmla="*/ 2147483646 h 2928"/>
              <a:gd name="T12" fmla="*/ 2147483646 w 3768"/>
              <a:gd name="T13" fmla="*/ 2147483646 h 2928"/>
              <a:gd name="T14" fmla="*/ 2147483646 w 3768"/>
              <a:gd name="T15" fmla="*/ 2147483646 h 2928"/>
              <a:gd name="T16" fmla="*/ 2147483646 w 3768"/>
              <a:gd name="T17" fmla="*/ 2147483646 h 2928"/>
              <a:gd name="T18" fmla="*/ 2147483646 w 3768"/>
              <a:gd name="T19" fmla="*/ 2147483646 h 2928"/>
              <a:gd name="T20" fmla="*/ 2147483646 w 3768"/>
              <a:gd name="T21" fmla="*/ 2147483646 h 2928"/>
              <a:gd name="T22" fmla="*/ 2147483646 w 3768"/>
              <a:gd name="T23" fmla="*/ 2147483646 h 2928"/>
              <a:gd name="T24" fmla="*/ 2147483646 w 3768"/>
              <a:gd name="T25" fmla="*/ 2147483646 h 2928"/>
              <a:gd name="T26" fmla="*/ 2147483646 w 3768"/>
              <a:gd name="T27" fmla="*/ 2147483646 h 2928"/>
              <a:gd name="T28" fmla="*/ 2147483646 w 3768"/>
              <a:gd name="T29" fmla="*/ 2147483646 h 2928"/>
              <a:gd name="T30" fmla="*/ 2147483646 w 3768"/>
              <a:gd name="T31" fmla="*/ 2147483646 h 29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8"/>
              <a:gd name="T49" fmla="*/ 0 h 2928"/>
              <a:gd name="T50" fmla="*/ 3768 w 3768"/>
              <a:gd name="T51" fmla="*/ 2928 h 29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8" h="2928">
                <a:moveTo>
                  <a:pt x="1896" y="0"/>
                </a:moveTo>
                <a:cubicBezTo>
                  <a:pt x="1916" y="272"/>
                  <a:pt x="1936" y="544"/>
                  <a:pt x="1800" y="720"/>
                </a:cubicBezTo>
                <a:cubicBezTo>
                  <a:pt x="1664" y="896"/>
                  <a:pt x="1120" y="976"/>
                  <a:pt x="1080" y="1056"/>
                </a:cubicBezTo>
                <a:cubicBezTo>
                  <a:pt x="1040" y="1136"/>
                  <a:pt x="1264" y="1208"/>
                  <a:pt x="1560" y="1200"/>
                </a:cubicBezTo>
                <a:cubicBezTo>
                  <a:pt x="1856" y="1192"/>
                  <a:pt x="2632" y="1008"/>
                  <a:pt x="2856" y="1008"/>
                </a:cubicBezTo>
                <a:cubicBezTo>
                  <a:pt x="3080" y="1008"/>
                  <a:pt x="3304" y="1104"/>
                  <a:pt x="2904" y="1200"/>
                </a:cubicBezTo>
                <a:cubicBezTo>
                  <a:pt x="2504" y="1296"/>
                  <a:pt x="912" y="1488"/>
                  <a:pt x="456" y="1584"/>
                </a:cubicBezTo>
                <a:cubicBezTo>
                  <a:pt x="0" y="1680"/>
                  <a:pt x="72" y="1760"/>
                  <a:pt x="168" y="1776"/>
                </a:cubicBezTo>
                <a:cubicBezTo>
                  <a:pt x="264" y="1792"/>
                  <a:pt x="512" y="1688"/>
                  <a:pt x="1032" y="1680"/>
                </a:cubicBezTo>
                <a:cubicBezTo>
                  <a:pt x="1552" y="1672"/>
                  <a:pt x="2960" y="1696"/>
                  <a:pt x="3288" y="1728"/>
                </a:cubicBezTo>
                <a:cubicBezTo>
                  <a:pt x="3616" y="1760"/>
                  <a:pt x="3472" y="1784"/>
                  <a:pt x="3000" y="1872"/>
                </a:cubicBezTo>
                <a:cubicBezTo>
                  <a:pt x="2528" y="1960"/>
                  <a:pt x="848" y="2160"/>
                  <a:pt x="456" y="2256"/>
                </a:cubicBezTo>
                <a:cubicBezTo>
                  <a:pt x="64" y="2352"/>
                  <a:pt x="168" y="2448"/>
                  <a:pt x="648" y="2448"/>
                </a:cubicBezTo>
                <a:cubicBezTo>
                  <a:pt x="1128" y="2448"/>
                  <a:pt x="2904" y="2256"/>
                  <a:pt x="3336" y="2256"/>
                </a:cubicBezTo>
                <a:cubicBezTo>
                  <a:pt x="3768" y="2256"/>
                  <a:pt x="3720" y="2336"/>
                  <a:pt x="3240" y="2448"/>
                </a:cubicBezTo>
                <a:cubicBezTo>
                  <a:pt x="2760" y="2560"/>
                  <a:pt x="920" y="2848"/>
                  <a:pt x="456" y="2928"/>
                </a:cubicBezTo>
              </a:path>
            </a:pathLst>
          </a:custGeom>
          <a:noFill/>
          <a:ln w="38100" cap="flat" cmpd="sng">
            <a:solidFill>
              <a:schemeClr val="accent2"/>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48155" name="Line 34">
            <a:extLst>
              <a:ext uri="{FF2B5EF4-FFF2-40B4-BE49-F238E27FC236}">
                <a16:creationId xmlns:a16="http://schemas.microsoft.com/office/drawing/2014/main" id="{A5B0523D-E3B3-4EE9-A00A-B130F13DA9CB}"/>
              </a:ext>
            </a:extLst>
          </p:cNvPr>
          <p:cNvSpPr>
            <a:spLocks noChangeShapeType="1"/>
          </p:cNvSpPr>
          <p:nvPr/>
        </p:nvSpPr>
        <p:spPr bwMode="auto">
          <a:xfrm flipH="1">
            <a:off x="2971800" y="5715000"/>
            <a:ext cx="381000" cy="76200"/>
          </a:xfrm>
          <a:prstGeom prst="line">
            <a:avLst/>
          </a:prstGeom>
          <a:noFill/>
          <a:ln w="38100" cap="sq">
            <a:solidFill>
              <a:schemeClr val="accent2"/>
            </a:solidFill>
            <a:round/>
            <a:headEnd type="none" w="sm" len="sm"/>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56" name="Line 35">
            <a:extLst>
              <a:ext uri="{FF2B5EF4-FFF2-40B4-BE49-F238E27FC236}">
                <a16:creationId xmlns:a16="http://schemas.microsoft.com/office/drawing/2014/main" id="{561AF34D-077C-408F-9F9E-F0D7FFADD70C}"/>
              </a:ext>
            </a:extLst>
          </p:cNvPr>
          <p:cNvSpPr>
            <a:spLocks noChangeShapeType="1"/>
          </p:cNvSpPr>
          <p:nvPr/>
        </p:nvSpPr>
        <p:spPr bwMode="auto">
          <a:xfrm flipH="1">
            <a:off x="3505200" y="4572000"/>
            <a:ext cx="228600" cy="76200"/>
          </a:xfrm>
          <a:prstGeom prst="line">
            <a:avLst/>
          </a:prstGeom>
          <a:noFill/>
          <a:ln w="38100" cap="sq">
            <a:solidFill>
              <a:schemeClr val="accent2"/>
            </a:solidFill>
            <a:round/>
            <a:headEnd type="none" w="sm" len="sm"/>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57" name="Line 36">
            <a:extLst>
              <a:ext uri="{FF2B5EF4-FFF2-40B4-BE49-F238E27FC236}">
                <a16:creationId xmlns:a16="http://schemas.microsoft.com/office/drawing/2014/main" id="{D5412B4A-4B3D-4896-BE60-55B68ABB794A}"/>
              </a:ext>
            </a:extLst>
          </p:cNvPr>
          <p:cNvSpPr>
            <a:spLocks noChangeShapeType="1"/>
          </p:cNvSpPr>
          <p:nvPr/>
        </p:nvSpPr>
        <p:spPr bwMode="auto">
          <a:xfrm flipH="1">
            <a:off x="4114800" y="3429000"/>
            <a:ext cx="228600" cy="76200"/>
          </a:xfrm>
          <a:prstGeom prst="line">
            <a:avLst/>
          </a:prstGeom>
          <a:noFill/>
          <a:ln w="38100" cap="sq">
            <a:solidFill>
              <a:schemeClr val="accent2"/>
            </a:solidFill>
            <a:round/>
            <a:headEnd type="none" w="sm" len="sm"/>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58" name="Line 37">
            <a:extLst>
              <a:ext uri="{FF2B5EF4-FFF2-40B4-BE49-F238E27FC236}">
                <a16:creationId xmlns:a16="http://schemas.microsoft.com/office/drawing/2014/main" id="{546F7CB9-980E-4583-B2F6-C4875E3BBCA9}"/>
              </a:ext>
            </a:extLst>
          </p:cNvPr>
          <p:cNvSpPr>
            <a:spLocks noChangeShapeType="1"/>
          </p:cNvSpPr>
          <p:nvPr/>
        </p:nvSpPr>
        <p:spPr bwMode="auto">
          <a:xfrm flipH="1">
            <a:off x="3962400" y="2286000"/>
            <a:ext cx="228600" cy="228600"/>
          </a:xfrm>
          <a:prstGeom prst="line">
            <a:avLst/>
          </a:prstGeom>
          <a:noFill/>
          <a:ln w="38100" cap="sq">
            <a:solidFill>
              <a:schemeClr val="accent2"/>
            </a:solidFill>
            <a:round/>
            <a:headEnd type="none" w="sm" len="sm"/>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823" name="Rectangle 38">
            <a:extLst>
              <a:ext uri="{FF2B5EF4-FFF2-40B4-BE49-F238E27FC236}">
                <a16:creationId xmlns:a16="http://schemas.microsoft.com/office/drawing/2014/main" id="{C1FBAFE1-14FB-4FEE-9225-217DA8D1A86E}"/>
              </a:ext>
            </a:extLst>
          </p:cNvPr>
          <p:cNvSpPr>
            <a:spLocks noChangeArrowheads="1"/>
          </p:cNvSpPr>
          <p:nvPr/>
        </p:nvSpPr>
        <p:spPr bwMode="auto">
          <a:xfrm>
            <a:off x="762000" y="115888"/>
            <a:ext cx="7086600" cy="762000"/>
          </a:xfrm>
          <a:prstGeom prst="rect">
            <a:avLst/>
          </a:prstGeom>
          <a:noFill/>
          <a:ln>
            <a:noFill/>
          </a:ln>
        </p:spPr>
        <p:txBody>
          <a:bodyPr lIns="92075" tIns="46038" rIns="92075" bIns="46038" anchor="ct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0"/>
              </a:spcBef>
              <a:buFontTx/>
              <a:buNone/>
              <a:defRPr/>
            </a:pPr>
            <a:r>
              <a:rPr kumimoji="1" lang="zh-CN" altLang="en-US" sz="4400" b="1" dirty="0">
                <a:solidFill>
                  <a:schemeClr val="accent6"/>
                </a:solidFill>
                <a:latin typeface="黑体" panose="02010609060101010101" pitchFamily="49" charset="-122"/>
                <a:ea typeface="黑体" panose="02010609060101010101" pitchFamily="49" charset="-122"/>
              </a:rPr>
              <a:t>宽度优先搜索示意图</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9BEDB374-1595-4CB5-8B40-570DB8065C1B}"/>
              </a:ext>
            </a:extLst>
          </p:cNvPr>
          <p:cNvSpPr>
            <a:spLocks noGrp="1" noChangeArrowheads="1"/>
          </p:cNvSpPr>
          <p:nvPr>
            <p:ph idx="1"/>
          </p:nvPr>
        </p:nvSpPr>
        <p:spPr>
          <a:xfrm>
            <a:off x="395288" y="1196975"/>
            <a:ext cx="8377237" cy="4968875"/>
          </a:xfrm>
        </p:spPr>
        <p:txBody>
          <a:bodyPr>
            <a:normAutofit fontScale="70000" lnSpcReduction="20000"/>
          </a:bodyPr>
          <a:lstStyle/>
          <a:p>
            <a:pPr marL="0" indent="0">
              <a:lnSpc>
                <a:spcPts val="3600"/>
              </a:lnSpc>
              <a:buFontTx/>
              <a:buNone/>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1</a:t>
            </a:r>
            <a:r>
              <a:rPr lang="zh-CN" altLang="en-US" sz="2400">
                <a:latin typeface="幼圆" panose="02010509060101010101" pitchFamily="49" charset="-122"/>
                <a:ea typeface="幼圆" panose="02010509060101010101" pitchFamily="49" charset="-122"/>
              </a:rPr>
              <a:t>）把起始节点放到</a:t>
            </a:r>
            <a:r>
              <a:rPr lang="en-US" altLang="zh-CN" sz="2400">
                <a:latin typeface="幼圆" panose="02010509060101010101" pitchFamily="49" charset="-122"/>
                <a:ea typeface="幼圆" panose="02010509060101010101" pitchFamily="49" charset="-122"/>
              </a:rPr>
              <a:t>OPEN</a:t>
            </a:r>
            <a:r>
              <a:rPr lang="zh-CN" altLang="en-US" sz="2400">
                <a:latin typeface="幼圆" panose="02010509060101010101" pitchFamily="49" charset="-122"/>
                <a:ea typeface="幼圆" panose="02010509060101010101" pitchFamily="49" charset="-122"/>
              </a:rPr>
              <a:t>表中</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如果该起始节点为一目标节点，则求得一个解答</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a:t>
            </a:r>
          </a:p>
          <a:p>
            <a:pPr marL="0" indent="0">
              <a:lnSpc>
                <a:spcPts val="3600"/>
              </a:lnSpc>
              <a:buFontTx/>
              <a:buNone/>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2</a:t>
            </a:r>
            <a:r>
              <a:rPr lang="zh-CN" altLang="en-US" sz="2400">
                <a:latin typeface="幼圆" panose="02010509060101010101" pitchFamily="49" charset="-122"/>
                <a:ea typeface="幼圆" panose="02010509060101010101" pitchFamily="49" charset="-122"/>
              </a:rPr>
              <a:t>）如果</a:t>
            </a:r>
            <a:r>
              <a:rPr lang="en-US" altLang="zh-CN" sz="2400">
                <a:latin typeface="幼圆" panose="02010509060101010101" pitchFamily="49" charset="-122"/>
                <a:ea typeface="幼圆" panose="02010509060101010101" pitchFamily="49" charset="-122"/>
              </a:rPr>
              <a:t>OPEN</a:t>
            </a:r>
            <a:r>
              <a:rPr lang="zh-CN" altLang="en-US" sz="2400">
                <a:latin typeface="幼圆" panose="02010509060101010101" pitchFamily="49" charset="-122"/>
                <a:ea typeface="幼圆" panose="02010509060101010101" pitchFamily="49" charset="-122"/>
              </a:rPr>
              <a:t>是个空表，则没有解，失败退出；否则继续。</a:t>
            </a:r>
          </a:p>
          <a:p>
            <a:pPr marL="0" indent="0">
              <a:lnSpc>
                <a:spcPts val="3600"/>
              </a:lnSpc>
              <a:buFontTx/>
              <a:buNone/>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3</a:t>
            </a:r>
            <a:r>
              <a:rPr lang="zh-CN" altLang="en-US" sz="2400">
                <a:latin typeface="幼圆" panose="02010509060101010101" pitchFamily="49" charset="-122"/>
                <a:ea typeface="幼圆" panose="02010509060101010101" pitchFamily="49" charset="-122"/>
              </a:rPr>
              <a:t>）把第一个节点</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节点</a:t>
            </a:r>
            <a:r>
              <a:rPr lang="en-US" altLang="zh-CN" sz="2400">
                <a:latin typeface="幼圆" panose="02010509060101010101" pitchFamily="49" charset="-122"/>
                <a:ea typeface="幼圆" panose="02010509060101010101" pitchFamily="49" charset="-122"/>
              </a:rPr>
              <a:t>n)</a:t>
            </a:r>
            <a:r>
              <a:rPr lang="zh-CN" altLang="en-US" sz="2400">
                <a:latin typeface="幼圆" panose="02010509060101010101" pitchFamily="49" charset="-122"/>
                <a:ea typeface="幼圆" panose="02010509060101010101" pitchFamily="49" charset="-122"/>
              </a:rPr>
              <a:t>从</a:t>
            </a:r>
            <a:r>
              <a:rPr lang="en-US" altLang="zh-CN" sz="2400">
                <a:latin typeface="幼圆" panose="02010509060101010101" pitchFamily="49" charset="-122"/>
                <a:ea typeface="幼圆" panose="02010509060101010101" pitchFamily="49" charset="-122"/>
              </a:rPr>
              <a:t>OPEN</a:t>
            </a:r>
            <a:r>
              <a:rPr lang="zh-CN" altLang="en-US" sz="2400">
                <a:latin typeface="幼圆" panose="02010509060101010101" pitchFamily="49" charset="-122"/>
                <a:ea typeface="幼圆" panose="02010509060101010101" pitchFamily="49" charset="-122"/>
              </a:rPr>
              <a:t>表移出，并把它放入</a:t>
            </a:r>
            <a:r>
              <a:rPr lang="en-US" altLang="zh-CN" sz="2400">
                <a:latin typeface="幼圆" panose="02010509060101010101" pitchFamily="49" charset="-122"/>
                <a:ea typeface="幼圆" panose="02010509060101010101" pitchFamily="49" charset="-122"/>
              </a:rPr>
              <a:t>CLOSED</a:t>
            </a:r>
            <a:r>
              <a:rPr lang="zh-CN" altLang="en-US" sz="2400">
                <a:latin typeface="幼圆" panose="02010509060101010101" pitchFamily="49" charset="-122"/>
                <a:ea typeface="幼圆" panose="02010509060101010101" pitchFamily="49" charset="-122"/>
              </a:rPr>
              <a:t>的扩展节点表中。</a:t>
            </a:r>
          </a:p>
          <a:p>
            <a:pPr marL="0" indent="0">
              <a:lnSpc>
                <a:spcPts val="3600"/>
              </a:lnSpc>
              <a:buFontTx/>
              <a:buNone/>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4</a:t>
            </a:r>
            <a:r>
              <a:rPr lang="zh-CN" altLang="en-US" sz="2400">
                <a:latin typeface="幼圆" panose="02010509060101010101" pitchFamily="49" charset="-122"/>
                <a:ea typeface="幼圆" panose="02010509060101010101" pitchFamily="49" charset="-122"/>
              </a:rPr>
              <a:t>）扩展节点</a:t>
            </a:r>
            <a:r>
              <a:rPr lang="en-US" altLang="zh-CN" sz="2400">
                <a:latin typeface="幼圆" panose="02010509060101010101" pitchFamily="49" charset="-122"/>
                <a:ea typeface="幼圆" panose="02010509060101010101" pitchFamily="49" charset="-122"/>
              </a:rPr>
              <a:t>n</a:t>
            </a:r>
            <a:r>
              <a:rPr lang="zh-CN" altLang="en-US" sz="2400">
                <a:latin typeface="幼圆" panose="02010509060101010101" pitchFamily="49" charset="-122"/>
                <a:ea typeface="幼圆" panose="02010509060101010101" pitchFamily="49" charset="-122"/>
              </a:rPr>
              <a:t>。如果没有后继节点，则转向上述第</a:t>
            </a:r>
            <a:r>
              <a:rPr lang="en-US" altLang="zh-CN" sz="2400">
                <a:latin typeface="幼圆" panose="02010509060101010101" pitchFamily="49" charset="-122"/>
                <a:ea typeface="幼圆" panose="02010509060101010101" pitchFamily="49" charset="-122"/>
              </a:rPr>
              <a:t>(2)</a:t>
            </a:r>
            <a:r>
              <a:rPr lang="zh-CN" altLang="en-US" sz="2400">
                <a:latin typeface="幼圆" panose="02010509060101010101" pitchFamily="49" charset="-122"/>
                <a:ea typeface="幼圆" panose="02010509060101010101" pitchFamily="49" charset="-122"/>
              </a:rPr>
              <a:t>步。</a:t>
            </a:r>
          </a:p>
          <a:p>
            <a:pPr marL="0" indent="0">
              <a:lnSpc>
                <a:spcPts val="3600"/>
              </a:lnSpc>
              <a:buFontTx/>
              <a:buNone/>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5</a:t>
            </a:r>
            <a:r>
              <a:rPr lang="zh-CN" altLang="en-US" sz="2400">
                <a:latin typeface="幼圆" panose="02010509060101010101" pitchFamily="49" charset="-122"/>
                <a:ea typeface="幼圆" panose="02010509060101010101" pitchFamily="49" charset="-122"/>
              </a:rPr>
              <a:t>）把</a:t>
            </a:r>
            <a:r>
              <a:rPr lang="en-US" altLang="zh-CN" sz="2400">
                <a:latin typeface="幼圆" panose="02010509060101010101" pitchFamily="49" charset="-122"/>
                <a:ea typeface="幼圆" panose="02010509060101010101" pitchFamily="49" charset="-122"/>
              </a:rPr>
              <a:t>n</a:t>
            </a:r>
            <a:r>
              <a:rPr lang="zh-CN" altLang="en-US" sz="2400">
                <a:latin typeface="幼圆" panose="02010509060101010101" pitchFamily="49" charset="-122"/>
                <a:ea typeface="幼圆" panose="02010509060101010101" pitchFamily="49" charset="-122"/>
              </a:rPr>
              <a:t>的所有后继节点放到</a:t>
            </a:r>
            <a:r>
              <a:rPr lang="en-US" altLang="zh-CN" sz="2400">
                <a:latin typeface="幼圆" panose="02010509060101010101" pitchFamily="49" charset="-122"/>
                <a:ea typeface="幼圆" panose="02010509060101010101" pitchFamily="49" charset="-122"/>
              </a:rPr>
              <a:t>OPEN</a:t>
            </a:r>
            <a:r>
              <a:rPr lang="zh-CN" altLang="en-US" sz="2400">
                <a:latin typeface="幼圆" panose="02010509060101010101" pitchFamily="49" charset="-122"/>
                <a:ea typeface="幼圆" panose="02010509060101010101" pitchFamily="49" charset="-122"/>
              </a:rPr>
              <a:t>表的末端，并提供从这些后继节点回到</a:t>
            </a:r>
            <a:r>
              <a:rPr lang="en-US" altLang="zh-CN" sz="2400">
                <a:latin typeface="幼圆" panose="02010509060101010101" pitchFamily="49" charset="-122"/>
                <a:ea typeface="幼圆" panose="02010509060101010101" pitchFamily="49" charset="-122"/>
              </a:rPr>
              <a:t>n</a:t>
            </a:r>
            <a:r>
              <a:rPr lang="zh-CN" altLang="en-US" sz="2400">
                <a:latin typeface="幼圆" panose="02010509060101010101" pitchFamily="49" charset="-122"/>
                <a:ea typeface="幼圆" panose="02010509060101010101" pitchFamily="49" charset="-122"/>
              </a:rPr>
              <a:t>的指针。</a:t>
            </a:r>
          </a:p>
          <a:p>
            <a:pPr marL="0" indent="0">
              <a:lnSpc>
                <a:spcPts val="3600"/>
              </a:lnSpc>
              <a:buFontTx/>
              <a:buNone/>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6</a:t>
            </a:r>
            <a:r>
              <a:rPr lang="zh-CN" altLang="en-US" sz="2400">
                <a:latin typeface="幼圆" panose="02010509060101010101" pitchFamily="49" charset="-122"/>
                <a:ea typeface="幼圆" panose="02010509060101010101" pitchFamily="49" charset="-122"/>
              </a:rPr>
              <a:t>）如果</a:t>
            </a:r>
            <a:r>
              <a:rPr lang="en-US" altLang="zh-CN" sz="2400">
                <a:latin typeface="幼圆" panose="02010509060101010101" pitchFamily="49" charset="-122"/>
                <a:ea typeface="幼圆" panose="02010509060101010101" pitchFamily="49" charset="-122"/>
              </a:rPr>
              <a:t>n</a:t>
            </a:r>
            <a:r>
              <a:rPr lang="zh-CN" altLang="en-US" sz="2400">
                <a:latin typeface="幼圆" panose="02010509060101010101" pitchFamily="49" charset="-122"/>
                <a:ea typeface="幼圆" panose="02010509060101010101" pitchFamily="49" charset="-122"/>
              </a:rPr>
              <a:t>的任一个后继节点是个目标节点，则找到一个解答，成功退出；否则转向第</a:t>
            </a:r>
            <a:r>
              <a:rPr lang="en-US" altLang="zh-CN" sz="2400">
                <a:latin typeface="幼圆" panose="02010509060101010101" pitchFamily="49" charset="-122"/>
                <a:ea typeface="幼圆" panose="02010509060101010101" pitchFamily="49" charset="-122"/>
              </a:rPr>
              <a:t>(2)</a:t>
            </a:r>
            <a:r>
              <a:rPr lang="zh-CN" altLang="en-US" sz="2400">
                <a:latin typeface="幼圆" panose="02010509060101010101" pitchFamily="49" charset="-122"/>
                <a:ea typeface="幼圆" panose="02010509060101010101" pitchFamily="49" charset="-122"/>
              </a:rPr>
              <a:t>步。</a:t>
            </a:r>
          </a:p>
        </p:txBody>
      </p:sp>
      <p:sp>
        <p:nvSpPr>
          <p:cNvPr id="49157" name="日期占位符 1">
            <a:extLst>
              <a:ext uri="{FF2B5EF4-FFF2-40B4-BE49-F238E27FC236}">
                <a16:creationId xmlns:a16="http://schemas.microsoft.com/office/drawing/2014/main" id="{90E8A547-90EA-4526-B1D3-E95D7C5AB099}"/>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9F6C522-BC75-4B40-8760-D83B82572DD5}" type="datetime1">
              <a:rPr lang="zh-CN" altLang="en-US" sz="1400" smtClean="0"/>
              <a:pPr>
                <a:spcBef>
                  <a:spcPct val="0"/>
                </a:spcBef>
                <a:buFontTx/>
                <a:buNone/>
              </a:pPr>
              <a:t>2021/11/2</a:t>
            </a:fld>
            <a:endParaRPr lang="en-US" altLang="zh-CN" sz="1400"/>
          </a:p>
        </p:txBody>
      </p:sp>
      <p:sp>
        <p:nvSpPr>
          <p:cNvPr id="49154" name="灯片编号占位符 5">
            <a:extLst>
              <a:ext uri="{FF2B5EF4-FFF2-40B4-BE49-F238E27FC236}">
                <a16:creationId xmlns:a16="http://schemas.microsoft.com/office/drawing/2014/main" id="{F39DC31A-14E6-46C9-94B0-A3B9AC1CA4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C0EE7F1-58A2-4922-A2AF-795CE63CDFD3}" type="slidenum">
              <a:rPr lang="en-US" altLang="zh-CN" sz="1400"/>
              <a:pPr>
                <a:spcBef>
                  <a:spcPct val="0"/>
                </a:spcBef>
                <a:buFontTx/>
                <a:buNone/>
              </a:pPr>
              <a:t>18</a:t>
            </a:fld>
            <a:endParaRPr lang="en-US" altLang="zh-CN" sz="1400"/>
          </a:p>
        </p:txBody>
      </p:sp>
      <p:sp>
        <p:nvSpPr>
          <p:cNvPr id="34820" name="Text Box 4">
            <a:extLst>
              <a:ext uri="{FF2B5EF4-FFF2-40B4-BE49-F238E27FC236}">
                <a16:creationId xmlns:a16="http://schemas.microsoft.com/office/drawing/2014/main" id="{05DCE8FC-37CF-4A2D-8355-C860B0EB5668}"/>
              </a:ext>
            </a:extLst>
          </p:cNvPr>
          <p:cNvSpPr txBox="1">
            <a:spLocks noChangeArrowheads="1"/>
          </p:cNvSpPr>
          <p:nvPr/>
        </p:nvSpPr>
        <p:spPr bwMode="auto">
          <a:xfrm>
            <a:off x="1403350" y="188913"/>
            <a:ext cx="6361113" cy="769937"/>
          </a:xfrm>
          <a:prstGeom prst="rect">
            <a:avLst/>
          </a:prstGeom>
          <a:no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50000"/>
              </a:spcBef>
              <a:buFontTx/>
              <a:buNone/>
              <a:defRPr/>
            </a:pPr>
            <a:r>
              <a:rPr lang="zh-CN" altLang="en-US" sz="4400" b="1" dirty="0">
                <a:solidFill>
                  <a:schemeClr val="accent6"/>
                </a:solidFill>
                <a:latin typeface="黑体" panose="02010609060101010101" pitchFamily="49" charset="-122"/>
                <a:ea typeface="黑体" panose="02010609060101010101" pitchFamily="49" charset="-122"/>
              </a:rPr>
              <a:t>宽度优先搜索算法</a:t>
            </a:r>
          </a:p>
        </p:txBody>
      </p:sp>
      <p:sp>
        <p:nvSpPr>
          <p:cNvPr id="49158" name="页脚占位符 2">
            <a:extLst>
              <a:ext uri="{FF2B5EF4-FFF2-40B4-BE49-F238E27FC236}">
                <a16:creationId xmlns:a16="http://schemas.microsoft.com/office/drawing/2014/main" id="{71A516A7-293C-4EE4-AEF5-8A2A7A1130AE}"/>
              </a:ext>
            </a:extLst>
          </p:cNvPr>
          <p:cNvSpPr txBox="1">
            <a:spLocks/>
          </p:cNvSpPr>
          <p:nvPr/>
        </p:nvSpPr>
        <p:spPr bwMode="auto">
          <a:xfrm>
            <a:off x="32766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zh-CN" altLang="en-US" sz="1400">
                <a:ea typeface="宋体" panose="02010600030101010101" pitchFamily="2" charset="-122"/>
              </a:rPr>
              <a:t> 崔振超    人工智能概论 </a:t>
            </a:r>
            <a:endParaRPr lang="en-US" altLang="zh-CN" sz="1400">
              <a:ea typeface="宋体" panose="02010600030101010101" pitchFamily="2" charset="-122"/>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日期占位符 1">
            <a:extLst>
              <a:ext uri="{FF2B5EF4-FFF2-40B4-BE49-F238E27FC236}">
                <a16:creationId xmlns:a16="http://schemas.microsoft.com/office/drawing/2014/main" id="{31F2FC9E-CA13-4825-ABFF-5B214EC3B7F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F75F1CD-A73D-4A17-9ECF-266C89F9DF35}" type="datetime1">
              <a:rPr lang="zh-CN" altLang="en-US" sz="1400" smtClean="0"/>
              <a:pPr>
                <a:spcBef>
                  <a:spcPct val="0"/>
                </a:spcBef>
                <a:buFontTx/>
                <a:buNone/>
              </a:pPr>
              <a:t>2021/11/2</a:t>
            </a:fld>
            <a:endParaRPr lang="en-US" altLang="zh-CN" sz="1400"/>
          </a:p>
        </p:txBody>
      </p:sp>
      <p:sp>
        <p:nvSpPr>
          <p:cNvPr id="50178" name="灯片编号占位符 5">
            <a:extLst>
              <a:ext uri="{FF2B5EF4-FFF2-40B4-BE49-F238E27FC236}">
                <a16:creationId xmlns:a16="http://schemas.microsoft.com/office/drawing/2014/main" id="{CB1778BD-B661-4960-AC43-FE96A6069C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D8CD5F0-C717-418E-8EA0-C046ABFD2D01}" type="slidenum">
              <a:rPr lang="en-US" altLang="zh-CN" sz="1400"/>
              <a:pPr>
                <a:spcBef>
                  <a:spcPct val="0"/>
                </a:spcBef>
                <a:buFontTx/>
                <a:buNone/>
              </a:pPr>
              <a:t>19</a:t>
            </a:fld>
            <a:endParaRPr lang="en-US" altLang="zh-CN" sz="1400"/>
          </a:p>
        </p:txBody>
      </p:sp>
      <p:grpSp>
        <p:nvGrpSpPr>
          <p:cNvPr id="50179" name="组合 2">
            <a:extLst>
              <a:ext uri="{FF2B5EF4-FFF2-40B4-BE49-F238E27FC236}">
                <a16:creationId xmlns:a16="http://schemas.microsoft.com/office/drawing/2014/main" id="{ACCCC98A-8C39-4F86-A3CE-03F664992551}"/>
              </a:ext>
            </a:extLst>
          </p:cNvPr>
          <p:cNvGrpSpPr>
            <a:grpSpLocks/>
          </p:cNvGrpSpPr>
          <p:nvPr/>
        </p:nvGrpSpPr>
        <p:grpSpPr bwMode="auto">
          <a:xfrm>
            <a:off x="1187450" y="1284288"/>
            <a:ext cx="6788150" cy="4781550"/>
            <a:chOff x="1600200" y="319088"/>
            <a:chExt cx="6948488" cy="5275262"/>
          </a:xfrm>
        </p:grpSpPr>
        <p:sp>
          <p:nvSpPr>
            <p:cNvPr id="50183" name="AutoShape 2">
              <a:extLst>
                <a:ext uri="{FF2B5EF4-FFF2-40B4-BE49-F238E27FC236}">
                  <a16:creationId xmlns:a16="http://schemas.microsoft.com/office/drawing/2014/main" id="{F876FAAE-5638-4243-AC60-0287C5BD6CE2}"/>
                </a:ext>
              </a:extLst>
            </p:cNvPr>
            <p:cNvSpPr>
              <a:spLocks noChangeArrowheads="1"/>
            </p:cNvSpPr>
            <p:nvPr/>
          </p:nvSpPr>
          <p:spPr bwMode="auto">
            <a:xfrm>
              <a:off x="3967163" y="319088"/>
              <a:ext cx="1209675" cy="381000"/>
            </a:xfrm>
            <a:prstGeom prst="flowChartTerminator">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b="1">
                  <a:solidFill>
                    <a:schemeClr val="accent2"/>
                  </a:solidFill>
                  <a:ea typeface="华文新魏" panose="02010800040101010101" pitchFamily="2" charset="-122"/>
                </a:rPr>
                <a:t>开始</a:t>
              </a:r>
              <a:endParaRPr lang="ja-JP" altLang="en-US" sz="2000" b="1">
                <a:solidFill>
                  <a:schemeClr val="accent2"/>
                </a:solidFill>
                <a:ea typeface="华文新魏" panose="02010800040101010101" pitchFamily="2" charset="-122"/>
              </a:endParaRPr>
            </a:p>
          </p:txBody>
        </p:sp>
        <p:sp>
          <p:nvSpPr>
            <p:cNvPr id="50184" name="Text Box 3">
              <a:extLst>
                <a:ext uri="{FF2B5EF4-FFF2-40B4-BE49-F238E27FC236}">
                  <a16:creationId xmlns:a16="http://schemas.microsoft.com/office/drawing/2014/main" id="{E80A0506-E5FA-4EBB-BD60-9560B1B5B46C}"/>
                </a:ext>
              </a:extLst>
            </p:cNvPr>
            <p:cNvSpPr txBox="1">
              <a:spLocks noChangeArrowheads="1"/>
            </p:cNvSpPr>
            <p:nvPr/>
          </p:nvSpPr>
          <p:spPr bwMode="auto">
            <a:xfrm>
              <a:off x="3352800" y="1009650"/>
              <a:ext cx="2438400"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zh-CN" altLang="en-US" sz="2000" b="1">
                  <a:solidFill>
                    <a:schemeClr val="accent2"/>
                  </a:solidFill>
                  <a:ea typeface="华文新魏" panose="02010800040101010101" pitchFamily="2" charset="-122"/>
                </a:rPr>
                <a:t>把</a:t>
              </a:r>
              <a:r>
                <a:rPr lang="en-US" altLang="zh-CN" sz="2000" b="1">
                  <a:solidFill>
                    <a:schemeClr val="accent2"/>
                  </a:solidFill>
                  <a:ea typeface="华文新魏" panose="02010800040101010101" pitchFamily="2" charset="-122"/>
                </a:rPr>
                <a:t>S</a:t>
              </a:r>
              <a:r>
                <a:rPr lang="zh-CN" altLang="en-US" sz="2000" b="1">
                  <a:solidFill>
                    <a:schemeClr val="accent2"/>
                  </a:solidFill>
                  <a:ea typeface="华文新魏" panose="02010800040101010101" pitchFamily="2" charset="-122"/>
                </a:rPr>
                <a:t>放入</a:t>
              </a:r>
              <a:r>
                <a:rPr lang="en-US" altLang="zh-CN" sz="2000" b="1">
                  <a:solidFill>
                    <a:schemeClr val="accent2"/>
                  </a:solidFill>
                  <a:ea typeface="华文新魏" panose="02010800040101010101" pitchFamily="2" charset="-122"/>
                </a:rPr>
                <a:t>OPEN</a:t>
              </a:r>
              <a:r>
                <a:rPr lang="zh-CN" altLang="en-US" sz="2000" b="1">
                  <a:solidFill>
                    <a:schemeClr val="accent2"/>
                  </a:solidFill>
                  <a:ea typeface="华文新魏" panose="02010800040101010101" pitchFamily="2" charset="-122"/>
                </a:rPr>
                <a:t>表</a:t>
              </a:r>
              <a:endParaRPr lang="ja-JP" altLang="en-US" sz="2000" b="1">
                <a:solidFill>
                  <a:schemeClr val="accent2"/>
                </a:solidFill>
                <a:ea typeface="华文新魏" panose="02010800040101010101" pitchFamily="2" charset="-122"/>
              </a:endParaRPr>
            </a:p>
          </p:txBody>
        </p:sp>
        <p:sp>
          <p:nvSpPr>
            <p:cNvPr id="50185" name="AutoShape 4">
              <a:extLst>
                <a:ext uri="{FF2B5EF4-FFF2-40B4-BE49-F238E27FC236}">
                  <a16:creationId xmlns:a16="http://schemas.microsoft.com/office/drawing/2014/main" id="{005A1CBD-1FE9-4614-8136-9779CF1D4489}"/>
                </a:ext>
              </a:extLst>
            </p:cNvPr>
            <p:cNvSpPr>
              <a:spLocks noChangeArrowheads="1"/>
            </p:cNvSpPr>
            <p:nvPr/>
          </p:nvSpPr>
          <p:spPr bwMode="auto">
            <a:xfrm>
              <a:off x="3162300" y="1814513"/>
              <a:ext cx="2819400" cy="533400"/>
            </a:xfrm>
            <a:prstGeom prst="flowChartPreparat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ja-JP" sz="2000" b="1">
                  <a:solidFill>
                    <a:schemeClr val="accent2"/>
                  </a:solidFill>
                  <a:ea typeface="华文新魏" panose="02010800040101010101" pitchFamily="2" charset="-122"/>
                </a:rPr>
                <a:t>OPEN</a:t>
              </a:r>
              <a:r>
                <a:rPr lang="zh-CN" altLang="en-US" sz="2000" b="1">
                  <a:solidFill>
                    <a:schemeClr val="accent2"/>
                  </a:solidFill>
                  <a:ea typeface="华文新魏" panose="02010800040101010101" pitchFamily="2" charset="-122"/>
                </a:rPr>
                <a:t>表为空表？</a:t>
              </a:r>
              <a:endParaRPr lang="ja-JP" altLang="en-US" sz="2000" b="1">
                <a:solidFill>
                  <a:schemeClr val="accent2"/>
                </a:solidFill>
                <a:ea typeface="华文新魏" panose="02010800040101010101" pitchFamily="2" charset="-122"/>
              </a:endParaRPr>
            </a:p>
          </p:txBody>
        </p:sp>
        <p:sp>
          <p:nvSpPr>
            <p:cNvPr id="50186" name="Text Box 5">
              <a:extLst>
                <a:ext uri="{FF2B5EF4-FFF2-40B4-BE49-F238E27FC236}">
                  <a16:creationId xmlns:a16="http://schemas.microsoft.com/office/drawing/2014/main" id="{6B71811A-B866-47CB-9DFA-84717668A14E}"/>
                </a:ext>
              </a:extLst>
            </p:cNvPr>
            <p:cNvSpPr txBox="1">
              <a:spLocks noChangeArrowheads="1"/>
            </p:cNvSpPr>
            <p:nvPr/>
          </p:nvSpPr>
          <p:spPr bwMode="auto">
            <a:xfrm>
              <a:off x="1981200" y="2662238"/>
              <a:ext cx="5181600" cy="4222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zh-CN" altLang="en-US" sz="2000" b="1">
                  <a:solidFill>
                    <a:schemeClr val="accent2"/>
                  </a:solidFill>
                  <a:ea typeface="华文新魏" panose="02010800040101010101" pitchFamily="2" charset="-122"/>
                </a:rPr>
                <a:t>把第一个节点</a:t>
              </a:r>
              <a:r>
                <a:rPr lang="en-US" altLang="zh-CN" sz="2000" b="1">
                  <a:solidFill>
                    <a:schemeClr val="accent2"/>
                  </a:solidFill>
                  <a:ea typeface="华文新魏" panose="02010800040101010101" pitchFamily="2" charset="-122"/>
                </a:rPr>
                <a:t>(n)</a:t>
              </a:r>
              <a:r>
                <a:rPr lang="zh-CN" altLang="en-US" sz="2000" b="1">
                  <a:solidFill>
                    <a:schemeClr val="accent2"/>
                  </a:solidFill>
                  <a:ea typeface="华文新魏" panose="02010800040101010101" pitchFamily="2" charset="-122"/>
                </a:rPr>
                <a:t>从</a:t>
              </a:r>
              <a:r>
                <a:rPr lang="en-US" altLang="zh-CN" sz="2000" b="1">
                  <a:solidFill>
                    <a:schemeClr val="accent2"/>
                  </a:solidFill>
                  <a:ea typeface="华文新魏" panose="02010800040101010101" pitchFamily="2" charset="-122"/>
                </a:rPr>
                <a:t>OPEN</a:t>
              </a:r>
              <a:r>
                <a:rPr lang="zh-CN" altLang="en-US" sz="2000" b="1">
                  <a:solidFill>
                    <a:schemeClr val="accent2"/>
                  </a:solidFill>
                  <a:ea typeface="华文新魏" panose="02010800040101010101" pitchFamily="2" charset="-122"/>
                </a:rPr>
                <a:t>表移至</a:t>
              </a:r>
              <a:r>
                <a:rPr lang="en-US" altLang="zh-CN" sz="2000" b="1">
                  <a:solidFill>
                    <a:schemeClr val="accent2"/>
                  </a:solidFill>
                  <a:ea typeface="华文新魏" panose="02010800040101010101" pitchFamily="2" charset="-122"/>
                </a:rPr>
                <a:t>CLOSED</a:t>
              </a:r>
              <a:r>
                <a:rPr lang="zh-CN" altLang="en-US" sz="2000" b="1">
                  <a:solidFill>
                    <a:schemeClr val="accent2"/>
                  </a:solidFill>
                  <a:ea typeface="华文新魏" panose="02010800040101010101" pitchFamily="2" charset="-122"/>
                </a:rPr>
                <a:t>表</a:t>
              </a:r>
              <a:endParaRPr lang="ja-JP" altLang="en-US" sz="2000" b="1">
                <a:solidFill>
                  <a:schemeClr val="accent2"/>
                </a:solidFill>
                <a:ea typeface="华文新魏" panose="02010800040101010101" pitchFamily="2" charset="-122"/>
              </a:endParaRPr>
            </a:p>
          </p:txBody>
        </p:sp>
        <p:sp>
          <p:nvSpPr>
            <p:cNvPr id="50187" name="AutoShape 6">
              <a:extLst>
                <a:ext uri="{FF2B5EF4-FFF2-40B4-BE49-F238E27FC236}">
                  <a16:creationId xmlns:a16="http://schemas.microsoft.com/office/drawing/2014/main" id="{82C769C1-0330-4965-8214-CEF41C66740E}"/>
                </a:ext>
              </a:extLst>
            </p:cNvPr>
            <p:cNvSpPr>
              <a:spLocks noChangeArrowheads="1"/>
            </p:cNvSpPr>
            <p:nvPr/>
          </p:nvSpPr>
          <p:spPr bwMode="auto">
            <a:xfrm>
              <a:off x="3048000" y="4495800"/>
              <a:ext cx="3028950" cy="762000"/>
            </a:xfrm>
            <a:prstGeom prst="flowChartPreparat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b="1">
                  <a:solidFill>
                    <a:schemeClr val="accent2"/>
                  </a:solidFill>
                  <a:ea typeface="华文新魏" panose="02010800040101010101" pitchFamily="2" charset="-122"/>
                </a:rPr>
                <a:t>是否有后继节点</a:t>
              </a:r>
            </a:p>
            <a:p>
              <a:pPr algn="ctr">
                <a:spcBef>
                  <a:spcPct val="0"/>
                </a:spcBef>
                <a:buFontTx/>
                <a:buNone/>
              </a:pPr>
              <a:r>
                <a:rPr lang="zh-CN" altLang="en-US" sz="2000" b="1">
                  <a:solidFill>
                    <a:schemeClr val="accent2"/>
                  </a:solidFill>
                  <a:ea typeface="华文新魏" panose="02010800040101010101" pitchFamily="2" charset="-122"/>
                </a:rPr>
                <a:t>为目标节点？</a:t>
              </a:r>
              <a:endParaRPr lang="ja-JP" altLang="en-US" sz="2000" b="1">
                <a:solidFill>
                  <a:schemeClr val="accent2"/>
                </a:solidFill>
                <a:ea typeface="华文新魏" panose="02010800040101010101" pitchFamily="2" charset="-122"/>
              </a:endParaRPr>
            </a:p>
          </p:txBody>
        </p:sp>
        <p:sp>
          <p:nvSpPr>
            <p:cNvPr id="50188" name="Text Box 7">
              <a:extLst>
                <a:ext uri="{FF2B5EF4-FFF2-40B4-BE49-F238E27FC236}">
                  <a16:creationId xmlns:a16="http://schemas.microsoft.com/office/drawing/2014/main" id="{4FAB68AA-7D0E-418D-AD4F-95CE3D628157}"/>
                </a:ext>
              </a:extLst>
            </p:cNvPr>
            <p:cNvSpPr txBox="1">
              <a:spLocks noChangeArrowheads="1"/>
            </p:cNvSpPr>
            <p:nvPr/>
          </p:nvSpPr>
          <p:spPr bwMode="auto">
            <a:xfrm>
              <a:off x="2490788" y="3424238"/>
              <a:ext cx="4191000" cy="727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zh-CN" altLang="en-US" sz="2000" b="1">
                  <a:solidFill>
                    <a:schemeClr val="accent2"/>
                  </a:solidFill>
                  <a:ea typeface="华文新魏" panose="02010800040101010101" pitchFamily="2" charset="-122"/>
                </a:rPr>
                <a:t>扩展</a:t>
              </a:r>
              <a:r>
                <a:rPr lang="en-US" altLang="zh-CN" sz="2000" b="1">
                  <a:solidFill>
                    <a:schemeClr val="accent2"/>
                  </a:solidFill>
                  <a:ea typeface="华文新魏" panose="02010800040101010101" pitchFamily="2" charset="-122"/>
                </a:rPr>
                <a:t>n</a:t>
              </a:r>
              <a:r>
                <a:rPr lang="zh-CN" altLang="en-US" sz="2000" b="1">
                  <a:solidFill>
                    <a:schemeClr val="accent2"/>
                  </a:solidFill>
                  <a:ea typeface="华文新魏" panose="02010800040101010101" pitchFamily="2" charset="-122"/>
                </a:rPr>
                <a:t>，把</a:t>
              </a:r>
              <a:r>
                <a:rPr lang="en-US" altLang="zh-CN" sz="2000" b="1">
                  <a:solidFill>
                    <a:schemeClr val="accent2"/>
                  </a:solidFill>
                  <a:ea typeface="华文新魏" panose="02010800040101010101" pitchFamily="2" charset="-122"/>
                </a:rPr>
                <a:t>n</a:t>
              </a:r>
              <a:r>
                <a:rPr lang="zh-CN" altLang="en-US" sz="2000" b="1">
                  <a:solidFill>
                    <a:schemeClr val="accent2"/>
                  </a:solidFill>
                  <a:ea typeface="华文新魏" panose="02010800040101010101" pitchFamily="2" charset="-122"/>
                </a:rPr>
                <a:t>的后继节点放入</a:t>
              </a:r>
              <a:r>
                <a:rPr lang="en-US" altLang="zh-CN" sz="2000" b="1">
                  <a:solidFill>
                    <a:schemeClr val="accent2"/>
                  </a:solidFill>
                  <a:ea typeface="华文新魏" panose="02010800040101010101" pitchFamily="2" charset="-122"/>
                </a:rPr>
                <a:t>OPEN</a:t>
              </a:r>
              <a:r>
                <a:rPr lang="zh-CN" altLang="en-US" sz="2000" b="1">
                  <a:solidFill>
                    <a:schemeClr val="accent2"/>
                  </a:solidFill>
                  <a:ea typeface="华文新魏" panose="02010800040101010101" pitchFamily="2" charset="-122"/>
                </a:rPr>
                <a:t>表的</a:t>
              </a:r>
              <a:r>
                <a:rPr lang="zh-CN" altLang="en-US" sz="2000" b="1">
                  <a:ea typeface="华文新魏" panose="02010800040101010101" pitchFamily="2" charset="-122"/>
                </a:rPr>
                <a:t>末</a:t>
              </a:r>
              <a:r>
                <a:rPr lang="zh-CN" altLang="en-US" sz="2000" b="1">
                  <a:solidFill>
                    <a:schemeClr val="accent2"/>
                  </a:solidFill>
                  <a:ea typeface="华文新魏" panose="02010800040101010101" pitchFamily="2" charset="-122"/>
                </a:rPr>
                <a:t>端，提供返回节点</a:t>
              </a:r>
              <a:r>
                <a:rPr lang="en-US" altLang="zh-CN" sz="2000" b="1">
                  <a:solidFill>
                    <a:schemeClr val="accent2"/>
                  </a:solidFill>
                  <a:ea typeface="华文新魏" panose="02010800040101010101" pitchFamily="2" charset="-122"/>
                </a:rPr>
                <a:t>n</a:t>
              </a:r>
              <a:r>
                <a:rPr lang="zh-CN" altLang="en-US" sz="2000" b="1">
                  <a:solidFill>
                    <a:schemeClr val="accent2"/>
                  </a:solidFill>
                  <a:ea typeface="华文新魏" panose="02010800040101010101" pitchFamily="2" charset="-122"/>
                </a:rPr>
                <a:t>的指针</a:t>
              </a:r>
              <a:endParaRPr lang="ja-JP" altLang="en-US" sz="2000" b="1">
                <a:solidFill>
                  <a:schemeClr val="accent2"/>
                </a:solidFill>
                <a:ea typeface="华文新魏" panose="02010800040101010101" pitchFamily="2" charset="-122"/>
              </a:endParaRPr>
            </a:p>
          </p:txBody>
        </p:sp>
        <p:sp>
          <p:nvSpPr>
            <p:cNvPr id="50189" name="AutoShape 8">
              <a:extLst>
                <a:ext uri="{FF2B5EF4-FFF2-40B4-BE49-F238E27FC236}">
                  <a16:creationId xmlns:a16="http://schemas.microsoft.com/office/drawing/2014/main" id="{E8A525BA-9F7A-4721-BB38-C07AF865EC8F}"/>
                </a:ext>
              </a:extLst>
            </p:cNvPr>
            <p:cNvSpPr>
              <a:spLocks noChangeArrowheads="1"/>
            </p:cNvSpPr>
            <p:nvPr/>
          </p:nvSpPr>
          <p:spPr bwMode="auto">
            <a:xfrm>
              <a:off x="7434263" y="1862138"/>
              <a:ext cx="1066800" cy="457200"/>
            </a:xfrm>
            <a:prstGeom prst="flowChartTerminator">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b="1">
                  <a:solidFill>
                    <a:schemeClr val="accent2"/>
                  </a:solidFill>
                  <a:ea typeface="华文新魏" panose="02010800040101010101" pitchFamily="2" charset="-122"/>
                </a:rPr>
                <a:t>失败</a:t>
              </a:r>
              <a:endParaRPr lang="ja-JP" altLang="en-US" sz="2000" b="1">
                <a:solidFill>
                  <a:schemeClr val="accent2"/>
                </a:solidFill>
                <a:ea typeface="华文新魏" panose="02010800040101010101" pitchFamily="2" charset="-122"/>
              </a:endParaRPr>
            </a:p>
          </p:txBody>
        </p:sp>
        <p:sp>
          <p:nvSpPr>
            <p:cNvPr id="50190" name="AutoShape 9">
              <a:extLst>
                <a:ext uri="{FF2B5EF4-FFF2-40B4-BE49-F238E27FC236}">
                  <a16:creationId xmlns:a16="http://schemas.microsoft.com/office/drawing/2014/main" id="{5FD91E89-D298-4229-9CC6-59F62CF372DE}"/>
                </a:ext>
              </a:extLst>
            </p:cNvPr>
            <p:cNvSpPr>
              <a:spLocks noChangeArrowheads="1"/>
            </p:cNvSpPr>
            <p:nvPr/>
          </p:nvSpPr>
          <p:spPr bwMode="auto">
            <a:xfrm>
              <a:off x="7481888" y="4643438"/>
              <a:ext cx="1066800" cy="457200"/>
            </a:xfrm>
            <a:prstGeom prst="flowChartTerminator">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sz="2000" b="1">
                  <a:solidFill>
                    <a:schemeClr val="accent2"/>
                  </a:solidFill>
                  <a:ea typeface="华文新魏" panose="02010800040101010101" pitchFamily="2" charset="-122"/>
                </a:rPr>
                <a:t>成功</a:t>
              </a:r>
              <a:endParaRPr lang="ja-JP" altLang="en-US" sz="2000" b="1">
                <a:solidFill>
                  <a:schemeClr val="accent2"/>
                </a:solidFill>
                <a:ea typeface="华文新魏" panose="02010800040101010101" pitchFamily="2" charset="-122"/>
              </a:endParaRPr>
            </a:p>
          </p:txBody>
        </p:sp>
        <p:sp>
          <p:nvSpPr>
            <p:cNvPr id="50191" name="Line 10">
              <a:extLst>
                <a:ext uri="{FF2B5EF4-FFF2-40B4-BE49-F238E27FC236}">
                  <a16:creationId xmlns:a16="http://schemas.microsoft.com/office/drawing/2014/main" id="{2A67F1A7-457B-4A75-8955-2961D08B21ED}"/>
                </a:ext>
              </a:extLst>
            </p:cNvPr>
            <p:cNvSpPr>
              <a:spLocks noChangeShapeType="1"/>
            </p:cNvSpPr>
            <p:nvPr/>
          </p:nvSpPr>
          <p:spPr bwMode="auto">
            <a:xfrm>
              <a:off x="4572000" y="723900"/>
              <a:ext cx="0" cy="306388"/>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0192" name="Line 11">
              <a:extLst>
                <a:ext uri="{FF2B5EF4-FFF2-40B4-BE49-F238E27FC236}">
                  <a16:creationId xmlns:a16="http://schemas.microsoft.com/office/drawing/2014/main" id="{195929E8-ADD7-4E9B-9810-4C12F69ACA67}"/>
                </a:ext>
              </a:extLst>
            </p:cNvPr>
            <p:cNvSpPr>
              <a:spLocks noChangeShapeType="1"/>
            </p:cNvSpPr>
            <p:nvPr/>
          </p:nvSpPr>
          <p:spPr bwMode="auto">
            <a:xfrm>
              <a:off x="4572000" y="1447800"/>
              <a:ext cx="0" cy="358775"/>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0193" name="Line 12">
              <a:extLst>
                <a:ext uri="{FF2B5EF4-FFF2-40B4-BE49-F238E27FC236}">
                  <a16:creationId xmlns:a16="http://schemas.microsoft.com/office/drawing/2014/main" id="{4D9563D6-354B-40C1-A591-7CFD9153CDF0}"/>
                </a:ext>
              </a:extLst>
            </p:cNvPr>
            <p:cNvSpPr>
              <a:spLocks noChangeShapeType="1"/>
            </p:cNvSpPr>
            <p:nvPr/>
          </p:nvSpPr>
          <p:spPr bwMode="auto">
            <a:xfrm>
              <a:off x="4572000" y="2362200"/>
              <a:ext cx="0" cy="306388"/>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0194" name="Line 13">
              <a:extLst>
                <a:ext uri="{FF2B5EF4-FFF2-40B4-BE49-F238E27FC236}">
                  <a16:creationId xmlns:a16="http://schemas.microsoft.com/office/drawing/2014/main" id="{B93689F1-1281-48ED-9237-90C602D919DB}"/>
                </a:ext>
              </a:extLst>
            </p:cNvPr>
            <p:cNvSpPr>
              <a:spLocks noChangeShapeType="1"/>
            </p:cNvSpPr>
            <p:nvPr/>
          </p:nvSpPr>
          <p:spPr bwMode="auto">
            <a:xfrm>
              <a:off x="4572000" y="3090863"/>
              <a:ext cx="0" cy="306387"/>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0195" name="Line 14">
              <a:extLst>
                <a:ext uri="{FF2B5EF4-FFF2-40B4-BE49-F238E27FC236}">
                  <a16:creationId xmlns:a16="http://schemas.microsoft.com/office/drawing/2014/main" id="{4456722F-1DE6-48EA-84DE-C630FC986173}"/>
                </a:ext>
              </a:extLst>
            </p:cNvPr>
            <p:cNvSpPr>
              <a:spLocks noChangeShapeType="1"/>
            </p:cNvSpPr>
            <p:nvPr/>
          </p:nvSpPr>
          <p:spPr bwMode="auto">
            <a:xfrm>
              <a:off x="4557713" y="4152900"/>
              <a:ext cx="0" cy="304800"/>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50196" name="Group 15">
              <a:extLst>
                <a:ext uri="{FF2B5EF4-FFF2-40B4-BE49-F238E27FC236}">
                  <a16:creationId xmlns:a16="http://schemas.microsoft.com/office/drawing/2014/main" id="{E1BD6198-59F0-4290-A8D8-B0FEC5B856C2}"/>
                </a:ext>
              </a:extLst>
            </p:cNvPr>
            <p:cNvGrpSpPr>
              <a:grpSpLocks/>
            </p:cNvGrpSpPr>
            <p:nvPr/>
          </p:nvGrpSpPr>
          <p:grpSpPr bwMode="auto">
            <a:xfrm>
              <a:off x="1600200" y="1624013"/>
              <a:ext cx="2971800" cy="3957637"/>
              <a:chOff x="1008" y="1296"/>
              <a:chExt cx="1872" cy="2493"/>
            </a:xfrm>
          </p:grpSpPr>
          <p:sp>
            <p:nvSpPr>
              <p:cNvPr id="50203" name="Line 16">
                <a:extLst>
                  <a:ext uri="{FF2B5EF4-FFF2-40B4-BE49-F238E27FC236}">
                    <a16:creationId xmlns:a16="http://schemas.microsoft.com/office/drawing/2014/main" id="{70B67F03-12DB-437D-99AD-7683C0DE6F07}"/>
                  </a:ext>
                </a:extLst>
              </p:cNvPr>
              <p:cNvSpPr>
                <a:spLocks noChangeShapeType="1"/>
              </p:cNvSpPr>
              <p:nvPr/>
            </p:nvSpPr>
            <p:spPr bwMode="auto">
              <a:xfrm>
                <a:off x="1008" y="1296"/>
                <a:ext cx="1872" cy="0"/>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0204" name="Line 17">
                <a:extLst>
                  <a:ext uri="{FF2B5EF4-FFF2-40B4-BE49-F238E27FC236}">
                    <a16:creationId xmlns:a16="http://schemas.microsoft.com/office/drawing/2014/main" id="{14F074A5-E356-4640-9F2C-680421134C63}"/>
                  </a:ext>
                </a:extLst>
              </p:cNvPr>
              <p:cNvSpPr>
                <a:spLocks noChangeShapeType="1"/>
              </p:cNvSpPr>
              <p:nvPr/>
            </p:nvSpPr>
            <p:spPr bwMode="auto">
              <a:xfrm>
                <a:off x="2871" y="3591"/>
                <a:ext cx="0" cy="192"/>
              </a:xfrm>
              <a:prstGeom prst="line">
                <a:avLst/>
              </a:prstGeom>
              <a:noFill/>
              <a:ln w="3810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5" name="Line 18">
                <a:extLst>
                  <a:ext uri="{FF2B5EF4-FFF2-40B4-BE49-F238E27FC236}">
                    <a16:creationId xmlns:a16="http://schemas.microsoft.com/office/drawing/2014/main" id="{B60FF6B3-0158-4BF8-94FE-E16CCD42DF0B}"/>
                  </a:ext>
                </a:extLst>
              </p:cNvPr>
              <p:cNvSpPr>
                <a:spLocks noChangeShapeType="1"/>
              </p:cNvSpPr>
              <p:nvPr/>
            </p:nvSpPr>
            <p:spPr bwMode="auto">
              <a:xfrm flipH="1">
                <a:off x="1008" y="3780"/>
                <a:ext cx="1872" cy="0"/>
              </a:xfrm>
              <a:prstGeom prst="line">
                <a:avLst/>
              </a:prstGeom>
              <a:noFill/>
              <a:ln w="3810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6" name="Line 19">
                <a:extLst>
                  <a:ext uri="{FF2B5EF4-FFF2-40B4-BE49-F238E27FC236}">
                    <a16:creationId xmlns:a16="http://schemas.microsoft.com/office/drawing/2014/main" id="{399BB4D0-3FCF-408D-8F2B-166B6F5892A1}"/>
                  </a:ext>
                </a:extLst>
              </p:cNvPr>
              <p:cNvSpPr>
                <a:spLocks noChangeShapeType="1"/>
              </p:cNvSpPr>
              <p:nvPr/>
            </p:nvSpPr>
            <p:spPr bwMode="auto">
              <a:xfrm flipV="1">
                <a:off x="1008" y="1296"/>
                <a:ext cx="0" cy="2493"/>
              </a:xfrm>
              <a:prstGeom prst="line">
                <a:avLst/>
              </a:prstGeom>
              <a:noFill/>
              <a:ln w="3810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97" name="Line 20">
              <a:extLst>
                <a:ext uri="{FF2B5EF4-FFF2-40B4-BE49-F238E27FC236}">
                  <a16:creationId xmlns:a16="http://schemas.microsoft.com/office/drawing/2014/main" id="{D928B9F6-B25D-4C33-B141-82506F3CC1A0}"/>
                </a:ext>
              </a:extLst>
            </p:cNvPr>
            <p:cNvSpPr>
              <a:spLocks noChangeShapeType="1"/>
            </p:cNvSpPr>
            <p:nvPr/>
          </p:nvSpPr>
          <p:spPr bwMode="auto">
            <a:xfrm>
              <a:off x="5991225" y="2076450"/>
              <a:ext cx="1439863" cy="0"/>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0198" name="Line 21">
              <a:extLst>
                <a:ext uri="{FF2B5EF4-FFF2-40B4-BE49-F238E27FC236}">
                  <a16:creationId xmlns:a16="http://schemas.microsoft.com/office/drawing/2014/main" id="{14FF14E8-77CE-49A6-857D-528A16690DE2}"/>
                </a:ext>
              </a:extLst>
            </p:cNvPr>
            <p:cNvSpPr>
              <a:spLocks noChangeShapeType="1"/>
            </p:cNvSpPr>
            <p:nvPr/>
          </p:nvSpPr>
          <p:spPr bwMode="auto">
            <a:xfrm>
              <a:off x="6096000" y="4876800"/>
              <a:ext cx="1371600" cy="0"/>
            </a:xfrm>
            <a:prstGeom prst="line">
              <a:avLst/>
            </a:prstGeom>
            <a:noFill/>
            <a:ln w="38100">
              <a:solidFill>
                <a:srgbClr val="00FFFF"/>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0199" name="Text Box 23">
              <a:extLst>
                <a:ext uri="{FF2B5EF4-FFF2-40B4-BE49-F238E27FC236}">
                  <a16:creationId xmlns:a16="http://schemas.microsoft.com/office/drawing/2014/main" id="{A75EF015-BB32-4414-877D-AD26EA2EEFEB}"/>
                </a:ext>
              </a:extLst>
            </p:cNvPr>
            <p:cNvSpPr txBox="1">
              <a:spLocks noChangeArrowheads="1"/>
            </p:cNvSpPr>
            <p:nvPr/>
          </p:nvSpPr>
          <p:spPr bwMode="auto">
            <a:xfrm>
              <a:off x="6400800" y="17526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lang="zh-CN" altLang="en-US" sz="2000" b="1">
                  <a:solidFill>
                    <a:schemeClr val="accent2"/>
                  </a:solidFill>
                  <a:ea typeface="华文新魏" panose="02010800040101010101" pitchFamily="2" charset="-122"/>
                </a:rPr>
                <a:t>是</a:t>
              </a:r>
              <a:endParaRPr lang="ja-JP" altLang="en-US" sz="2000" b="1">
                <a:solidFill>
                  <a:schemeClr val="accent2"/>
                </a:solidFill>
                <a:ea typeface="华文新魏" panose="02010800040101010101" pitchFamily="2" charset="-122"/>
              </a:endParaRPr>
            </a:p>
          </p:txBody>
        </p:sp>
        <p:sp>
          <p:nvSpPr>
            <p:cNvPr id="50200" name="Text Box 24">
              <a:extLst>
                <a:ext uri="{FF2B5EF4-FFF2-40B4-BE49-F238E27FC236}">
                  <a16:creationId xmlns:a16="http://schemas.microsoft.com/office/drawing/2014/main" id="{5411533E-C1B2-4CEB-BF55-F96DE026FDDF}"/>
                </a:ext>
              </a:extLst>
            </p:cNvPr>
            <p:cNvSpPr txBox="1">
              <a:spLocks noChangeArrowheads="1"/>
            </p:cNvSpPr>
            <p:nvPr/>
          </p:nvSpPr>
          <p:spPr bwMode="auto">
            <a:xfrm>
              <a:off x="4572000" y="23622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lang="zh-CN" altLang="en-US" sz="2000" b="1">
                  <a:solidFill>
                    <a:schemeClr val="accent2"/>
                  </a:solidFill>
                  <a:ea typeface="华文新魏" panose="02010800040101010101" pitchFamily="2" charset="-122"/>
                </a:rPr>
                <a:t>否</a:t>
              </a:r>
              <a:endParaRPr lang="ja-JP" altLang="en-US" sz="2000" b="1">
                <a:solidFill>
                  <a:schemeClr val="accent2"/>
                </a:solidFill>
                <a:ea typeface="华文新魏" panose="02010800040101010101" pitchFamily="2" charset="-122"/>
              </a:endParaRPr>
            </a:p>
          </p:txBody>
        </p:sp>
        <p:sp>
          <p:nvSpPr>
            <p:cNvPr id="50201" name="Text Box 25">
              <a:extLst>
                <a:ext uri="{FF2B5EF4-FFF2-40B4-BE49-F238E27FC236}">
                  <a16:creationId xmlns:a16="http://schemas.microsoft.com/office/drawing/2014/main" id="{C0236D5C-5BE8-4C7F-A4D8-D9DB7AC13CA3}"/>
                </a:ext>
              </a:extLst>
            </p:cNvPr>
            <p:cNvSpPr txBox="1">
              <a:spLocks noChangeArrowheads="1"/>
            </p:cNvSpPr>
            <p:nvPr/>
          </p:nvSpPr>
          <p:spPr bwMode="auto">
            <a:xfrm>
              <a:off x="6553200" y="44958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lang="zh-CN" altLang="en-US" sz="2000" b="1">
                  <a:solidFill>
                    <a:schemeClr val="accent2"/>
                  </a:solidFill>
                  <a:ea typeface="华文新魏" panose="02010800040101010101" pitchFamily="2" charset="-122"/>
                </a:rPr>
                <a:t>是</a:t>
              </a:r>
              <a:endParaRPr lang="ja-JP" altLang="en-US" sz="2000" b="1">
                <a:solidFill>
                  <a:schemeClr val="accent2"/>
                </a:solidFill>
                <a:ea typeface="华文新魏" panose="02010800040101010101" pitchFamily="2" charset="-122"/>
              </a:endParaRPr>
            </a:p>
          </p:txBody>
        </p:sp>
        <p:sp>
          <p:nvSpPr>
            <p:cNvPr id="50202" name="Text Box 26">
              <a:extLst>
                <a:ext uri="{FF2B5EF4-FFF2-40B4-BE49-F238E27FC236}">
                  <a16:creationId xmlns:a16="http://schemas.microsoft.com/office/drawing/2014/main" id="{BCB99B7E-36E7-4CBA-A911-F64277AC6DE4}"/>
                </a:ext>
              </a:extLst>
            </p:cNvPr>
            <p:cNvSpPr txBox="1">
              <a:spLocks noChangeArrowheads="1"/>
            </p:cNvSpPr>
            <p:nvPr/>
          </p:nvSpPr>
          <p:spPr bwMode="auto">
            <a:xfrm>
              <a:off x="4572000" y="52578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0"/>
                </a:spcBef>
                <a:buFontTx/>
                <a:buNone/>
              </a:pPr>
              <a:r>
                <a:rPr lang="zh-CN" altLang="en-US" sz="2000" b="1">
                  <a:solidFill>
                    <a:schemeClr val="accent2"/>
                  </a:solidFill>
                  <a:ea typeface="华文新魏" panose="02010800040101010101" pitchFamily="2" charset="-122"/>
                </a:rPr>
                <a:t>否</a:t>
              </a:r>
              <a:endParaRPr lang="ja-JP" altLang="en-US" sz="2000" b="1">
                <a:solidFill>
                  <a:schemeClr val="accent2"/>
                </a:solidFill>
                <a:ea typeface="华文新魏" panose="02010800040101010101" pitchFamily="2" charset="-122"/>
              </a:endParaRPr>
            </a:p>
          </p:txBody>
        </p:sp>
      </p:grpSp>
      <p:sp>
        <p:nvSpPr>
          <p:cNvPr id="31" name="Text Box 4">
            <a:extLst>
              <a:ext uri="{FF2B5EF4-FFF2-40B4-BE49-F238E27FC236}">
                <a16:creationId xmlns:a16="http://schemas.microsoft.com/office/drawing/2014/main" id="{CCDC2F1E-80A6-494F-8378-2BC1F5932C55}"/>
              </a:ext>
            </a:extLst>
          </p:cNvPr>
          <p:cNvSpPr txBox="1">
            <a:spLocks noChangeArrowheads="1"/>
          </p:cNvSpPr>
          <p:nvPr/>
        </p:nvSpPr>
        <p:spPr bwMode="auto">
          <a:xfrm>
            <a:off x="1403350" y="188913"/>
            <a:ext cx="6361113" cy="769937"/>
          </a:xfrm>
          <a:prstGeom prst="rect">
            <a:avLst/>
          </a:prstGeom>
          <a:no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50000"/>
              </a:spcBef>
              <a:buFontTx/>
              <a:buNone/>
              <a:defRPr/>
            </a:pPr>
            <a:r>
              <a:rPr lang="zh-CN" altLang="en-US" sz="4400" b="1" dirty="0">
                <a:solidFill>
                  <a:schemeClr val="accent6"/>
                </a:solidFill>
                <a:latin typeface="黑体" panose="02010609060101010101" pitchFamily="49" charset="-122"/>
                <a:ea typeface="黑体" panose="02010609060101010101" pitchFamily="49" charset="-122"/>
              </a:rPr>
              <a:t>宽度优先算法框图</a:t>
            </a:r>
          </a:p>
        </p:txBody>
      </p:sp>
      <p:sp>
        <p:nvSpPr>
          <p:cNvPr id="50182" name="页脚占位符 2">
            <a:extLst>
              <a:ext uri="{FF2B5EF4-FFF2-40B4-BE49-F238E27FC236}">
                <a16:creationId xmlns:a16="http://schemas.microsoft.com/office/drawing/2014/main" id="{5D4B0B22-A4A7-45C4-9323-D9AE3BD4D86E}"/>
              </a:ext>
            </a:extLst>
          </p:cNvPr>
          <p:cNvSpPr txBox="1">
            <a:spLocks/>
          </p:cNvSpPr>
          <p:nvPr/>
        </p:nvSpPr>
        <p:spPr bwMode="auto">
          <a:xfrm>
            <a:off x="32766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zh-CN" altLang="en-US" sz="1400">
                <a:ea typeface="宋体" panose="02010600030101010101" pitchFamily="2" charset="-122"/>
              </a:rPr>
              <a:t> 崔振超    人工智能概论 </a:t>
            </a:r>
            <a:endParaRPr lang="en-US" altLang="zh-CN" sz="1400">
              <a:ea typeface="宋体" panose="02010600030101010101" pitchFamily="2" charset="-122"/>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DC0F543-352D-49BF-9EA7-908C285C153E}"/>
              </a:ext>
            </a:extLst>
          </p:cNvPr>
          <p:cNvSpPr>
            <a:spLocks noGrp="1" noChangeArrowheads="1"/>
          </p:cNvSpPr>
          <p:nvPr>
            <p:ph type="title"/>
          </p:nvPr>
        </p:nvSpPr>
        <p:spPr/>
        <p:txBody>
          <a:bodyPr/>
          <a:lstStyle/>
          <a:p>
            <a:endParaRPr lang="zh-CN" altLang="en-US"/>
          </a:p>
        </p:txBody>
      </p:sp>
      <p:sp>
        <p:nvSpPr>
          <p:cNvPr id="23555" name="Content Placeholder 2">
            <a:extLst>
              <a:ext uri="{FF2B5EF4-FFF2-40B4-BE49-F238E27FC236}">
                <a16:creationId xmlns:a16="http://schemas.microsoft.com/office/drawing/2014/main" id="{6FF05872-2638-4282-9F3C-98965B1B5303}"/>
              </a:ext>
            </a:extLst>
          </p:cNvPr>
          <p:cNvSpPr>
            <a:spLocks noGrp="1" noChangeArrowheads="1"/>
          </p:cNvSpPr>
          <p:nvPr>
            <p:ph idx="1"/>
          </p:nvPr>
        </p:nvSpPr>
        <p:spPr/>
        <p:txBody>
          <a:bodyPr/>
          <a:lstStyle/>
          <a:p>
            <a:r>
              <a:rPr lang="zh-CN" altLang="en-US"/>
              <a:t>签到码 ：</a:t>
            </a:r>
            <a:r>
              <a:rPr lang="en-US" altLang="zh-CN"/>
              <a:t>4110</a:t>
            </a:r>
          </a:p>
          <a:p>
            <a:endParaRPr lang="zh-CN" altLang="en-US"/>
          </a:p>
        </p:txBody>
      </p:sp>
      <p:sp>
        <p:nvSpPr>
          <p:cNvPr id="23556" name="Date Placeholder 3">
            <a:extLst>
              <a:ext uri="{FF2B5EF4-FFF2-40B4-BE49-F238E27FC236}">
                <a16:creationId xmlns:a16="http://schemas.microsoft.com/office/drawing/2014/main" id="{C4A364A2-E031-460F-A18A-E34A3C8617F9}"/>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7FEC1FE2-7E24-40B0-827A-03EBCD23126A}" type="datetime1">
              <a:rPr lang="zh-CN" altLang="en-US" sz="1000" smtClean="0"/>
              <a:pPr/>
              <a:t>2021/11/2</a:t>
            </a:fld>
            <a:endParaRPr lang="en-US" altLang="zh-CN" sz="1000"/>
          </a:p>
        </p:txBody>
      </p:sp>
      <p:sp>
        <p:nvSpPr>
          <p:cNvPr id="23557" name="Footer Placeholder 4">
            <a:extLst>
              <a:ext uri="{FF2B5EF4-FFF2-40B4-BE49-F238E27FC236}">
                <a16:creationId xmlns:a16="http://schemas.microsoft.com/office/drawing/2014/main" id="{F7F83115-1B6B-405A-8677-328EDF6A63B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sz="1000"/>
              <a:t>史忠植 人工智能导论：搜索算法 </a:t>
            </a:r>
            <a:endParaRPr lang="en-US" altLang="zh-CN" sz="1000"/>
          </a:p>
        </p:txBody>
      </p:sp>
      <p:sp>
        <p:nvSpPr>
          <p:cNvPr id="23558" name="Slide Number Placeholder 5">
            <a:extLst>
              <a:ext uri="{FF2B5EF4-FFF2-40B4-BE49-F238E27FC236}">
                <a16:creationId xmlns:a16="http://schemas.microsoft.com/office/drawing/2014/main" id="{5FB82C97-BB87-466D-A147-2654F7FF4B8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DD3FD5C-FC00-467C-A8DD-CC18543D9CFF}" type="slidenum">
              <a:rPr lang="zh-CN" altLang="en-US" sz="1000"/>
              <a:pPr/>
              <a:t>2</a:t>
            </a:fld>
            <a:endParaRPr lang="en-US" altLang="zh-CN" sz="10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144E7D7A-722D-451C-A90A-66AA110E6153}"/>
              </a:ext>
            </a:extLst>
          </p:cNvPr>
          <p:cNvSpPr>
            <a:spLocks noGrp="1" noChangeArrowheads="1"/>
          </p:cNvSpPr>
          <p:nvPr>
            <p:ph idx="1"/>
          </p:nvPr>
        </p:nvSpPr>
        <p:spPr>
          <a:xfrm>
            <a:off x="730250" y="1268413"/>
            <a:ext cx="7162800" cy="5562600"/>
          </a:xfrm>
        </p:spPr>
        <p:txBody>
          <a:bodyPr/>
          <a:lstStyle/>
          <a:p>
            <a:pPr marL="0" indent="0">
              <a:buFontTx/>
              <a:buNone/>
            </a:pPr>
            <a:r>
              <a:rPr lang="zh-CN" altLang="en-US" sz="2800" b="1">
                <a:latin typeface="幼圆" panose="02010509060101010101" pitchFamily="49" charset="-122"/>
                <a:ea typeface="幼圆" panose="02010509060101010101" pitchFamily="49" charset="-122"/>
              </a:rPr>
              <a:t>八数码难题（</a:t>
            </a:r>
            <a:r>
              <a:rPr lang="en-US" altLang="zh-CN" sz="2800" b="1">
                <a:latin typeface="幼圆" panose="02010509060101010101" pitchFamily="49" charset="-122"/>
                <a:ea typeface="幼圆" panose="02010509060101010101" pitchFamily="49" charset="-122"/>
              </a:rPr>
              <a:t>8-puzzle problem</a:t>
            </a:r>
            <a:r>
              <a:rPr lang="zh-CN" altLang="en-US" sz="2800" b="1">
                <a:latin typeface="幼圆" panose="02010509060101010101" pitchFamily="49" charset="-122"/>
                <a:ea typeface="幼圆" panose="02010509060101010101" pitchFamily="49" charset="-122"/>
              </a:rPr>
              <a:t>） </a:t>
            </a:r>
          </a:p>
        </p:txBody>
      </p:sp>
      <p:sp>
        <p:nvSpPr>
          <p:cNvPr id="51209" name="日期占位符 1">
            <a:extLst>
              <a:ext uri="{FF2B5EF4-FFF2-40B4-BE49-F238E27FC236}">
                <a16:creationId xmlns:a16="http://schemas.microsoft.com/office/drawing/2014/main" id="{F90BBF88-CA3B-4731-A9F2-362C419F0194}"/>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E83BC49-1349-499E-938D-3C2ED1148A98}" type="datetime1">
              <a:rPr lang="zh-CN" altLang="en-US" sz="1400" smtClean="0"/>
              <a:pPr>
                <a:spcBef>
                  <a:spcPct val="0"/>
                </a:spcBef>
                <a:buFontTx/>
                <a:buNone/>
              </a:pPr>
              <a:t>2021/11/2</a:t>
            </a:fld>
            <a:endParaRPr lang="en-US" altLang="zh-CN" sz="1400"/>
          </a:p>
        </p:txBody>
      </p:sp>
      <p:sp>
        <p:nvSpPr>
          <p:cNvPr id="51210" name="页脚占位符 2">
            <a:extLst>
              <a:ext uri="{FF2B5EF4-FFF2-40B4-BE49-F238E27FC236}">
                <a16:creationId xmlns:a16="http://schemas.microsoft.com/office/drawing/2014/main" id="{9E2ACC70-1FDC-41D0-9A7D-6888EDBF738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51202" name="灯片编号占位符 5">
            <a:extLst>
              <a:ext uri="{FF2B5EF4-FFF2-40B4-BE49-F238E27FC236}">
                <a16:creationId xmlns:a16="http://schemas.microsoft.com/office/drawing/2014/main" id="{094E5E7D-6ACE-4223-A7F4-A6EE1247B0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8629CE-5940-4E5A-9B9F-4D5BDEAB67EC}" type="slidenum">
              <a:rPr lang="en-US" altLang="zh-CN" sz="1400"/>
              <a:pPr>
                <a:spcBef>
                  <a:spcPct val="0"/>
                </a:spcBef>
                <a:buFontTx/>
                <a:buNone/>
              </a:pPr>
              <a:t>20</a:t>
            </a:fld>
            <a:endParaRPr lang="en-US" altLang="zh-CN" sz="1400"/>
          </a:p>
        </p:txBody>
      </p:sp>
      <p:grpSp>
        <p:nvGrpSpPr>
          <p:cNvPr id="51204" name="Group 3">
            <a:extLst>
              <a:ext uri="{FF2B5EF4-FFF2-40B4-BE49-F238E27FC236}">
                <a16:creationId xmlns:a16="http://schemas.microsoft.com/office/drawing/2014/main" id="{8B634C79-B376-4DF2-ADBC-08B878248A98}"/>
              </a:ext>
            </a:extLst>
          </p:cNvPr>
          <p:cNvGrpSpPr>
            <a:grpSpLocks/>
          </p:cNvGrpSpPr>
          <p:nvPr/>
        </p:nvGrpSpPr>
        <p:grpSpPr bwMode="auto">
          <a:xfrm>
            <a:off x="2559050" y="2209800"/>
            <a:ext cx="1447800" cy="1371600"/>
            <a:chOff x="1968" y="1344"/>
            <a:chExt cx="912" cy="864"/>
          </a:xfrm>
        </p:grpSpPr>
        <p:grpSp>
          <p:nvGrpSpPr>
            <p:cNvPr id="51229" name="Group 4">
              <a:extLst>
                <a:ext uri="{FF2B5EF4-FFF2-40B4-BE49-F238E27FC236}">
                  <a16:creationId xmlns:a16="http://schemas.microsoft.com/office/drawing/2014/main" id="{7D086AE0-DB1F-4E39-AA64-2E68EC403F9B}"/>
                </a:ext>
              </a:extLst>
            </p:cNvPr>
            <p:cNvGrpSpPr>
              <a:grpSpLocks/>
            </p:cNvGrpSpPr>
            <p:nvPr/>
          </p:nvGrpSpPr>
          <p:grpSpPr bwMode="auto">
            <a:xfrm>
              <a:off x="1968" y="1344"/>
              <a:ext cx="912" cy="864"/>
              <a:chOff x="1536" y="2304"/>
              <a:chExt cx="432" cy="432"/>
            </a:xfrm>
          </p:grpSpPr>
          <p:sp>
            <p:nvSpPr>
              <p:cNvPr id="51238" name="Rectangle 5">
                <a:extLst>
                  <a:ext uri="{FF2B5EF4-FFF2-40B4-BE49-F238E27FC236}">
                    <a16:creationId xmlns:a16="http://schemas.microsoft.com/office/drawing/2014/main" id="{D51D559C-A26D-4DCF-A685-5DB3AEDD2D4F}"/>
                  </a:ext>
                </a:extLst>
              </p:cNvPr>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51239" name="Line 6">
                <a:extLst>
                  <a:ext uri="{FF2B5EF4-FFF2-40B4-BE49-F238E27FC236}">
                    <a16:creationId xmlns:a16="http://schemas.microsoft.com/office/drawing/2014/main" id="{851EA396-2148-4828-9C31-9EB4521D7B8D}"/>
                  </a:ext>
                </a:extLst>
              </p:cNvPr>
              <p:cNvSpPr>
                <a:spLocks noChangeShapeType="1"/>
              </p:cNvSpPr>
              <p:nvPr/>
            </p:nvSpPr>
            <p:spPr bwMode="auto">
              <a:xfrm>
                <a:off x="1536" y="2448"/>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0" name="Line 7">
                <a:extLst>
                  <a:ext uri="{FF2B5EF4-FFF2-40B4-BE49-F238E27FC236}">
                    <a16:creationId xmlns:a16="http://schemas.microsoft.com/office/drawing/2014/main" id="{D39BBFF4-E592-4996-8E6B-D02FFB22C6AF}"/>
                  </a:ext>
                </a:extLst>
              </p:cNvPr>
              <p:cNvSpPr>
                <a:spLocks noChangeShapeType="1"/>
              </p:cNvSpPr>
              <p:nvPr/>
            </p:nvSpPr>
            <p:spPr bwMode="auto">
              <a:xfrm>
                <a:off x="1536" y="2592"/>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1" name="Line 8">
                <a:extLst>
                  <a:ext uri="{FF2B5EF4-FFF2-40B4-BE49-F238E27FC236}">
                    <a16:creationId xmlns:a16="http://schemas.microsoft.com/office/drawing/2014/main" id="{DCFF2E8E-2491-46C1-AF15-3E0EE92335D2}"/>
                  </a:ext>
                </a:extLst>
              </p:cNvPr>
              <p:cNvSpPr>
                <a:spLocks noChangeShapeType="1"/>
              </p:cNvSpPr>
              <p:nvPr/>
            </p:nvSpPr>
            <p:spPr bwMode="auto">
              <a:xfrm>
                <a:off x="1680"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2" name="Line 9">
                <a:extLst>
                  <a:ext uri="{FF2B5EF4-FFF2-40B4-BE49-F238E27FC236}">
                    <a16:creationId xmlns:a16="http://schemas.microsoft.com/office/drawing/2014/main" id="{A78547F2-52B4-480F-BF32-68CDE9A5C1C2}"/>
                  </a:ext>
                </a:extLst>
              </p:cNvPr>
              <p:cNvSpPr>
                <a:spLocks noChangeShapeType="1"/>
              </p:cNvSpPr>
              <p:nvPr/>
            </p:nvSpPr>
            <p:spPr bwMode="auto">
              <a:xfrm>
                <a:off x="1824"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30" name="Text Box 10">
              <a:extLst>
                <a:ext uri="{FF2B5EF4-FFF2-40B4-BE49-F238E27FC236}">
                  <a16:creationId xmlns:a16="http://schemas.microsoft.com/office/drawing/2014/main" id="{A5CC14D8-9311-4A1F-811B-AEA65EE0CD2A}"/>
                </a:ext>
              </a:extLst>
            </p:cNvPr>
            <p:cNvSpPr txBox="1">
              <a:spLocks noChangeArrowheads="1"/>
            </p:cNvSpPr>
            <p:nvPr/>
          </p:nvSpPr>
          <p:spPr bwMode="auto">
            <a:xfrm>
              <a:off x="2016"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1</a:t>
              </a:r>
              <a:endParaRPr lang="en-US" altLang="zh-CN" sz="2400">
                <a:ea typeface="宋体" panose="02010600030101010101" pitchFamily="2" charset="-122"/>
              </a:endParaRPr>
            </a:p>
          </p:txBody>
        </p:sp>
        <p:sp>
          <p:nvSpPr>
            <p:cNvPr id="51231" name="Text Box 11">
              <a:extLst>
                <a:ext uri="{FF2B5EF4-FFF2-40B4-BE49-F238E27FC236}">
                  <a16:creationId xmlns:a16="http://schemas.microsoft.com/office/drawing/2014/main" id="{CAA1931C-24F8-4116-93AA-0E73A1DF798E}"/>
                </a:ext>
              </a:extLst>
            </p:cNvPr>
            <p:cNvSpPr txBox="1">
              <a:spLocks noChangeArrowheads="1"/>
            </p:cNvSpPr>
            <p:nvPr/>
          </p:nvSpPr>
          <p:spPr bwMode="auto">
            <a:xfrm>
              <a:off x="2016"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2</a:t>
              </a:r>
              <a:endParaRPr lang="en-US" altLang="zh-CN" sz="2400">
                <a:ea typeface="宋体" panose="02010600030101010101" pitchFamily="2" charset="-122"/>
              </a:endParaRPr>
            </a:p>
          </p:txBody>
        </p:sp>
        <p:sp>
          <p:nvSpPr>
            <p:cNvPr id="51232" name="Text Box 12">
              <a:extLst>
                <a:ext uri="{FF2B5EF4-FFF2-40B4-BE49-F238E27FC236}">
                  <a16:creationId xmlns:a16="http://schemas.microsoft.com/office/drawing/2014/main" id="{3C84BF3E-120D-4707-A82A-694B95F20707}"/>
                </a:ext>
              </a:extLst>
            </p:cNvPr>
            <p:cNvSpPr txBox="1">
              <a:spLocks noChangeArrowheads="1"/>
            </p:cNvSpPr>
            <p:nvPr/>
          </p:nvSpPr>
          <p:spPr bwMode="auto">
            <a:xfrm>
              <a:off x="2640"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3</a:t>
              </a:r>
              <a:endParaRPr lang="en-US" altLang="zh-CN" sz="2400">
                <a:ea typeface="宋体" panose="02010600030101010101" pitchFamily="2" charset="-122"/>
              </a:endParaRPr>
            </a:p>
          </p:txBody>
        </p:sp>
        <p:sp>
          <p:nvSpPr>
            <p:cNvPr id="51233" name="Text Box 13">
              <a:extLst>
                <a:ext uri="{FF2B5EF4-FFF2-40B4-BE49-F238E27FC236}">
                  <a16:creationId xmlns:a16="http://schemas.microsoft.com/office/drawing/2014/main" id="{073B7CBC-43CA-466C-A0C7-3B8352671B15}"/>
                </a:ext>
              </a:extLst>
            </p:cNvPr>
            <p:cNvSpPr txBox="1">
              <a:spLocks noChangeArrowheads="1"/>
            </p:cNvSpPr>
            <p:nvPr/>
          </p:nvSpPr>
          <p:spPr bwMode="auto">
            <a:xfrm>
              <a:off x="2304" y="13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8</a:t>
              </a:r>
              <a:endParaRPr lang="en-US" altLang="zh-CN" sz="2400">
                <a:ea typeface="宋体" panose="02010600030101010101" pitchFamily="2" charset="-122"/>
              </a:endParaRPr>
            </a:p>
          </p:txBody>
        </p:sp>
        <p:sp>
          <p:nvSpPr>
            <p:cNvPr id="51234" name="Text Box 14">
              <a:extLst>
                <a:ext uri="{FF2B5EF4-FFF2-40B4-BE49-F238E27FC236}">
                  <a16:creationId xmlns:a16="http://schemas.microsoft.com/office/drawing/2014/main" id="{CEC04222-E434-4DBB-AF3A-E73CD168B419}"/>
                </a:ext>
              </a:extLst>
            </p:cNvPr>
            <p:cNvSpPr txBox="1">
              <a:spLocks noChangeArrowheads="1"/>
            </p:cNvSpPr>
            <p:nvPr/>
          </p:nvSpPr>
          <p:spPr bwMode="auto">
            <a:xfrm>
              <a:off x="2640" y="16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4</a:t>
              </a:r>
              <a:endParaRPr lang="en-US" altLang="zh-CN" sz="2400">
                <a:ea typeface="宋体" panose="02010600030101010101" pitchFamily="2" charset="-122"/>
              </a:endParaRPr>
            </a:p>
          </p:txBody>
        </p:sp>
        <p:sp>
          <p:nvSpPr>
            <p:cNvPr id="51235" name="Text Box 15">
              <a:extLst>
                <a:ext uri="{FF2B5EF4-FFF2-40B4-BE49-F238E27FC236}">
                  <a16:creationId xmlns:a16="http://schemas.microsoft.com/office/drawing/2014/main" id="{5F18A3BC-3749-4689-A3AF-72F2C363547D}"/>
                </a:ext>
              </a:extLst>
            </p:cNvPr>
            <p:cNvSpPr txBox="1">
              <a:spLocks noChangeArrowheads="1"/>
            </p:cNvSpPr>
            <p:nvPr/>
          </p:nvSpPr>
          <p:spPr bwMode="auto">
            <a:xfrm>
              <a:off x="2640" y="19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5</a:t>
              </a:r>
              <a:endParaRPr lang="en-US" altLang="zh-CN" sz="2400">
                <a:ea typeface="宋体" panose="02010600030101010101" pitchFamily="2" charset="-122"/>
              </a:endParaRPr>
            </a:p>
          </p:txBody>
        </p:sp>
        <p:sp>
          <p:nvSpPr>
            <p:cNvPr id="51236" name="Text Box 16">
              <a:extLst>
                <a:ext uri="{FF2B5EF4-FFF2-40B4-BE49-F238E27FC236}">
                  <a16:creationId xmlns:a16="http://schemas.microsoft.com/office/drawing/2014/main" id="{3E4E2DCE-BA40-4B09-883B-B5FDB1BA1B33}"/>
                </a:ext>
              </a:extLst>
            </p:cNvPr>
            <p:cNvSpPr txBox="1">
              <a:spLocks noChangeArrowheads="1"/>
            </p:cNvSpPr>
            <p:nvPr/>
          </p:nvSpPr>
          <p:spPr bwMode="auto">
            <a:xfrm>
              <a:off x="2304" y="19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6</a:t>
              </a:r>
              <a:endParaRPr lang="en-US" altLang="zh-CN" sz="2400">
                <a:ea typeface="宋体" panose="02010600030101010101" pitchFamily="2" charset="-122"/>
              </a:endParaRPr>
            </a:p>
          </p:txBody>
        </p:sp>
        <p:sp>
          <p:nvSpPr>
            <p:cNvPr id="51237" name="Text Box 17">
              <a:extLst>
                <a:ext uri="{FF2B5EF4-FFF2-40B4-BE49-F238E27FC236}">
                  <a16:creationId xmlns:a16="http://schemas.microsoft.com/office/drawing/2014/main" id="{A99CB84A-A877-4CD4-BA74-9221F9ABD2FE}"/>
                </a:ext>
              </a:extLst>
            </p:cNvPr>
            <p:cNvSpPr txBox="1">
              <a:spLocks noChangeArrowheads="1"/>
            </p:cNvSpPr>
            <p:nvPr/>
          </p:nvSpPr>
          <p:spPr bwMode="auto">
            <a:xfrm>
              <a:off x="2016" y="192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7</a:t>
              </a:r>
              <a:endParaRPr lang="en-US" altLang="zh-CN" sz="2400">
                <a:ea typeface="宋体" panose="02010600030101010101" pitchFamily="2" charset="-122"/>
              </a:endParaRPr>
            </a:p>
          </p:txBody>
        </p:sp>
      </p:grpSp>
      <p:grpSp>
        <p:nvGrpSpPr>
          <p:cNvPr id="4" name="Group 18">
            <a:extLst>
              <a:ext uri="{FF2B5EF4-FFF2-40B4-BE49-F238E27FC236}">
                <a16:creationId xmlns:a16="http://schemas.microsoft.com/office/drawing/2014/main" id="{4B378CFB-C974-407D-9BE3-52CCA0197501}"/>
              </a:ext>
            </a:extLst>
          </p:cNvPr>
          <p:cNvGrpSpPr>
            <a:grpSpLocks/>
          </p:cNvGrpSpPr>
          <p:nvPr/>
        </p:nvGrpSpPr>
        <p:grpSpPr bwMode="auto">
          <a:xfrm>
            <a:off x="4311650" y="2209800"/>
            <a:ext cx="3689350" cy="1938338"/>
            <a:chOff x="2064" y="1419"/>
            <a:chExt cx="2324" cy="1221"/>
          </a:xfrm>
        </p:grpSpPr>
        <p:grpSp>
          <p:nvGrpSpPr>
            <p:cNvPr id="51211" name="Group 19">
              <a:extLst>
                <a:ext uri="{FF2B5EF4-FFF2-40B4-BE49-F238E27FC236}">
                  <a16:creationId xmlns:a16="http://schemas.microsoft.com/office/drawing/2014/main" id="{B78FEA25-8F67-4026-AF26-59737C264FDF}"/>
                </a:ext>
              </a:extLst>
            </p:cNvPr>
            <p:cNvGrpSpPr>
              <a:grpSpLocks/>
            </p:cNvGrpSpPr>
            <p:nvPr/>
          </p:nvGrpSpPr>
          <p:grpSpPr bwMode="auto">
            <a:xfrm>
              <a:off x="2064" y="1419"/>
              <a:ext cx="2112" cy="864"/>
              <a:chOff x="2064" y="1392"/>
              <a:chExt cx="2112" cy="864"/>
            </a:xfrm>
          </p:grpSpPr>
          <p:grpSp>
            <p:nvGrpSpPr>
              <p:cNvPr id="51213" name="Group 20">
                <a:extLst>
                  <a:ext uri="{FF2B5EF4-FFF2-40B4-BE49-F238E27FC236}">
                    <a16:creationId xmlns:a16="http://schemas.microsoft.com/office/drawing/2014/main" id="{A5471D01-2DCF-40D6-BB72-D32839CE5764}"/>
                  </a:ext>
                </a:extLst>
              </p:cNvPr>
              <p:cNvGrpSpPr>
                <a:grpSpLocks/>
              </p:cNvGrpSpPr>
              <p:nvPr/>
            </p:nvGrpSpPr>
            <p:grpSpPr bwMode="auto">
              <a:xfrm>
                <a:off x="3264" y="1392"/>
                <a:ext cx="912" cy="864"/>
                <a:chOff x="3504" y="1248"/>
                <a:chExt cx="912" cy="864"/>
              </a:xfrm>
            </p:grpSpPr>
            <p:grpSp>
              <p:nvGrpSpPr>
                <p:cNvPr id="51215" name="Group 21">
                  <a:extLst>
                    <a:ext uri="{FF2B5EF4-FFF2-40B4-BE49-F238E27FC236}">
                      <a16:creationId xmlns:a16="http://schemas.microsoft.com/office/drawing/2014/main" id="{FD40A3F7-A3F4-4424-8615-BBEF64055A4F}"/>
                    </a:ext>
                  </a:extLst>
                </p:cNvPr>
                <p:cNvGrpSpPr>
                  <a:grpSpLocks/>
                </p:cNvGrpSpPr>
                <p:nvPr/>
              </p:nvGrpSpPr>
              <p:grpSpPr bwMode="auto">
                <a:xfrm>
                  <a:off x="3504" y="1248"/>
                  <a:ext cx="912" cy="864"/>
                  <a:chOff x="1536" y="2304"/>
                  <a:chExt cx="432" cy="432"/>
                </a:xfrm>
              </p:grpSpPr>
              <p:sp>
                <p:nvSpPr>
                  <p:cNvPr id="51224" name="Rectangle 22">
                    <a:extLst>
                      <a:ext uri="{FF2B5EF4-FFF2-40B4-BE49-F238E27FC236}">
                        <a16:creationId xmlns:a16="http://schemas.microsoft.com/office/drawing/2014/main" id="{2D614687-B2F9-48DF-9641-FA56B9F48921}"/>
                      </a:ext>
                    </a:extLst>
                  </p:cNvPr>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51225" name="Line 23">
                    <a:extLst>
                      <a:ext uri="{FF2B5EF4-FFF2-40B4-BE49-F238E27FC236}">
                        <a16:creationId xmlns:a16="http://schemas.microsoft.com/office/drawing/2014/main" id="{3AF3D045-FE88-484B-A0EA-F812DD6320BF}"/>
                      </a:ext>
                    </a:extLst>
                  </p:cNvPr>
                  <p:cNvSpPr>
                    <a:spLocks noChangeShapeType="1"/>
                  </p:cNvSpPr>
                  <p:nvPr/>
                </p:nvSpPr>
                <p:spPr bwMode="auto">
                  <a:xfrm>
                    <a:off x="1536" y="2448"/>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6" name="Line 24">
                    <a:extLst>
                      <a:ext uri="{FF2B5EF4-FFF2-40B4-BE49-F238E27FC236}">
                        <a16:creationId xmlns:a16="http://schemas.microsoft.com/office/drawing/2014/main" id="{09798051-31EA-4B21-9BC2-F6835ED328AC}"/>
                      </a:ext>
                    </a:extLst>
                  </p:cNvPr>
                  <p:cNvSpPr>
                    <a:spLocks noChangeShapeType="1"/>
                  </p:cNvSpPr>
                  <p:nvPr/>
                </p:nvSpPr>
                <p:spPr bwMode="auto">
                  <a:xfrm>
                    <a:off x="1536" y="2592"/>
                    <a:ext cx="432"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7" name="Line 25">
                    <a:extLst>
                      <a:ext uri="{FF2B5EF4-FFF2-40B4-BE49-F238E27FC236}">
                        <a16:creationId xmlns:a16="http://schemas.microsoft.com/office/drawing/2014/main" id="{B68ABA63-75C6-4186-BEBC-218D4AA8F09C}"/>
                      </a:ext>
                    </a:extLst>
                  </p:cNvPr>
                  <p:cNvSpPr>
                    <a:spLocks noChangeShapeType="1"/>
                  </p:cNvSpPr>
                  <p:nvPr/>
                </p:nvSpPr>
                <p:spPr bwMode="auto">
                  <a:xfrm>
                    <a:off x="1680"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8" name="Line 26">
                    <a:extLst>
                      <a:ext uri="{FF2B5EF4-FFF2-40B4-BE49-F238E27FC236}">
                        <a16:creationId xmlns:a16="http://schemas.microsoft.com/office/drawing/2014/main" id="{FD306210-1EA7-478C-BB20-6B17C26CB6B3}"/>
                      </a:ext>
                    </a:extLst>
                  </p:cNvPr>
                  <p:cNvSpPr>
                    <a:spLocks noChangeShapeType="1"/>
                  </p:cNvSpPr>
                  <p:nvPr/>
                </p:nvSpPr>
                <p:spPr bwMode="auto">
                  <a:xfrm>
                    <a:off x="1824" y="2304"/>
                    <a:ext cx="0" cy="432"/>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16" name="Text Box 27">
                  <a:extLst>
                    <a:ext uri="{FF2B5EF4-FFF2-40B4-BE49-F238E27FC236}">
                      <a16:creationId xmlns:a16="http://schemas.microsoft.com/office/drawing/2014/main" id="{A4B5245E-E915-4B05-AD34-4B7947600800}"/>
                    </a:ext>
                  </a:extLst>
                </p:cNvPr>
                <p:cNvSpPr txBox="1">
                  <a:spLocks noChangeArrowheads="1"/>
                </p:cNvSpPr>
                <p:nvPr/>
              </p:nvSpPr>
              <p:spPr bwMode="auto">
                <a:xfrm>
                  <a:off x="3552" y="12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1</a:t>
                  </a:r>
                  <a:endParaRPr lang="en-US" altLang="zh-CN" sz="2400">
                    <a:ea typeface="宋体" panose="02010600030101010101" pitchFamily="2" charset="-122"/>
                  </a:endParaRPr>
                </a:p>
              </p:txBody>
            </p:sp>
            <p:sp>
              <p:nvSpPr>
                <p:cNvPr id="51217" name="Text Box 28">
                  <a:extLst>
                    <a:ext uri="{FF2B5EF4-FFF2-40B4-BE49-F238E27FC236}">
                      <a16:creationId xmlns:a16="http://schemas.microsoft.com/office/drawing/2014/main" id="{72ED7475-139D-4B2A-9944-0C895D1D43BF}"/>
                    </a:ext>
                  </a:extLst>
                </p:cNvPr>
                <p:cNvSpPr txBox="1">
                  <a:spLocks noChangeArrowheads="1"/>
                </p:cNvSpPr>
                <p:nvPr/>
              </p:nvSpPr>
              <p:spPr bwMode="auto">
                <a:xfrm>
                  <a:off x="3840" y="12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2</a:t>
                  </a:r>
                  <a:endParaRPr lang="en-US" altLang="zh-CN" sz="2400">
                    <a:ea typeface="宋体" panose="02010600030101010101" pitchFamily="2" charset="-122"/>
                  </a:endParaRPr>
                </a:p>
              </p:txBody>
            </p:sp>
            <p:sp>
              <p:nvSpPr>
                <p:cNvPr id="51218" name="Text Box 29">
                  <a:extLst>
                    <a:ext uri="{FF2B5EF4-FFF2-40B4-BE49-F238E27FC236}">
                      <a16:creationId xmlns:a16="http://schemas.microsoft.com/office/drawing/2014/main" id="{867C6BB4-30A0-409D-A943-3CC12092F5F5}"/>
                    </a:ext>
                  </a:extLst>
                </p:cNvPr>
                <p:cNvSpPr txBox="1">
                  <a:spLocks noChangeArrowheads="1"/>
                </p:cNvSpPr>
                <p:nvPr/>
              </p:nvSpPr>
              <p:spPr bwMode="auto">
                <a:xfrm>
                  <a:off x="4176" y="12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3</a:t>
                  </a:r>
                  <a:endParaRPr lang="en-US" altLang="zh-CN" sz="2400">
                    <a:ea typeface="宋体" panose="02010600030101010101" pitchFamily="2" charset="-122"/>
                  </a:endParaRPr>
                </a:p>
              </p:txBody>
            </p:sp>
            <p:sp>
              <p:nvSpPr>
                <p:cNvPr id="51219" name="Text Box 30">
                  <a:extLst>
                    <a:ext uri="{FF2B5EF4-FFF2-40B4-BE49-F238E27FC236}">
                      <a16:creationId xmlns:a16="http://schemas.microsoft.com/office/drawing/2014/main" id="{FA82FD17-2A6B-4701-8E3A-1E48B31F24B7}"/>
                    </a:ext>
                  </a:extLst>
                </p:cNvPr>
                <p:cNvSpPr txBox="1">
                  <a:spLocks noChangeArrowheads="1"/>
                </p:cNvSpPr>
                <p:nvPr/>
              </p:nvSpPr>
              <p:spPr bwMode="auto">
                <a:xfrm>
                  <a:off x="3552"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8</a:t>
                  </a:r>
                  <a:endParaRPr lang="en-US" altLang="zh-CN" sz="2400">
                    <a:ea typeface="宋体" panose="02010600030101010101" pitchFamily="2" charset="-122"/>
                  </a:endParaRPr>
                </a:p>
              </p:txBody>
            </p:sp>
            <p:sp>
              <p:nvSpPr>
                <p:cNvPr id="51220" name="Text Box 31">
                  <a:extLst>
                    <a:ext uri="{FF2B5EF4-FFF2-40B4-BE49-F238E27FC236}">
                      <a16:creationId xmlns:a16="http://schemas.microsoft.com/office/drawing/2014/main" id="{147B7BBE-4274-4CDB-9F8F-097310725F5F}"/>
                    </a:ext>
                  </a:extLst>
                </p:cNvPr>
                <p:cNvSpPr txBox="1">
                  <a:spLocks noChangeArrowheads="1"/>
                </p:cNvSpPr>
                <p:nvPr/>
              </p:nvSpPr>
              <p:spPr bwMode="auto">
                <a:xfrm>
                  <a:off x="4176"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4</a:t>
                  </a:r>
                  <a:endParaRPr lang="en-US" altLang="zh-CN" sz="2400">
                    <a:ea typeface="宋体" panose="02010600030101010101" pitchFamily="2" charset="-122"/>
                  </a:endParaRPr>
                </a:p>
              </p:txBody>
            </p:sp>
            <p:sp>
              <p:nvSpPr>
                <p:cNvPr id="51221" name="Text Box 32">
                  <a:extLst>
                    <a:ext uri="{FF2B5EF4-FFF2-40B4-BE49-F238E27FC236}">
                      <a16:creationId xmlns:a16="http://schemas.microsoft.com/office/drawing/2014/main" id="{44DFFF37-8EAB-4BEF-84AF-2C5660E27D0E}"/>
                    </a:ext>
                  </a:extLst>
                </p:cNvPr>
                <p:cNvSpPr txBox="1">
                  <a:spLocks noChangeArrowheads="1"/>
                </p:cNvSpPr>
                <p:nvPr/>
              </p:nvSpPr>
              <p:spPr bwMode="auto">
                <a:xfrm>
                  <a:off x="4176"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5</a:t>
                  </a:r>
                  <a:endParaRPr lang="en-US" altLang="zh-CN" sz="2400">
                    <a:ea typeface="宋体" panose="02010600030101010101" pitchFamily="2" charset="-122"/>
                  </a:endParaRPr>
                </a:p>
              </p:txBody>
            </p:sp>
            <p:sp>
              <p:nvSpPr>
                <p:cNvPr id="51222" name="Text Box 33">
                  <a:extLst>
                    <a:ext uri="{FF2B5EF4-FFF2-40B4-BE49-F238E27FC236}">
                      <a16:creationId xmlns:a16="http://schemas.microsoft.com/office/drawing/2014/main" id="{BD5EB04D-C16A-413C-AE1E-49ADA7D154D4}"/>
                    </a:ext>
                  </a:extLst>
                </p:cNvPr>
                <p:cNvSpPr txBox="1">
                  <a:spLocks noChangeArrowheads="1"/>
                </p:cNvSpPr>
                <p:nvPr/>
              </p:nvSpPr>
              <p:spPr bwMode="auto">
                <a:xfrm>
                  <a:off x="3840"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6</a:t>
                  </a:r>
                  <a:endParaRPr lang="en-US" altLang="zh-CN" sz="2400">
                    <a:ea typeface="宋体" panose="02010600030101010101" pitchFamily="2" charset="-122"/>
                  </a:endParaRPr>
                </a:p>
              </p:txBody>
            </p:sp>
            <p:sp>
              <p:nvSpPr>
                <p:cNvPr id="51223" name="Text Box 34">
                  <a:extLst>
                    <a:ext uri="{FF2B5EF4-FFF2-40B4-BE49-F238E27FC236}">
                      <a16:creationId xmlns:a16="http://schemas.microsoft.com/office/drawing/2014/main" id="{F15C9AE8-8373-4916-9262-EBC063241A3F}"/>
                    </a:ext>
                  </a:extLst>
                </p:cNvPr>
                <p:cNvSpPr txBox="1">
                  <a:spLocks noChangeArrowheads="1"/>
                </p:cNvSpPr>
                <p:nvPr/>
              </p:nvSpPr>
              <p:spPr bwMode="auto">
                <a:xfrm>
                  <a:off x="3552"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b="1">
                      <a:solidFill>
                        <a:schemeClr val="tx2"/>
                      </a:solidFill>
                      <a:ea typeface="宋体" panose="02010600030101010101" pitchFamily="2" charset="-122"/>
                    </a:rPr>
                    <a:t>7</a:t>
                  </a:r>
                  <a:endParaRPr lang="en-US" altLang="zh-CN" sz="2400">
                    <a:ea typeface="宋体" panose="02010600030101010101" pitchFamily="2" charset="-122"/>
                  </a:endParaRPr>
                </a:p>
              </p:txBody>
            </p:sp>
          </p:grpSp>
          <p:sp>
            <p:nvSpPr>
              <p:cNvPr id="51214" name="Line 35">
                <a:extLst>
                  <a:ext uri="{FF2B5EF4-FFF2-40B4-BE49-F238E27FC236}">
                    <a16:creationId xmlns:a16="http://schemas.microsoft.com/office/drawing/2014/main" id="{E031F68A-F028-41DE-90B3-97CAA6D5FAB2}"/>
                  </a:ext>
                </a:extLst>
              </p:cNvPr>
              <p:cNvSpPr>
                <a:spLocks noChangeShapeType="1"/>
              </p:cNvSpPr>
              <p:nvPr/>
            </p:nvSpPr>
            <p:spPr bwMode="auto">
              <a:xfrm>
                <a:off x="2064" y="1824"/>
                <a:ext cx="100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12" name="Text Box 36">
              <a:extLst>
                <a:ext uri="{FF2B5EF4-FFF2-40B4-BE49-F238E27FC236}">
                  <a16:creationId xmlns:a16="http://schemas.microsoft.com/office/drawing/2014/main" id="{F04ADCBE-DEF5-4145-A318-DE8D88978C1A}"/>
                </a:ext>
              </a:extLst>
            </p:cNvPr>
            <p:cNvSpPr txBox="1">
              <a:spLocks noChangeArrowheads="1"/>
            </p:cNvSpPr>
            <p:nvPr/>
          </p:nvSpPr>
          <p:spPr bwMode="auto">
            <a:xfrm>
              <a:off x="3120" y="2352"/>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2400" b="1">
                  <a:ea typeface="华文新魏" panose="02010800040101010101" pitchFamily="2" charset="-122"/>
                </a:rPr>
                <a:t>（目标状态）</a:t>
              </a:r>
            </a:p>
          </p:txBody>
        </p:sp>
      </p:grpSp>
      <p:sp>
        <p:nvSpPr>
          <p:cNvPr id="51206" name="Text Box 37">
            <a:extLst>
              <a:ext uri="{FF2B5EF4-FFF2-40B4-BE49-F238E27FC236}">
                <a16:creationId xmlns:a16="http://schemas.microsoft.com/office/drawing/2014/main" id="{F8A06E04-6B97-4E35-9774-A4584C0855E2}"/>
              </a:ext>
            </a:extLst>
          </p:cNvPr>
          <p:cNvSpPr txBox="1">
            <a:spLocks noChangeArrowheads="1"/>
          </p:cNvSpPr>
          <p:nvPr/>
        </p:nvSpPr>
        <p:spPr bwMode="auto">
          <a:xfrm>
            <a:off x="2254250" y="3657600"/>
            <a:ext cx="201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2400" b="1">
                <a:ea typeface="华文新魏" panose="02010800040101010101" pitchFamily="2" charset="-122"/>
              </a:rPr>
              <a:t>（初始状态</a:t>
            </a:r>
            <a:r>
              <a:rPr lang="zh-CN" altLang="en-US" sz="2400" b="1">
                <a:ea typeface="楷体_GB2312" pitchFamily="49" charset="-122"/>
              </a:rPr>
              <a:t>）</a:t>
            </a:r>
            <a:endParaRPr lang="zh-CN" altLang="en-US" sz="2400" b="1">
              <a:ea typeface="宋体" panose="02010600030101010101" pitchFamily="2" charset="-122"/>
            </a:endParaRPr>
          </a:p>
        </p:txBody>
      </p:sp>
      <p:sp>
        <p:nvSpPr>
          <p:cNvPr id="36871" name="Text Box 38">
            <a:extLst>
              <a:ext uri="{FF2B5EF4-FFF2-40B4-BE49-F238E27FC236}">
                <a16:creationId xmlns:a16="http://schemas.microsoft.com/office/drawing/2014/main" id="{0052A176-4010-43D6-91C6-C966A405DAD8}"/>
              </a:ext>
            </a:extLst>
          </p:cNvPr>
          <p:cNvSpPr txBox="1">
            <a:spLocks noChangeArrowheads="1"/>
          </p:cNvSpPr>
          <p:nvPr/>
        </p:nvSpPr>
        <p:spPr bwMode="auto">
          <a:xfrm>
            <a:off x="598488" y="4508500"/>
            <a:ext cx="8208962" cy="1477963"/>
          </a:xfrm>
          <a:prstGeom prst="rect">
            <a:avLst/>
          </a:prstGeom>
          <a:no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nSpc>
                <a:spcPts val="3600"/>
              </a:lnSpc>
              <a:spcBef>
                <a:spcPct val="0"/>
              </a:spcBef>
              <a:buFontTx/>
              <a:buNone/>
              <a:defRPr/>
            </a:pPr>
            <a:r>
              <a:rPr lang="zh-CN" altLang="en-US" sz="2400" dirty="0">
                <a:solidFill>
                  <a:schemeClr val="accent6"/>
                </a:solidFill>
                <a:latin typeface="幼圆" panose="02010509060101010101" pitchFamily="49" charset="-122"/>
                <a:ea typeface="幼圆" panose="02010509060101010101" pitchFamily="49" charset="-122"/>
              </a:rPr>
              <a:t>规定：</a:t>
            </a:r>
            <a:r>
              <a:rPr lang="zh-CN" altLang="en-US" sz="2400" dirty="0">
                <a:latin typeface="幼圆" panose="02010509060101010101" pitchFamily="49" charset="-122"/>
                <a:ea typeface="幼圆" panose="02010509060101010101" pitchFamily="49" charset="-122"/>
              </a:rPr>
              <a:t>将牌移入空格的顺序为：从空格左边开始顺时针旋转。不许斜向移动，也不返回先辈节点。从图可见，要扩展</a:t>
            </a:r>
            <a:r>
              <a:rPr lang="en-US" altLang="zh-CN" sz="2400" dirty="0">
                <a:latin typeface="幼圆" panose="02010509060101010101" pitchFamily="49" charset="-122"/>
                <a:ea typeface="幼圆" panose="02010509060101010101" pitchFamily="49" charset="-122"/>
              </a:rPr>
              <a:t>26</a:t>
            </a:r>
            <a:r>
              <a:rPr lang="zh-CN" altLang="en-US" sz="2400" dirty="0">
                <a:latin typeface="幼圆" panose="02010509060101010101" pitchFamily="49" charset="-122"/>
                <a:ea typeface="幼圆" panose="02010509060101010101" pitchFamily="49" charset="-122"/>
              </a:rPr>
              <a:t>个节点，共生成</a:t>
            </a:r>
            <a:r>
              <a:rPr lang="en-US" altLang="zh-CN" sz="2400" dirty="0">
                <a:latin typeface="幼圆" panose="02010509060101010101" pitchFamily="49" charset="-122"/>
                <a:ea typeface="幼圆" panose="02010509060101010101" pitchFamily="49" charset="-122"/>
              </a:rPr>
              <a:t>46</a:t>
            </a:r>
            <a:r>
              <a:rPr lang="zh-CN" altLang="en-US" sz="2400" dirty="0">
                <a:latin typeface="幼圆" panose="02010509060101010101" pitchFamily="49" charset="-122"/>
                <a:ea typeface="幼圆" panose="02010509060101010101" pitchFamily="49" charset="-122"/>
              </a:rPr>
              <a:t>个节点之后才求得解（目标节点）。</a:t>
            </a:r>
          </a:p>
        </p:txBody>
      </p:sp>
      <p:sp>
        <p:nvSpPr>
          <p:cNvPr id="41" name="Text Box 4">
            <a:extLst>
              <a:ext uri="{FF2B5EF4-FFF2-40B4-BE49-F238E27FC236}">
                <a16:creationId xmlns:a16="http://schemas.microsoft.com/office/drawing/2014/main" id="{075BFE63-5040-4DB6-8EDC-8AAA082C6D61}"/>
              </a:ext>
            </a:extLst>
          </p:cNvPr>
          <p:cNvSpPr txBox="1">
            <a:spLocks noChangeArrowheads="1"/>
          </p:cNvSpPr>
          <p:nvPr/>
        </p:nvSpPr>
        <p:spPr bwMode="auto">
          <a:xfrm>
            <a:off x="1403350" y="188913"/>
            <a:ext cx="6361113" cy="769937"/>
          </a:xfrm>
          <a:prstGeom prst="rect">
            <a:avLst/>
          </a:prstGeom>
          <a:no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50000"/>
              </a:spcBef>
              <a:buFontTx/>
              <a:buNone/>
              <a:defRPr/>
            </a:pPr>
            <a:r>
              <a:rPr lang="zh-CN" altLang="en-US" sz="4400" b="1" dirty="0">
                <a:solidFill>
                  <a:schemeClr val="accent6"/>
                </a:solidFill>
                <a:latin typeface="黑体" panose="02010609060101010101" pitchFamily="49" charset="-122"/>
                <a:ea typeface="黑体" panose="02010609060101010101" pitchFamily="49" charset="-122"/>
              </a:rPr>
              <a:t>宽度优先算法例子</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日期占位符 1">
            <a:extLst>
              <a:ext uri="{FF2B5EF4-FFF2-40B4-BE49-F238E27FC236}">
                <a16:creationId xmlns:a16="http://schemas.microsoft.com/office/drawing/2014/main" id="{77074946-B3F4-45DF-8D30-84036272F165}"/>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D979DA9-0EA1-4B5F-B7A2-AF42488AC647}" type="datetime1">
              <a:rPr lang="zh-CN" altLang="en-US" sz="1400" smtClean="0"/>
              <a:pPr>
                <a:spcBef>
                  <a:spcPct val="0"/>
                </a:spcBef>
                <a:buFontTx/>
                <a:buNone/>
              </a:pPr>
              <a:t>2021/11/2</a:t>
            </a:fld>
            <a:endParaRPr lang="en-US" altLang="zh-CN" sz="1400"/>
          </a:p>
        </p:txBody>
      </p:sp>
      <p:sp>
        <p:nvSpPr>
          <p:cNvPr id="52230" name="页脚占位符 2">
            <a:extLst>
              <a:ext uri="{FF2B5EF4-FFF2-40B4-BE49-F238E27FC236}">
                <a16:creationId xmlns:a16="http://schemas.microsoft.com/office/drawing/2014/main" id="{728D6E31-182A-4424-95C2-6B30F1E940C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52226" name="灯片编号占位符 3">
            <a:extLst>
              <a:ext uri="{FF2B5EF4-FFF2-40B4-BE49-F238E27FC236}">
                <a16:creationId xmlns:a16="http://schemas.microsoft.com/office/drawing/2014/main" id="{92726A7E-C213-4A1A-952C-8857B37BC0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464FC7A-BEEA-43CB-89AA-819D674581A7}" type="slidenum">
              <a:rPr lang="en-US" altLang="zh-CN" sz="1400"/>
              <a:pPr>
                <a:spcBef>
                  <a:spcPct val="0"/>
                </a:spcBef>
                <a:buFontTx/>
                <a:buNone/>
              </a:pPr>
              <a:t>21</a:t>
            </a:fld>
            <a:endParaRPr lang="en-US" altLang="zh-CN" sz="1400"/>
          </a:p>
        </p:txBody>
      </p:sp>
      <p:pic>
        <p:nvPicPr>
          <p:cNvPr id="52227" name="Picture 5">
            <a:extLst>
              <a:ext uri="{FF2B5EF4-FFF2-40B4-BE49-F238E27FC236}">
                <a16:creationId xmlns:a16="http://schemas.microsoft.com/office/drawing/2014/main" id="{ADF6821F-FE03-49B6-B084-B5B56A02B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85863"/>
            <a:ext cx="8005762" cy="489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a:extLst>
              <a:ext uri="{FF2B5EF4-FFF2-40B4-BE49-F238E27FC236}">
                <a16:creationId xmlns:a16="http://schemas.microsoft.com/office/drawing/2014/main" id="{8FB9EF8E-9863-419F-B93D-EA7F0B8D2EF8}"/>
              </a:ext>
            </a:extLst>
          </p:cNvPr>
          <p:cNvSpPr txBox="1">
            <a:spLocks noChangeArrowheads="1"/>
          </p:cNvSpPr>
          <p:nvPr/>
        </p:nvSpPr>
        <p:spPr bwMode="auto">
          <a:xfrm>
            <a:off x="1403350" y="188913"/>
            <a:ext cx="6361113" cy="769937"/>
          </a:xfrm>
          <a:prstGeom prst="rect">
            <a:avLst/>
          </a:prstGeom>
          <a:noFill/>
          <a:ln>
            <a:noFill/>
          </a:ln>
        </p:spPr>
        <p:txBody>
          <a:bodyP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a:spcBef>
                <a:spcPct val="50000"/>
              </a:spcBef>
              <a:buFontTx/>
              <a:buNone/>
              <a:defRPr/>
            </a:pPr>
            <a:r>
              <a:rPr lang="zh-CN" altLang="en-US" sz="4400" b="1" dirty="0">
                <a:solidFill>
                  <a:schemeClr val="accent6"/>
                </a:solidFill>
                <a:latin typeface="黑体" panose="02010609060101010101" pitchFamily="49" charset="-122"/>
                <a:ea typeface="黑体" panose="02010609060101010101" pitchFamily="49" charset="-122"/>
              </a:rPr>
              <a:t>八数码宽度优先搜索树</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6548F58-F89D-481A-97BE-60BE26608A5F}"/>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迭代加深搜索</a:t>
            </a:r>
          </a:p>
        </p:txBody>
      </p:sp>
      <p:sp>
        <p:nvSpPr>
          <p:cNvPr id="53251" name="Rectangle 3">
            <a:extLst>
              <a:ext uri="{FF2B5EF4-FFF2-40B4-BE49-F238E27FC236}">
                <a16:creationId xmlns:a16="http://schemas.microsoft.com/office/drawing/2014/main" id="{6EEEF31D-445D-44D6-B976-C2DB523FD1FE}"/>
              </a:ext>
            </a:extLst>
          </p:cNvPr>
          <p:cNvSpPr>
            <a:spLocks noGrp="1" noChangeArrowheads="1"/>
          </p:cNvSpPr>
          <p:nvPr>
            <p:ph idx="1"/>
          </p:nvPr>
        </p:nvSpPr>
        <p:spPr>
          <a:xfrm>
            <a:off x="611188" y="1341438"/>
            <a:ext cx="8004175" cy="4508500"/>
          </a:xfrm>
        </p:spPr>
        <p:txBody>
          <a:bodyPr/>
          <a:lstStyle/>
          <a:p>
            <a:pPr>
              <a:lnSpc>
                <a:spcPct val="150000"/>
              </a:lnSpc>
            </a:pPr>
            <a:r>
              <a:rPr lang="zh-CN" altLang="en-US" sz="2400">
                <a:latin typeface="幼圆" panose="02010509060101010101" pitchFamily="49" charset="-122"/>
                <a:ea typeface="幼圆" panose="02010509060101010101" pitchFamily="49" charset="-122"/>
              </a:rPr>
              <a:t>对于有界深度搜索策略，有下面几点需要说明： </a:t>
            </a:r>
          </a:p>
          <a:p>
            <a:pPr lvl="1">
              <a:lnSpc>
                <a:spcPct val="150000"/>
              </a:lnSpc>
              <a:buFontTx/>
              <a:buNone/>
            </a:pPr>
            <a:r>
              <a:rPr lang="zh-CN" altLang="en-US" sz="2400">
                <a:latin typeface="幼圆" panose="02010509060101010101" pitchFamily="49" charset="-122"/>
                <a:ea typeface="幼圆" panose="02010509060101010101" pitchFamily="49" charset="-122"/>
              </a:rPr>
              <a:t>1）在有界深度搜索算法中，深度限制</a:t>
            </a:r>
            <a:r>
              <a:rPr lang="en-US" altLang="zh-CN" sz="2400">
                <a:latin typeface="幼圆" panose="02010509060101010101" pitchFamily="49" charset="-122"/>
                <a:ea typeface="幼圆" panose="02010509060101010101" pitchFamily="49" charset="-122"/>
              </a:rPr>
              <a:t>d</a:t>
            </a:r>
            <a:r>
              <a:rPr lang="en-US" altLang="zh-CN" sz="2400" baseline="-30000">
                <a:latin typeface="幼圆" panose="02010509060101010101" pitchFamily="49" charset="-122"/>
                <a:ea typeface="幼圆" panose="02010509060101010101" pitchFamily="49" charset="-122"/>
              </a:rPr>
              <a:t>m</a:t>
            </a:r>
            <a:r>
              <a:rPr lang="zh-CN" altLang="en-US" sz="2400">
                <a:latin typeface="幼圆" panose="02010509060101010101" pitchFamily="49" charset="-122"/>
                <a:ea typeface="幼圆" panose="02010509060101010101" pitchFamily="49" charset="-122"/>
              </a:rPr>
              <a:t>是一个很重要的参数。 </a:t>
            </a:r>
          </a:p>
          <a:p>
            <a:pPr lvl="1">
              <a:lnSpc>
                <a:spcPct val="150000"/>
              </a:lnSpc>
              <a:buFontTx/>
              <a:buNone/>
            </a:pPr>
            <a:r>
              <a:rPr lang="zh-CN" altLang="en-US" sz="2400">
                <a:latin typeface="幼圆" panose="02010509060101010101" pitchFamily="49" charset="-122"/>
                <a:ea typeface="幼圆" panose="02010509060101010101" pitchFamily="49" charset="-122"/>
              </a:rPr>
              <a:t>2）深度限制</a:t>
            </a:r>
            <a:r>
              <a:rPr lang="en-US" altLang="zh-CN" sz="2400">
                <a:latin typeface="幼圆" panose="02010509060101010101" pitchFamily="49" charset="-122"/>
                <a:ea typeface="幼圆" panose="02010509060101010101" pitchFamily="49" charset="-122"/>
              </a:rPr>
              <a:t>d</a:t>
            </a:r>
            <a:r>
              <a:rPr lang="en-US" altLang="zh-CN" sz="2400" baseline="-30000">
                <a:latin typeface="幼圆" panose="02010509060101010101" pitchFamily="49" charset="-122"/>
                <a:ea typeface="幼圆" panose="02010509060101010101" pitchFamily="49" charset="-122"/>
              </a:rPr>
              <a:t>m</a:t>
            </a:r>
            <a:r>
              <a:rPr lang="zh-CN" altLang="en-US" sz="2400">
                <a:latin typeface="幼圆" panose="02010509060101010101" pitchFamily="49" charset="-122"/>
                <a:ea typeface="幼圆" panose="02010509060101010101" pitchFamily="49" charset="-122"/>
              </a:rPr>
              <a:t>不能太大。 </a:t>
            </a:r>
          </a:p>
          <a:p>
            <a:pPr lvl="1">
              <a:lnSpc>
                <a:spcPct val="150000"/>
              </a:lnSpc>
              <a:buFontTx/>
              <a:buNone/>
            </a:pPr>
            <a:r>
              <a:rPr lang="zh-CN" altLang="en-US" sz="2400">
                <a:latin typeface="幼圆" panose="02010509060101010101" pitchFamily="49" charset="-122"/>
                <a:ea typeface="幼圆" panose="02010509060101010101" pitchFamily="49" charset="-122"/>
              </a:rPr>
              <a:t>3）有界深度搜索的主要问题是深度限制值</a:t>
            </a:r>
            <a:r>
              <a:rPr lang="en-US" altLang="zh-CN" sz="2400">
                <a:latin typeface="幼圆" panose="02010509060101010101" pitchFamily="49" charset="-122"/>
                <a:ea typeface="幼圆" panose="02010509060101010101" pitchFamily="49" charset="-122"/>
              </a:rPr>
              <a:t>d</a:t>
            </a:r>
            <a:r>
              <a:rPr lang="en-US" altLang="zh-CN" sz="2400" baseline="-30000">
                <a:latin typeface="幼圆" panose="02010509060101010101" pitchFamily="49" charset="-122"/>
                <a:ea typeface="幼圆" panose="02010509060101010101" pitchFamily="49" charset="-122"/>
              </a:rPr>
              <a:t>m</a:t>
            </a:r>
            <a:r>
              <a:rPr lang="zh-CN" altLang="en-US" sz="2400">
                <a:latin typeface="幼圆" panose="02010509060101010101" pitchFamily="49" charset="-122"/>
                <a:ea typeface="幼圆" panose="02010509060101010101" pitchFamily="49" charset="-122"/>
              </a:rPr>
              <a:t>的选取。 </a:t>
            </a:r>
          </a:p>
          <a:p>
            <a:pPr>
              <a:lnSpc>
                <a:spcPct val="150000"/>
              </a:lnSpc>
            </a:pPr>
            <a:r>
              <a:rPr lang="zh-CN" altLang="en-US" sz="2400">
                <a:latin typeface="幼圆" panose="02010509060101010101" pitchFamily="49" charset="-122"/>
                <a:ea typeface="幼圆" panose="02010509060101010101" pitchFamily="49" charset="-122"/>
              </a:rPr>
              <a:t>问题：但是对很多问题，我们并不知道该值到底为多少，直到该问题求解完成了，才可以确定出深度限制</a:t>
            </a:r>
            <a:r>
              <a:rPr lang="en-US" altLang="zh-CN" sz="2400">
                <a:latin typeface="幼圆" panose="02010509060101010101" pitchFamily="49" charset="-122"/>
                <a:ea typeface="幼圆" panose="02010509060101010101" pitchFamily="49" charset="-122"/>
              </a:rPr>
              <a:t>d</a:t>
            </a:r>
            <a:r>
              <a:rPr lang="en-US" altLang="zh-CN" sz="2400" baseline="-30000">
                <a:latin typeface="幼圆" panose="02010509060101010101" pitchFamily="49" charset="-122"/>
                <a:ea typeface="幼圆" panose="02010509060101010101" pitchFamily="49" charset="-122"/>
              </a:rPr>
              <a:t>m</a:t>
            </a:r>
            <a:r>
              <a:rPr lang="en-US" altLang="zh-CN" sz="2400">
                <a:latin typeface="幼圆" panose="02010509060101010101" pitchFamily="49" charset="-122"/>
                <a:ea typeface="幼圆" panose="02010509060101010101" pitchFamily="49" charset="-122"/>
              </a:rPr>
              <a:t>。</a:t>
            </a:r>
            <a:endParaRPr lang="zh-CN" altLang="zh-CN" sz="2400">
              <a:latin typeface="幼圆" panose="02010509060101010101" pitchFamily="49" charset="-122"/>
              <a:ea typeface="幼圆" panose="02010509060101010101" pitchFamily="49" charset="-122"/>
            </a:endParaRPr>
          </a:p>
        </p:txBody>
      </p:sp>
      <p:sp>
        <p:nvSpPr>
          <p:cNvPr id="53252" name="日期占位符 1">
            <a:extLst>
              <a:ext uri="{FF2B5EF4-FFF2-40B4-BE49-F238E27FC236}">
                <a16:creationId xmlns:a16="http://schemas.microsoft.com/office/drawing/2014/main" id="{3F52024F-B39E-4FB2-8FC3-C7E77D66FA0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AE53860-ADBA-4997-A4C7-5A9198A9D43E}" type="datetime1">
              <a:rPr lang="zh-CN" altLang="en-US" sz="1400" smtClean="0"/>
              <a:pPr>
                <a:spcBef>
                  <a:spcPct val="0"/>
                </a:spcBef>
                <a:buFontTx/>
                <a:buNone/>
              </a:pPr>
              <a:t>2021/11/2</a:t>
            </a:fld>
            <a:endParaRPr lang="en-US" altLang="zh-CN" sz="1400"/>
          </a:p>
        </p:txBody>
      </p:sp>
      <p:sp>
        <p:nvSpPr>
          <p:cNvPr id="53254" name="页脚占位符 2">
            <a:extLst>
              <a:ext uri="{FF2B5EF4-FFF2-40B4-BE49-F238E27FC236}">
                <a16:creationId xmlns:a16="http://schemas.microsoft.com/office/drawing/2014/main" id="{2F01B166-8A94-4FAB-9852-AF95423759E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53253" name="灯片编号占位符 3">
            <a:extLst>
              <a:ext uri="{FF2B5EF4-FFF2-40B4-BE49-F238E27FC236}">
                <a16:creationId xmlns:a16="http://schemas.microsoft.com/office/drawing/2014/main" id="{C471A310-4FCB-4002-B641-D6989E8445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609A324-83B8-4E3E-BC24-A5B9F71A42FF}" type="slidenum">
              <a:rPr lang="zh-CN" altLang="en-US" sz="1400"/>
              <a:pPr>
                <a:spcBef>
                  <a:spcPct val="0"/>
                </a:spcBef>
                <a:buFontTx/>
                <a:buNone/>
              </a:pPr>
              <a:t>22</a:t>
            </a:fld>
            <a:endParaRPr lang="en-US" altLang="zh-CN" sz="1400"/>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27D4196-C15F-4EE6-9011-73E5B910CE60}"/>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迭代加深搜索</a:t>
            </a:r>
          </a:p>
        </p:txBody>
      </p:sp>
      <p:sp>
        <p:nvSpPr>
          <p:cNvPr id="55299" name="Rectangle 3">
            <a:extLst>
              <a:ext uri="{FF2B5EF4-FFF2-40B4-BE49-F238E27FC236}">
                <a16:creationId xmlns:a16="http://schemas.microsoft.com/office/drawing/2014/main" id="{00AE86F4-156E-4FA8-96C0-9F46B6549BE4}"/>
              </a:ext>
            </a:extLst>
          </p:cNvPr>
          <p:cNvSpPr>
            <a:spLocks noGrp="1" noChangeArrowheads="1"/>
          </p:cNvSpPr>
          <p:nvPr>
            <p:ph idx="1"/>
          </p:nvPr>
        </p:nvSpPr>
        <p:spPr>
          <a:xfrm>
            <a:off x="611188" y="1268413"/>
            <a:ext cx="7921625" cy="4897437"/>
          </a:xfrm>
        </p:spPr>
        <p:txBody>
          <a:bodyPr>
            <a:normAutofit fontScale="92500"/>
          </a:bodyPr>
          <a:lstStyle/>
          <a:p>
            <a:r>
              <a:rPr lang="zh-CN" altLang="en-US" sz="2800">
                <a:latin typeface="幼圆" panose="02010509060101010101" pitchFamily="49" charset="-122"/>
                <a:ea typeface="幼圆" panose="02010509060101010101" pitchFamily="49" charset="-122"/>
              </a:rPr>
              <a:t>改进方法---迭代加深搜索算法 </a:t>
            </a:r>
            <a:endParaRPr lang="zh-CN" altLang="en-US">
              <a:latin typeface="幼圆" panose="02010509060101010101" pitchFamily="49" charset="-122"/>
              <a:ea typeface="幼圆" panose="02010509060101010101" pitchFamily="49" charset="-122"/>
            </a:endParaRPr>
          </a:p>
          <a:p>
            <a:pPr lvl="1"/>
            <a:r>
              <a:rPr lang="zh-CN" altLang="en-US" sz="2400">
                <a:latin typeface="幼圆" panose="02010509060101010101" pitchFamily="49" charset="-122"/>
                <a:ea typeface="幼圆" panose="02010509060101010101" pitchFamily="49" charset="-122"/>
              </a:rPr>
              <a:t>先任意给定一个较小的数作为</a:t>
            </a:r>
            <a:r>
              <a:rPr lang="en-US" altLang="zh-CN" sz="2400">
                <a:latin typeface="幼圆" panose="02010509060101010101" pitchFamily="49" charset="-122"/>
                <a:ea typeface="幼圆" panose="02010509060101010101" pitchFamily="49" charset="-122"/>
              </a:rPr>
              <a:t>d</a:t>
            </a:r>
            <a:r>
              <a:rPr lang="en-US" altLang="zh-CN" sz="2400" baseline="-30000">
                <a:latin typeface="幼圆" panose="02010509060101010101" pitchFamily="49" charset="-122"/>
                <a:ea typeface="幼圆" panose="02010509060101010101" pitchFamily="49" charset="-122"/>
              </a:rPr>
              <a:t>m</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然后按有界深度算法搜索，若在此深度限制内找到了解，则算法结束；如在此限度内没有找到问题的解，则增大深度限制</a:t>
            </a:r>
            <a:r>
              <a:rPr lang="en-US" altLang="zh-CN" sz="2400">
                <a:latin typeface="幼圆" panose="02010509060101010101" pitchFamily="49" charset="-122"/>
                <a:ea typeface="幼圆" panose="02010509060101010101" pitchFamily="49" charset="-122"/>
              </a:rPr>
              <a:t>d</a:t>
            </a:r>
            <a:r>
              <a:rPr lang="en-US" altLang="zh-CN" sz="2400" baseline="-30000">
                <a:latin typeface="幼圆" panose="02010509060101010101" pitchFamily="49" charset="-122"/>
                <a:ea typeface="幼圆" panose="02010509060101010101" pitchFamily="49" charset="-122"/>
              </a:rPr>
              <a:t>m</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继续搜索。 </a:t>
            </a:r>
          </a:p>
          <a:p>
            <a:pPr lvl="1"/>
            <a:r>
              <a:rPr lang="zh-CN" altLang="en-US" sz="2400">
                <a:latin typeface="幼圆" panose="02010509060101010101" pitchFamily="49" charset="-122"/>
                <a:ea typeface="幼圆" panose="02010509060101010101" pitchFamily="49" charset="-122"/>
              </a:rPr>
              <a:t>迭代加深搜索是一种回避选择最优深度限制问题的策略，它是试图尝试所有可能的深度限制：首先深度为0，然后深度为1，然后为2，等等，一直进行下去。 </a:t>
            </a:r>
          </a:p>
          <a:p>
            <a:r>
              <a:rPr lang="zh-CN" altLang="en-US" sz="2800">
                <a:latin typeface="幼圆" panose="02010509060101010101" pitchFamily="49" charset="-122"/>
                <a:ea typeface="幼圆" panose="02010509060101010101" pitchFamily="49" charset="-122"/>
              </a:rPr>
              <a:t>问题</a:t>
            </a:r>
            <a:endParaRPr lang="zh-CN" altLang="en-US">
              <a:latin typeface="幼圆" panose="02010509060101010101" pitchFamily="49" charset="-122"/>
              <a:ea typeface="幼圆" panose="02010509060101010101" pitchFamily="49" charset="-122"/>
            </a:endParaRPr>
          </a:p>
          <a:p>
            <a:pPr lvl="1"/>
            <a:r>
              <a:rPr lang="zh-CN" altLang="en-US" sz="2400">
                <a:latin typeface="幼圆" panose="02010509060101010101" pitchFamily="49" charset="-122"/>
                <a:ea typeface="幼圆" panose="02010509060101010101" pitchFamily="49" charset="-122"/>
              </a:rPr>
              <a:t>迭代加深搜索看起来会很浪费，因为很多节点都要扩展多次。 </a:t>
            </a:r>
          </a:p>
          <a:p>
            <a:pPr lvl="1">
              <a:buFontTx/>
              <a:buNone/>
            </a:pPr>
            <a:endParaRPr lang="zh-CN" altLang="zh-CN">
              <a:latin typeface="宋体" panose="02010600030101010101" pitchFamily="2" charset="-122"/>
              <a:ea typeface="宋体" panose="02010600030101010101" pitchFamily="2" charset="-122"/>
            </a:endParaRPr>
          </a:p>
        </p:txBody>
      </p:sp>
      <p:sp>
        <p:nvSpPr>
          <p:cNvPr id="55300" name="日期占位符 1">
            <a:extLst>
              <a:ext uri="{FF2B5EF4-FFF2-40B4-BE49-F238E27FC236}">
                <a16:creationId xmlns:a16="http://schemas.microsoft.com/office/drawing/2014/main" id="{67B13299-125A-4EDD-80DD-4076D9712B95}"/>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8B731BF-5AEA-4D66-B1DF-F0B26CF6FD63}" type="datetime1">
              <a:rPr lang="zh-CN" altLang="en-US" sz="1400" smtClean="0"/>
              <a:pPr>
                <a:spcBef>
                  <a:spcPct val="0"/>
                </a:spcBef>
                <a:buFontTx/>
                <a:buNone/>
              </a:pPr>
              <a:t>2021/11/2</a:t>
            </a:fld>
            <a:endParaRPr lang="en-US" altLang="zh-CN" sz="1400"/>
          </a:p>
        </p:txBody>
      </p:sp>
      <p:sp>
        <p:nvSpPr>
          <p:cNvPr id="55302" name="页脚占位符 2">
            <a:extLst>
              <a:ext uri="{FF2B5EF4-FFF2-40B4-BE49-F238E27FC236}">
                <a16:creationId xmlns:a16="http://schemas.microsoft.com/office/drawing/2014/main" id="{1346FAC7-DDEA-461B-A690-7FA4857923F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55301" name="灯片编号占位符 3">
            <a:extLst>
              <a:ext uri="{FF2B5EF4-FFF2-40B4-BE49-F238E27FC236}">
                <a16:creationId xmlns:a16="http://schemas.microsoft.com/office/drawing/2014/main" id="{05382A03-E052-49E4-97DE-983E36D13C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D17B7A-FE2F-463E-8B47-8D052A2318C7}" type="slidenum">
              <a:rPr lang="zh-CN" altLang="en-US" sz="1400"/>
              <a:pPr>
                <a:spcBef>
                  <a:spcPct val="0"/>
                </a:spcBef>
                <a:buFontTx/>
                <a:buNone/>
              </a:pPr>
              <a:t>23</a:t>
            </a:fld>
            <a:endParaRPr lang="en-US" altLang="zh-CN" sz="140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B259571A-771D-44EE-97A2-7856F9B98C1D}"/>
              </a:ext>
            </a:extLst>
          </p:cNvPr>
          <p:cNvSpPr>
            <a:spLocks noGrp="1" noChangeArrowheads="1"/>
          </p:cNvSpPr>
          <p:nvPr>
            <p:ph type="title"/>
          </p:nvPr>
        </p:nvSpPr>
        <p:spPr>
          <a:xfrm>
            <a:off x="609600" y="0"/>
            <a:ext cx="7772400" cy="1143000"/>
          </a:xfrm>
        </p:spPr>
        <p:txBody>
          <a:bodyPr/>
          <a:lstStyle/>
          <a:p>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40A87F70-ACDA-4D66-B554-E06757B6BE61}"/>
              </a:ext>
            </a:extLst>
          </p:cNvPr>
          <p:cNvSpPr>
            <a:spLocks noGrp="1" noChangeArrowheads="1"/>
          </p:cNvSpPr>
          <p:nvPr>
            <p:ph idx="1"/>
          </p:nvPr>
        </p:nvSpPr>
        <p:spPr>
          <a:xfrm>
            <a:off x="1331640" y="1412776"/>
            <a:ext cx="6192688" cy="4114800"/>
          </a:xfrm>
          <a:ln>
            <a:miter lim="800000"/>
            <a:headEnd/>
            <a:tailEnd/>
          </a:ln>
        </p:spPr>
        <p:txBody>
          <a:bodyPr numCol="2"/>
          <a:lstStyle/>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3.1  </a:t>
            </a:r>
            <a:r>
              <a:rPr lang="zh-CN" altLang="zh-CN" sz="2800" b="1" dirty="0">
                <a:latin typeface="华文细黑" panose="02010600040101010101" pitchFamily="2" charset="-122"/>
                <a:ea typeface="华文细黑" panose="02010600040101010101" pitchFamily="2" charset="-122"/>
              </a:rPr>
              <a:t>概述</a:t>
            </a: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3.2  </a:t>
            </a:r>
            <a:r>
              <a:rPr lang="zh-CN" altLang="zh-CN" sz="2800" b="1" dirty="0">
                <a:latin typeface="华文细黑" panose="02010600040101010101" pitchFamily="2" charset="-122"/>
                <a:ea typeface="华文细黑" panose="02010600040101010101" pitchFamily="2" charset="-122"/>
              </a:rPr>
              <a:t>盲目搜索</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3.3  </a:t>
            </a:r>
            <a:r>
              <a:rPr lang="zh-CN" altLang="zh-CN" sz="2800" b="1" dirty="0">
                <a:solidFill>
                  <a:srgbClr val="FF0000"/>
                </a:solidFill>
                <a:latin typeface="华文细黑" panose="02010600040101010101" pitchFamily="2" charset="-122"/>
                <a:ea typeface="华文细黑" panose="02010600040101010101" pitchFamily="2" charset="-122"/>
              </a:rPr>
              <a:t>启发式搜索</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3.4  </a:t>
            </a:r>
            <a:r>
              <a:rPr lang="zh-CN" altLang="zh-CN" sz="2800" b="1" dirty="0">
                <a:latin typeface="华文细黑" panose="02010600040101010101" pitchFamily="2" charset="-122"/>
                <a:ea typeface="华文细黑" panose="02010600040101010101" pitchFamily="2" charset="-122"/>
              </a:rPr>
              <a:t>博弈搜索</a:t>
            </a:r>
            <a:endParaRPr lang="en-US"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3.5  </a:t>
            </a:r>
            <a:r>
              <a:rPr lang="zh-CN" altLang="zh-CN" sz="2800" b="1" dirty="0">
                <a:latin typeface="华文细黑" panose="02010600040101010101" pitchFamily="2" charset="-122"/>
                <a:ea typeface="华文细黑" panose="02010600040101010101" pitchFamily="2" charset="-122"/>
              </a:rPr>
              <a:t>小结</a:t>
            </a:r>
            <a:endParaRPr lang="zh-CN" altLang="zh-CN" sz="36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a:lnSpc>
                <a:spcPct val="80000"/>
              </a:lnSpc>
              <a:buFontTx/>
              <a:buNone/>
              <a:defRPr/>
            </a:pPr>
            <a:endParaRPr lang="en-US" altLang="zh-CN" sz="2000" b="1" dirty="0">
              <a:latin typeface="隶书" pitchFamily="49" charset="-122"/>
              <a:ea typeface="隶书" pitchFamily="49" charset="-122"/>
            </a:endParaRPr>
          </a:p>
        </p:txBody>
      </p:sp>
      <p:sp>
        <p:nvSpPr>
          <p:cNvPr id="57346" name="日期占位符 3">
            <a:extLst>
              <a:ext uri="{FF2B5EF4-FFF2-40B4-BE49-F238E27FC236}">
                <a16:creationId xmlns:a16="http://schemas.microsoft.com/office/drawing/2014/main" id="{D4C230B0-F06E-4C8C-B990-503A5C1C42F6}"/>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ABD1C6A-1412-4552-84BD-7827B3139B9E}" type="datetime1">
              <a:rPr lang="zh-CN" altLang="en-US" sz="1400" smtClean="0"/>
              <a:pPr>
                <a:spcBef>
                  <a:spcPct val="0"/>
                </a:spcBef>
                <a:buFontTx/>
                <a:buNone/>
              </a:pPr>
              <a:t>2021/11/2</a:t>
            </a:fld>
            <a:endParaRPr lang="en-US" altLang="zh-CN" sz="1400"/>
          </a:p>
        </p:txBody>
      </p:sp>
      <p:sp>
        <p:nvSpPr>
          <p:cNvPr id="57350" name="页脚占位符 2">
            <a:extLst>
              <a:ext uri="{FF2B5EF4-FFF2-40B4-BE49-F238E27FC236}">
                <a16:creationId xmlns:a16="http://schemas.microsoft.com/office/drawing/2014/main" id="{84015EBF-6F42-42A9-8C96-5349E90299B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57347" name="灯片编号占位符 5">
            <a:extLst>
              <a:ext uri="{FF2B5EF4-FFF2-40B4-BE49-F238E27FC236}">
                <a16:creationId xmlns:a16="http://schemas.microsoft.com/office/drawing/2014/main" id="{78B1A4D8-B151-4930-9DC5-43AEE85DE4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8E89CB2-0DA8-459F-92AB-9B1847DA6A96}" type="slidenum">
              <a:rPr lang="zh-CN" altLang="en-US" sz="1400"/>
              <a:pPr>
                <a:spcBef>
                  <a:spcPct val="0"/>
                </a:spcBef>
                <a:buFontTx/>
                <a:buNone/>
              </a:pPr>
              <a:t>24</a:t>
            </a:fld>
            <a:endParaRPr lang="en-US" altLang="zh-CN" sz="140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D6FEA7D-686B-4035-9912-8808D4E112B5}"/>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启发式搜索</a:t>
            </a:r>
          </a:p>
        </p:txBody>
      </p:sp>
      <p:sp>
        <p:nvSpPr>
          <p:cNvPr id="59395" name="Rectangle 3">
            <a:extLst>
              <a:ext uri="{FF2B5EF4-FFF2-40B4-BE49-F238E27FC236}">
                <a16:creationId xmlns:a16="http://schemas.microsoft.com/office/drawing/2014/main" id="{0DF59842-5DC5-40A8-8E89-E8131FD44774}"/>
              </a:ext>
            </a:extLst>
          </p:cNvPr>
          <p:cNvSpPr>
            <a:spLocks noGrp="1" noChangeArrowheads="1"/>
          </p:cNvSpPr>
          <p:nvPr>
            <p:ph idx="1"/>
          </p:nvPr>
        </p:nvSpPr>
        <p:spPr>
          <a:xfrm>
            <a:off x="539750" y="1125538"/>
            <a:ext cx="8064500" cy="4114800"/>
          </a:xfrm>
        </p:spPr>
        <p:txBody>
          <a:bodyPr>
            <a:normAutofit fontScale="62500" lnSpcReduction="20000"/>
          </a:bodyPr>
          <a:lstStyle/>
          <a:p>
            <a:pPr>
              <a:lnSpc>
                <a:spcPts val="3838"/>
              </a:lnSpc>
              <a:buFont typeface="Wingdings" panose="05000000000000000000" pitchFamily="2" charset="2"/>
              <a:buChar char="q"/>
            </a:pPr>
            <a:r>
              <a:rPr lang="zh-CN" altLang="en-US" sz="2400">
                <a:latin typeface="幼圆" panose="02010509060101010101" pitchFamily="49" charset="-122"/>
                <a:ea typeface="幼圆" panose="02010509060101010101" pitchFamily="49" charset="-122"/>
              </a:rPr>
              <a:t>前面讨论的方法都是盲目的搜索方法,即都没有利用问题本身的特性信息,在决定要被扩展的节点时,都没有考虑该节点在解的路径上的可能性有多大,它是否有利于问题求解以及求出的解是否为最优</a:t>
            </a:r>
          </a:p>
          <a:p>
            <a:pPr>
              <a:lnSpc>
                <a:spcPts val="3838"/>
              </a:lnSpc>
              <a:buFont typeface="Wingdings" panose="05000000000000000000" pitchFamily="2" charset="2"/>
              <a:buChar char="q"/>
            </a:pPr>
            <a:r>
              <a:rPr lang="zh-CN" altLang="en-US" sz="2400">
                <a:latin typeface="幼圆" panose="02010509060101010101" pitchFamily="49" charset="-122"/>
                <a:ea typeface="幼圆" panose="02010509060101010101" pitchFamily="49" charset="-122"/>
              </a:rPr>
              <a:t>启发式搜索要用到问题自身的某些特性信息,以指导搜索朝着最有希望的方向前进</a:t>
            </a:r>
          </a:p>
          <a:p>
            <a:pPr>
              <a:lnSpc>
                <a:spcPts val="3838"/>
              </a:lnSpc>
            </a:pPr>
            <a:r>
              <a:rPr lang="zh-CN" altLang="en-US" sz="2400">
                <a:latin typeface="幼圆" panose="02010509060101010101" pitchFamily="49" charset="-122"/>
                <a:ea typeface="幼圆" panose="02010509060101010101" pitchFamily="49" charset="-122"/>
              </a:rPr>
              <a:t>启发信息的强度</a:t>
            </a:r>
          </a:p>
          <a:p>
            <a:pPr lvl="1">
              <a:lnSpc>
                <a:spcPts val="3838"/>
              </a:lnSpc>
            </a:pPr>
            <a:r>
              <a:rPr lang="zh-CN" altLang="en-US" sz="2400">
                <a:latin typeface="幼圆" panose="02010509060101010101" pitchFamily="49" charset="-122"/>
                <a:ea typeface="幼圆" panose="02010509060101010101" pitchFamily="49" charset="-122"/>
              </a:rPr>
              <a:t>强：降低搜索工作量，但可能导致找不到最优解</a:t>
            </a:r>
          </a:p>
          <a:p>
            <a:pPr lvl="1">
              <a:lnSpc>
                <a:spcPts val="3838"/>
              </a:lnSpc>
            </a:pPr>
            <a:r>
              <a:rPr lang="zh-CN" altLang="en-US" sz="2400">
                <a:latin typeface="幼圆" panose="02010509060101010101" pitchFamily="49" charset="-122"/>
                <a:ea typeface="幼圆" panose="02010509060101010101" pitchFamily="49" charset="-122"/>
              </a:rPr>
              <a:t>弱：一般导致工作量加大，极限情况下变为盲目搜索，但可能可以找到最优解</a:t>
            </a:r>
            <a:endParaRPr lang="zh-CN" altLang="en-US">
              <a:latin typeface="幼圆" panose="02010509060101010101" pitchFamily="49" charset="-122"/>
              <a:ea typeface="幼圆" panose="02010509060101010101" pitchFamily="49" charset="-122"/>
            </a:endParaRPr>
          </a:p>
        </p:txBody>
      </p:sp>
      <p:sp>
        <p:nvSpPr>
          <p:cNvPr id="59396" name="日期占位符 1">
            <a:extLst>
              <a:ext uri="{FF2B5EF4-FFF2-40B4-BE49-F238E27FC236}">
                <a16:creationId xmlns:a16="http://schemas.microsoft.com/office/drawing/2014/main" id="{48A433A3-8CC4-4687-9B10-DF2D4B107532}"/>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A04B111-6FC9-47BC-BBEE-45FFB2DC40B6}" type="datetime1">
              <a:rPr lang="zh-CN" altLang="en-US" sz="1400" smtClean="0"/>
              <a:pPr>
                <a:spcBef>
                  <a:spcPct val="0"/>
                </a:spcBef>
                <a:buFontTx/>
                <a:buNone/>
              </a:pPr>
              <a:t>2021/11/2</a:t>
            </a:fld>
            <a:endParaRPr lang="en-US" altLang="zh-CN" sz="1400"/>
          </a:p>
        </p:txBody>
      </p:sp>
      <p:sp>
        <p:nvSpPr>
          <p:cNvPr id="59398" name="页脚占位符 2">
            <a:extLst>
              <a:ext uri="{FF2B5EF4-FFF2-40B4-BE49-F238E27FC236}">
                <a16:creationId xmlns:a16="http://schemas.microsoft.com/office/drawing/2014/main" id="{A9BA79BE-AE26-40A0-B135-46CC7A696B3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59397" name="灯片编号占位符 3">
            <a:extLst>
              <a:ext uri="{FF2B5EF4-FFF2-40B4-BE49-F238E27FC236}">
                <a16:creationId xmlns:a16="http://schemas.microsoft.com/office/drawing/2014/main" id="{D499ACBB-ED6E-4836-8BC4-67BAAA1834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3DC9E3C-8DCA-4DCE-A7E2-B925B4241D7C}" type="slidenum">
              <a:rPr lang="zh-CN" altLang="en-US" sz="1400"/>
              <a:pPr>
                <a:spcBef>
                  <a:spcPct val="0"/>
                </a:spcBef>
                <a:buFontTx/>
                <a:buNone/>
              </a:pPr>
              <a:t>25</a:t>
            </a:fld>
            <a:endParaRPr lang="en-US" altLang="zh-CN" sz="1400"/>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A5FA862-E8C2-4482-AE41-4C89A39F61F2}"/>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启发式搜索</a:t>
            </a:r>
          </a:p>
        </p:txBody>
      </p:sp>
      <p:sp>
        <p:nvSpPr>
          <p:cNvPr id="61443" name="Rectangle 3">
            <a:extLst>
              <a:ext uri="{FF2B5EF4-FFF2-40B4-BE49-F238E27FC236}">
                <a16:creationId xmlns:a16="http://schemas.microsoft.com/office/drawing/2014/main" id="{8E6A1CFB-B93C-478E-92DB-D22199AA55BA}"/>
              </a:ext>
            </a:extLst>
          </p:cNvPr>
          <p:cNvSpPr>
            <a:spLocks noGrp="1" noChangeArrowheads="1"/>
          </p:cNvSpPr>
          <p:nvPr>
            <p:ph idx="1"/>
          </p:nvPr>
        </p:nvSpPr>
        <p:spPr>
          <a:xfrm>
            <a:off x="611188" y="1268413"/>
            <a:ext cx="7772400" cy="4114800"/>
          </a:xfrm>
        </p:spPr>
        <p:txBody>
          <a:bodyPr/>
          <a:lstStyle/>
          <a:p>
            <a:pPr>
              <a:buFont typeface="Wingdings" panose="05000000000000000000" pitchFamily="2" charset="2"/>
              <a:buChar char="q"/>
            </a:pPr>
            <a:r>
              <a:rPr lang="zh-CN" altLang="en-US">
                <a:latin typeface="幼圆" panose="02010509060101010101" pitchFamily="49" charset="-122"/>
                <a:ea typeface="幼圆" panose="02010509060101010101" pitchFamily="49" charset="-122"/>
              </a:rPr>
              <a:t>启发性信息和估价函数</a:t>
            </a:r>
          </a:p>
          <a:p>
            <a:pPr lvl="1"/>
            <a:r>
              <a:rPr lang="zh-CN" altLang="en-US" sz="2400">
                <a:latin typeface="幼圆" panose="02010509060101010101" pitchFamily="49" charset="-122"/>
                <a:ea typeface="幼圆" panose="02010509060101010101" pitchFamily="49" charset="-122"/>
              </a:rPr>
              <a:t>用于指导搜索过程,且与具体问题有关的控制性信息称为为启发性信息</a:t>
            </a:r>
          </a:p>
          <a:p>
            <a:pPr lvl="1"/>
            <a:r>
              <a:rPr lang="zh-CN" altLang="en-US" sz="2400">
                <a:latin typeface="幼圆" panose="02010509060101010101" pitchFamily="49" charset="-122"/>
                <a:ea typeface="幼圆" panose="02010509060101010101" pitchFamily="49" charset="-122"/>
              </a:rPr>
              <a:t>用于评价节点重要性的函数称为估价函数.记为</a:t>
            </a:r>
          </a:p>
          <a:p>
            <a:pPr lvl="2">
              <a:buFontTx/>
              <a:buNone/>
            </a:pPr>
            <a:r>
              <a:rPr lang="zh-CN" altLang="en-US">
                <a:latin typeface="幼圆" panose="02010509060101010101" pitchFamily="49" charset="-122"/>
                <a:ea typeface="幼圆" panose="02010509060101010101" pitchFamily="49" charset="-122"/>
              </a:rPr>
              <a:t>               </a:t>
            </a:r>
            <a:r>
              <a:rPr lang="en-US" altLang="zh-CN">
                <a:latin typeface="幼圆" panose="02010509060101010101" pitchFamily="49" charset="-122"/>
                <a:ea typeface="幼圆" panose="02010509060101010101" pitchFamily="49" charset="-122"/>
              </a:rPr>
              <a:t>f(x) = g(x) + h(x)</a:t>
            </a:r>
          </a:p>
          <a:p>
            <a:pPr lvl="2"/>
            <a:r>
              <a:rPr lang="en-US" altLang="zh-CN">
                <a:latin typeface="幼圆" panose="02010509060101010101" pitchFamily="49" charset="-122"/>
                <a:ea typeface="幼圆" panose="02010509060101010101" pitchFamily="49" charset="-122"/>
              </a:rPr>
              <a:t>g(x)</a:t>
            </a:r>
            <a:r>
              <a:rPr lang="zh-CN" altLang="en-US">
                <a:latin typeface="幼圆" panose="02010509060101010101" pitchFamily="49" charset="-122"/>
                <a:ea typeface="幼圆" panose="02010509060101010101" pitchFamily="49" charset="-122"/>
              </a:rPr>
              <a:t>为从初始节点</a:t>
            </a:r>
            <a:r>
              <a:rPr lang="en-US" altLang="zh-CN">
                <a:latin typeface="幼圆" panose="02010509060101010101" pitchFamily="49" charset="-122"/>
                <a:ea typeface="幼圆" panose="02010509060101010101" pitchFamily="49" charset="-122"/>
              </a:rPr>
              <a:t>S0</a:t>
            </a:r>
            <a:r>
              <a:rPr lang="zh-CN" altLang="zh-CN">
                <a:latin typeface="幼圆" panose="02010509060101010101" pitchFamily="49" charset="-122"/>
                <a:ea typeface="幼圆" panose="02010509060101010101" pitchFamily="49" charset="-122"/>
              </a:rPr>
              <a:t>到节点</a:t>
            </a:r>
            <a:r>
              <a:rPr lang="en-US" altLang="zh-CN">
                <a:latin typeface="幼圆" panose="02010509060101010101" pitchFamily="49" charset="-122"/>
                <a:ea typeface="幼圆" panose="02010509060101010101" pitchFamily="49" charset="-122"/>
              </a:rPr>
              <a:t>x</a:t>
            </a:r>
            <a:r>
              <a:rPr lang="zh-CN" altLang="zh-CN">
                <a:latin typeface="幼圆" panose="02010509060101010101" pitchFamily="49" charset="-122"/>
                <a:ea typeface="幼圆" panose="02010509060101010101" pitchFamily="49" charset="-122"/>
              </a:rPr>
              <a:t>已经实际付出的代价</a:t>
            </a:r>
          </a:p>
          <a:p>
            <a:pPr lvl="2"/>
            <a:r>
              <a:rPr lang="en-US" altLang="zh-CN">
                <a:latin typeface="幼圆" panose="02010509060101010101" pitchFamily="49" charset="-122"/>
                <a:ea typeface="幼圆" panose="02010509060101010101" pitchFamily="49" charset="-122"/>
              </a:rPr>
              <a:t>h(x)</a:t>
            </a:r>
            <a:r>
              <a:rPr lang="zh-CN" altLang="zh-CN">
                <a:latin typeface="幼圆" panose="02010509060101010101" pitchFamily="49" charset="-122"/>
                <a:ea typeface="幼圆" panose="02010509060101010101" pitchFamily="49" charset="-122"/>
              </a:rPr>
              <a:t>是从节点</a:t>
            </a:r>
            <a:r>
              <a:rPr lang="en-US" altLang="zh-CN">
                <a:latin typeface="幼圆" panose="02010509060101010101" pitchFamily="49" charset="-122"/>
                <a:ea typeface="幼圆" panose="02010509060101010101" pitchFamily="49" charset="-122"/>
              </a:rPr>
              <a:t>x</a:t>
            </a:r>
            <a:r>
              <a:rPr lang="zh-CN" altLang="zh-CN">
                <a:latin typeface="幼圆" panose="02010509060101010101" pitchFamily="49" charset="-122"/>
                <a:ea typeface="幼圆" panose="02010509060101010101" pitchFamily="49" charset="-122"/>
              </a:rPr>
              <a:t>到目标节点</a:t>
            </a:r>
            <a:r>
              <a:rPr lang="en-US" altLang="zh-CN">
                <a:latin typeface="幼圆" panose="02010509060101010101" pitchFamily="49" charset="-122"/>
                <a:ea typeface="幼圆" panose="02010509060101010101" pitchFamily="49" charset="-122"/>
              </a:rPr>
              <a:t>Sg</a:t>
            </a:r>
            <a:r>
              <a:rPr lang="zh-CN" altLang="zh-CN">
                <a:latin typeface="幼圆" panose="02010509060101010101" pitchFamily="49" charset="-122"/>
                <a:ea typeface="幼圆" panose="02010509060101010101" pitchFamily="49" charset="-122"/>
              </a:rPr>
              <a:t>的最优路径的估价代价,体现了问题的启发性信息,称为启发函数</a:t>
            </a:r>
          </a:p>
          <a:p>
            <a:pPr lvl="2"/>
            <a:r>
              <a:rPr lang="en-US" altLang="zh-CN">
                <a:latin typeface="幼圆" panose="02010509060101010101" pitchFamily="49" charset="-122"/>
                <a:ea typeface="幼圆" panose="02010509060101010101" pitchFamily="49" charset="-122"/>
              </a:rPr>
              <a:t>f(x)</a:t>
            </a:r>
            <a:r>
              <a:rPr lang="zh-CN" altLang="zh-CN">
                <a:latin typeface="幼圆" panose="02010509060101010101" pitchFamily="49" charset="-122"/>
                <a:ea typeface="幼圆" panose="02010509060101010101" pitchFamily="49" charset="-122"/>
              </a:rPr>
              <a:t>表示从初始节点经过节点</a:t>
            </a:r>
            <a:r>
              <a:rPr lang="en-US" altLang="zh-CN">
                <a:latin typeface="幼圆" panose="02010509060101010101" pitchFamily="49" charset="-122"/>
                <a:ea typeface="幼圆" panose="02010509060101010101" pitchFamily="49" charset="-122"/>
              </a:rPr>
              <a:t>x</a:t>
            </a:r>
            <a:r>
              <a:rPr lang="zh-CN" altLang="zh-CN">
                <a:latin typeface="幼圆" panose="02010509060101010101" pitchFamily="49" charset="-122"/>
                <a:ea typeface="幼圆" panose="02010509060101010101" pitchFamily="49" charset="-122"/>
              </a:rPr>
              <a:t>到达目标节点的最优路径的代价估价值,其作用是用来评估OPEN表中各节点的重要性,决定其次序</a:t>
            </a:r>
            <a:endParaRPr lang="zh-CN" altLang="en-US">
              <a:latin typeface="幼圆" panose="02010509060101010101" pitchFamily="49" charset="-122"/>
              <a:ea typeface="幼圆" panose="02010509060101010101" pitchFamily="49" charset="-122"/>
            </a:endParaRPr>
          </a:p>
        </p:txBody>
      </p:sp>
      <p:sp>
        <p:nvSpPr>
          <p:cNvPr id="61444" name="日期占位符 1">
            <a:extLst>
              <a:ext uri="{FF2B5EF4-FFF2-40B4-BE49-F238E27FC236}">
                <a16:creationId xmlns:a16="http://schemas.microsoft.com/office/drawing/2014/main" id="{67E9379E-2EB3-421D-A8BC-ACC687D584B9}"/>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518FA10-7E96-4344-BE61-47290C811A71}" type="datetime1">
              <a:rPr lang="zh-CN" altLang="en-US" sz="1400" smtClean="0"/>
              <a:pPr>
                <a:spcBef>
                  <a:spcPct val="0"/>
                </a:spcBef>
                <a:buFontTx/>
                <a:buNone/>
              </a:pPr>
              <a:t>2021/11/2</a:t>
            </a:fld>
            <a:endParaRPr lang="en-US" altLang="zh-CN" sz="1400"/>
          </a:p>
        </p:txBody>
      </p:sp>
      <p:sp>
        <p:nvSpPr>
          <p:cNvPr id="61446" name="页脚占位符 2">
            <a:extLst>
              <a:ext uri="{FF2B5EF4-FFF2-40B4-BE49-F238E27FC236}">
                <a16:creationId xmlns:a16="http://schemas.microsoft.com/office/drawing/2014/main" id="{ADCF174F-9DE9-4799-BE8B-FD70A4FCE05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61445" name="灯片编号占位符 3">
            <a:extLst>
              <a:ext uri="{FF2B5EF4-FFF2-40B4-BE49-F238E27FC236}">
                <a16:creationId xmlns:a16="http://schemas.microsoft.com/office/drawing/2014/main" id="{BA0E0A31-F227-45D4-95D6-72470DF8FF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31DE131-D3EE-417D-B347-CC12B7E6AE56}" type="slidenum">
              <a:rPr lang="zh-CN" altLang="en-US" sz="1400"/>
              <a:pPr>
                <a:spcBef>
                  <a:spcPct val="0"/>
                </a:spcBef>
                <a:buFontTx/>
                <a:buNone/>
              </a:pPr>
              <a:t>26</a:t>
            </a:fld>
            <a:endParaRPr lang="en-US" altLang="zh-CN" sz="1400"/>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5117318-E58C-4C92-9FA4-7FFB244A4A69}"/>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启发式搜索</a:t>
            </a:r>
          </a:p>
        </p:txBody>
      </p:sp>
      <p:sp>
        <p:nvSpPr>
          <p:cNvPr id="63491" name="Rectangle 3">
            <a:extLst>
              <a:ext uri="{FF2B5EF4-FFF2-40B4-BE49-F238E27FC236}">
                <a16:creationId xmlns:a16="http://schemas.microsoft.com/office/drawing/2014/main" id="{0FA48550-0937-464D-9ED6-6289BCB8A1D2}"/>
              </a:ext>
            </a:extLst>
          </p:cNvPr>
          <p:cNvSpPr>
            <a:spLocks noGrp="1" noChangeArrowheads="1"/>
          </p:cNvSpPr>
          <p:nvPr>
            <p:ph idx="1"/>
          </p:nvPr>
        </p:nvSpPr>
        <p:spPr>
          <a:xfrm>
            <a:off x="646113" y="1268413"/>
            <a:ext cx="7772400" cy="4114800"/>
          </a:xfrm>
        </p:spPr>
        <p:txBody>
          <a:bodyPr/>
          <a:lstStyle/>
          <a:p>
            <a:pPr eaLnBrk="1" hangingPunct="1">
              <a:lnSpc>
                <a:spcPts val="4000"/>
              </a:lnSpc>
              <a:buClr>
                <a:schemeClr val="folHlink"/>
              </a:buClr>
              <a:buSzPct val="60000"/>
              <a:buFont typeface="Wingdings" panose="05000000000000000000" pitchFamily="2" charset="2"/>
              <a:buChar char="n"/>
            </a:pPr>
            <a:r>
              <a:rPr kumimoji="1" lang="zh-CN" altLang="en-US">
                <a:latin typeface="幼圆" panose="02010509060101010101" pitchFamily="49" charset="-122"/>
                <a:ea typeface="幼圆" panose="02010509060101010101" pitchFamily="49" charset="-122"/>
              </a:rPr>
              <a:t>例：八数码问题，评价函数</a:t>
            </a:r>
          </a:p>
          <a:p>
            <a:pPr lvl="1" eaLnBrk="1" hangingPunct="1">
              <a:lnSpc>
                <a:spcPts val="4000"/>
              </a:lnSpc>
              <a:buClr>
                <a:schemeClr val="hlink"/>
              </a:buClr>
              <a:buSzPct val="55000"/>
              <a:buFont typeface="Wingdings" panose="05000000000000000000" pitchFamily="2" charset="2"/>
              <a:buChar char="n"/>
            </a:pPr>
            <a:r>
              <a:rPr kumimoji="1" lang="en-US" altLang="zh-CN">
                <a:latin typeface="幼圆" panose="02010509060101010101" pitchFamily="49" charset="-122"/>
                <a:ea typeface="幼圆" panose="02010509060101010101" pitchFamily="49" charset="-122"/>
              </a:rPr>
              <a:t>f(n) = d(n) + W(n)</a:t>
            </a:r>
          </a:p>
          <a:p>
            <a:pPr lvl="1" eaLnBrk="1" hangingPunct="1">
              <a:lnSpc>
                <a:spcPts val="4000"/>
              </a:lnSpc>
              <a:buClr>
                <a:schemeClr val="hlink"/>
              </a:buClr>
              <a:buSzPct val="55000"/>
              <a:buFont typeface="Wingdings" panose="05000000000000000000" pitchFamily="2" charset="2"/>
              <a:buChar char="n"/>
            </a:pPr>
            <a:r>
              <a:rPr kumimoji="1" lang="en-US" altLang="zh-CN">
                <a:latin typeface="幼圆" panose="02010509060101010101" pitchFamily="49" charset="-122"/>
                <a:ea typeface="幼圆" panose="02010509060101010101" pitchFamily="49" charset="-122"/>
              </a:rPr>
              <a:t>d(n): </a:t>
            </a:r>
            <a:r>
              <a:rPr kumimoji="1" lang="zh-CN" altLang="en-US">
                <a:latin typeface="幼圆" panose="02010509060101010101" pitchFamily="49" charset="-122"/>
                <a:ea typeface="幼圆" panose="02010509060101010101" pitchFamily="49" charset="-122"/>
              </a:rPr>
              <a:t>节点</a:t>
            </a:r>
            <a:r>
              <a:rPr kumimoji="1" lang="en-US" altLang="zh-CN">
                <a:latin typeface="幼圆" panose="02010509060101010101" pitchFamily="49" charset="-122"/>
                <a:ea typeface="幼圆" panose="02010509060101010101" pitchFamily="49" charset="-122"/>
              </a:rPr>
              <a:t>n</a:t>
            </a:r>
            <a:r>
              <a:rPr kumimoji="1" lang="zh-CN" altLang="en-US">
                <a:latin typeface="幼圆" panose="02010509060101010101" pitchFamily="49" charset="-122"/>
                <a:ea typeface="幼圆" panose="02010509060101010101" pitchFamily="49" charset="-122"/>
              </a:rPr>
              <a:t>的深度;</a:t>
            </a:r>
          </a:p>
          <a:p>
            <a:pPr lvl="1" eaLnBrk="1" hangingPunct="1">
              <a:lnSpc>
                <a:spcPts val="4000"/>
              </a:lnSpc>
              <a:buClr>
                <a:schemeClr val="hlink"/>
              </a:buClr>
              <a:buSzPct val="55000"/>
              <a:buFont typeface="Wingdings" panose="05000000000000000000" pitchFamily="2" charset="2"/>
              <a:buChar char="n"/>
            </a:pPr>
            <a:r>
              <a:rPr kumimoji="1" lang="en-US" altLang="zh-CN">
                <a:latin typeface="幼圆" panose="02010509060101010101" pitchFamily="49" charset="-122"/>
                <a:ea typeface="幼圆" panose="02010509060101010101" pitchFamily="49" charset="-122"/>
              </a:rPr>
              <a:t>W(n):</a:t>
            </a:r>
            <a:r>
              <a:rPr kumimoji="1" lang="zh-CN" altLang="en-US">
                <a:latin typeface="幼圆" panose="02010509060101010101" pitchFamily="49" charset="-122"/>
                <a:ea typeface="幼圆" panose="02010509060101010101" pitchFamily="49" charset="-122"/>
              </a:rPr>
              <a:t>与目标相比, 错位的数字数目;</a:t>
            </a:r>
          </a:p>
        </p:txBody>
      </p:sp>
      <p:sp>
        <p:nvSpPr>
          <p:cNvPr id="63496" name="日期占位符 1">
            <a:extLst>
              <a:ext uri="{FF2B5EF4-FFF2-40B4-BE49-F238E27FC236}">
                <a16:creationId xmlns:a16="http://schemas.microsoft.com/office/drawing/2014/main" id="{904BEDE1-B73A-4561-97FA-8C6FCCE2F3F1}"/>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5F01166-47FB-4564-A98B-AD8CAF23C224}" type="datetime1">
              <a:rPr lang="zh-CN" altLang="en-US" sz="1400" smtClean="0"/>
              <a:pPr>
                <a:spcBef>
                  <a:spcPct val="0"/>
                </a:spcBef>
                <a:buFontTx/>
                <a:buNone/>
              </a:pPr>
              <a:t>2021/11/2</a:t>
            </a:fld>
            <a:endParaRPr lang="en-US" altLang="zh-CN" sz="1400"/>
          </a:p>
        </p:txBody>
      </p:sp>
      <p:sp>
        <p:nvSpPr>
          <p:cNvPr id="63498" name="页脚占位符 2">
            <a:extLst>
              <a:ext uri="{FF2B5EF4-FFF2-40B4-BE49-F238E27FC236}">
                <a16:creationId xmlns:a16="http://schemas.microsoft.com/office/drawing/2014/main" id="{DC444D0A-C2A0-4D15-BCD6-C0EEDB389A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63497" name="灯片编号占位符 3">
            <a:extLst>
              <a:ext uri="{FF2B5EF4-FFF2-40B4-BE49-F238E27FC236}">
                <a16:creationId xmlns:a16="http://schemas.microsoft.com/office/drawing/2014/main" id="{BCE0987D-DB60-4CC7-AEC6-3CE86661E9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E2357E7-0424-4E6C-8B07-01918DA0D7F2}" type="slidenum">
              <a:rPr lang="zh-CN" altLang="en-US" sz="1400"/>
              <a:pPr>
                <a:spcBef>
                  <a:spcPct val="0"/>
                </a:spcBef>
                <a:buFontTx/>
                <a:buNone/>
              </a:pPr>
              <a:t>27</a:t>
            </a:fld>
            <a:endParaRPr lang="en-US" altLang="zh-CN" sz="1400"/>
          </a:p>
        </p:txBody>
      </p:sp>
      <p:grpSp>
        <p:nvGrpSpPr>
          <p:cNvPr id="63492" name="Group 4">
            <a:extLst>
              <a:ext uri="{FF2B5EF4-FFF2-40B4-BE49-F238E27FC236}">
                <a16:creationId xmlns:a16="http://schemas.microsoft.com/office/drawing/2014/main" id="{DF513D1B-82F3-428E-BBDF-F07E4C60C1AA}"/>
              </a:ext>
            </a:extLst>
          </p:cNvPr>
          <p:cNvGrpSpPr>
            <a:grpSpLocks/>
          </p:cNvGrpSpPr>
          <p:nvPr/>
        </p:nvGrpSpPr>
        <p:grpSpPr bwMode="auto">
          <a:xfrm>
            <a:off x="3686175" y="3838575"/>
            <a:ext cx="1336675" cy="1338263"/>
            <a:chOff x="-3" y="-3"/>
            <a:chExt cx="1320" cy="1215"/>
          </a:xfrm>
        </p:grpSpPr>
        <p:grpSp>
          <p:nvGrpSpPr>
            <p:cNvPr id="63528" name="Group 5">
              <a:extLst>
                <a:ext uri="{FF2B5EF4-FFF2-40B4-BE49-F238E27FC236}">
                  <a16:creationId xmlns:a16="http://schemas.microsoft.com/office/drawing/2014/main" id="{7D8C2CCB-E5DB-468A-82C4-81C34E68F8B1}"/>
                </a:ext>
              </a:extLst>
            </p:cNvPr>
            <p:cNvGrpSpPr>
              <a:grpSpLocks/>
            </p:cNvGrpSpPr>
            <p:nvPr/>
          </p:nvGrpSpPr>
          <p:grpSpPr bwMode="auto">
            <a:xfrm>
              <a:off x="0" y="0"/>
              <a:ext cx="1314" cy="1209"/>
              <a:chOff x="0" y="0"/>
              <a:chExt cx="1314" cy="1209"/>
            </a:xfrm>
          </p:grpSpPr>
          <p:grpSp>
            <p:nvGrpSpPr>
              <p:cNvPr id="63530" name="Group 6">
                <a:extLst>
                  <a:ext uri="{FF2B5EF4-FFF2-40B4-BE49-F238E27FC236}">
                    <a16:creationId xmlns:a16="http://schemas.microsoft.com/office/drawing/2014/main" id="{4F04F5F1-AB41-4FFE-9207-F666A7AB2651}"/>
                  </a:ext>
                </a:extLst>
              </p:cNvPr>
              <p:cNvGrpSpPr>
                <a:grpSpLocks/>
              </p:cNvGrpSpPr>
              <p:nvPr/>
            </p:nvGrpSpPr>
            <p:grpSpPr bwMode="auto">
              <a:xfrm>
                <a:off x="0" y="0"/>
                <a:ext cx="438" cy="403"/>
                <a:chOff x="0" y="0"/>
                <a:chExt cx="438" cy="403"/>
              </a:xfrm>
            </p:grpSpPr>
            <p:sp>
              <p:nvSpPr>
                <p:cNvPr id="63555" name="Rectangle 7">
                  <a:extLst>
                    <a:ext uri="{FF2B5EF4-FFF2-40B4-BE49-F238E27FC236}">
                      <a16:creationId xmlns:a16="http://schemas.microsoft.com/office/drawing/2014/main" id="{19FCC530-0F58-4A9E-B4C4-AD51A260B0D8}"/>
                    </a:ext>
                  </a:extLst>
                </p:cNvPr>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1</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56" name="Rectangle 8">
                  <a:extLst>
                    <a:ext uri="{FF2B5EF4-FFF2-40B4-BE49-F238E27FC236}">
                      <a16:creationId xmlns:a16="http://schemas.microsoft.com/office/drawing/2014/main" id="{4F150C4E-9489-4294-B7EC-45D061D7F92B}"/>
                    </a:ext>
                  </a:extLst>
                </p:cNvPr>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31" name="Group 9">
                <a:extLst>
                  <a:ext uri="{FF2B5EF4-FFF2-40B4-BE49-F238E27FC236}">
                    <a16:creationId xmlns:a16="http://schemas.microsoft.com/office/drawing/2014/main" id="{AE093EA5-6361-4AAC-AB88-41A77EFC2E75}"/>
                  </a:ext>
                </a:extLst>
              </p:cNvPr>
              <p:cNvGrpSpPr>
                <a:grpSpLocks/>
              </p:cNvGrpSpPr>
              <p:nvPr/>
            </p:nvGrpSpPr>
            <p:grpSpPr bwMode="auto">
              <a:xfrm>
                <a:off x="438" y="0"/>
                <a:ext cx="438" cy="403"/>
                <a:chOff x="438" y="0"/>
                <a:chExt cx="438" cy="403"/>
              </a:xfrm>
            </p:grpSpPr>
            <p:sp>
              <p:nvSpPr>
                <p:cNvPr id="63553" name="Rectangle 10">
                  <a:extLst>
                    <a:ext uri="{FF2B5EF4-FFF2-40B4-BE49-F238E27FC236}">
                      <a16:creationId xmlns:a16="http://schemas.microsoft.com/office/drawing/2014/main" id="{81022C9A-9B9A-43AC-95C5-72BA0E8D77BA}"/>
                    </a:ext>
                  </a:extLst>
                </p:cNvPr>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2</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54" name="Rectangle 11">
                  <a:extLst>
                    <a:ext uri="{FF2B5EF4-FFF2-40B4-BE49-F238E27FC236}">
                      <a16:creationId xmlns:a16="http://schemas.microsoft.com/office/drawing/2014/main" id="{2C21192E-EB2E-4A51-A701-0D9344EA640C}"/>
                    </a:ext>
                  </a:extLst>
                </p:cNvPr>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32" name="Group 12">
                <a:extLst>
                  <a:ext uri="{FF2B5EF4-FFF2-40B4-BE49-F238E27FC236}">
                    <a16:creationId xmlns:a16="http://schemas.microsoft.com/office/drawing/2014/main" id="{CD572C50-FB98-43D3-85F7-85CA5585B501}"/>
                  </a:ext>
                </a:extLst>
              </p:cNvPr>
              <p:cNvGrpSpPr>
                <a:grpSpLocks/>
              </p:cNvGrpSpPr>
              <p:nvPr/>
            </p:nvGrpSpPr>
            <p:grpSpPr bwMode="auto">
              <a:xfrm>
                <a:off x="876" y="0"/>
                <a:ext cx="438" cy="403"/>
                <a:chOff x="876" y="0"/>
                <a:chExt cx="438" cy="403"/>
              </a:xfrm>
            </p:grpSpPr>
            <p:sp>
              <p:nvSpPr>
                <p:cNvPr id="63551" name="Rectangle 13">
                  <a:extLst>
                    <a:ext uri="{FF2B5EF4-FFF2-40B4-BE49-F238E27FC236}">
                      <a16:creationId xmlns:a16="http://schemas.microsoft.com/office/drawing/2014/main" id="{1A5DA541-06A5-4011-893A-32FB846C81D3}"/>
                    </a:ext>
                  </a:extLst>
                </p:cNvPr>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3</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52" name="Rectangle 14">
                  <a:extLst>
                    <a:ext uri="{FF2B5EF4-FFF2-40B4-BE49-F238E27FC236}">
                      <a16:creationId xmlns:a16="http://schemas.microsoft.com/office/drawing/2014/main" id="{1FA9D8AC-2F84-4137-9BC0-001E8E9F35BD}"/>
                    </a:ext>
                  </a:extLst>
                </p:cNvPr>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33" name="Group 15">
                <a:extLst>
                  <a:ext uri="{FF2B5EF4-FFF2-40B4-BE49-F238E27FC236}">
                    <a16:creationId xmlns:a16="http://schemas.microsoft.com/office/drawing/2014/main" id="{71118FBD-1F37-4C60-BDE2-0E0DC01CA077}"/>
                  </a:ext>
                </a:extLst>
              </p:cNvPr>
              <p:cNvGrpSpPr>
                <a:grpSpLocks/>
              </p:cNvGrpSpPr>
              <p:nvPr/>
            </p:nvGrpSpPr>
            <p:grpSpPr bwMode="auto">
              <a:xfrm>
                <a:off x="0" y="403"/>
                <a:ext cx="438" cy="403"/>
                <a:chOff x="0" y="403"/>
                <a:chExt cx="438" cy="403"/>
              </a:xfrm>
            </p:grpSpPr>
            <p:sp>
              <p:nvSpPr>
                <p:cNvPr id="63549" name="Rectangle 16">
                  <a:extLst>
                    <a:ext uri="{FF2B5EF4-FFF2-40B4-BE49-F238E27FC236}">
                      <a16:creationId xmlns:a16="http://schemas.microsoft.com/office/drawing/2014/main" id="{4CD405CB-F515-458E-B181-A46F4E368F99}"/>
                    </a:ext>
                  </a:extLst>
                </p:cNvPr>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8</a:t>
                  </a:r>
                </a:p>
              </p:txBody>
            </p:sp>
            <p:sp>
              <p:nvSpPr>
                <p:cNvPr id="63550" name="Rectangle 17">
                  <a:extLst>
                    <a:ext uri="{FF2B5EF4-FFF2-40B4-BE49-F238E27FC236}">
                      <a16:creationId xmlns:a16="http://schemas.microsoft.com/office/drawing/2014/main" id="{D7E367AD-8691-4AA3-AA28-E38ECC0AF86D}"/>
                    </a:ext>
                  </a:extLst>
                </p:cNvPr>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34" name="Group 18">
                <a:extLst>
                  <a:ext uri="{FF2B5EF4-FFF2-40B4-BE49-F238E27FC236}">
                    <a16:creationId xmlns:a16="http://schemas.microsoft.com/office/drawing/2014/main" id="{44F360B1-568F-4FB9-A4F1-294704A3C31D}"/>
                  </a:ext>
                </a:extLst>
              </p:cNvPr>
              <p:cNvGrpSpPr>
                <a:grpSpLocks/>
              </p:cNvGrpSpPr>
              <p:nvPr/>
            </p:nvGrpSpPr>
            <p:grpSpPr bwMode="auto">
              <a:xfrm>
                <a:off x="438" y="403"/>
                <a:ext cx="438" cy="403"/>
                <a:chOff x="438" y="403"/>
                <a:chExt cx="438" cy="403"/>
              </a:xfrm>
            </p:grpSpPr>
            <p:sp>
              <p:nvSpPr>
                <p:cNvPr id="63547" name="Rectangle 19">
                  <a:extLst>
                    <a:ext uri="{FF2B5EF4-FFF2-40B4-BE49-F238E27FC236}">
                      <a16:creationId xmlns:a16="http://schemas.microsoft.com/office/drawing/2014/main" id="{594C7D68-0BC8-4AB1-9034-FC0453D99E4F}"/>
                    </a:ext>
                  </a:extLst>
                </p:cNvPr>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48" name="Rectangle 20">
                  <a:extLst>
                    <a:ext uri="{FF2B5EF4-FFF2-40B4-BE49-F238E27FC236}">
                      <a16:creationId xmlns:a16="http://schemas.microsoft.com/office/drawing/2014/main" id="{3F4BE57D-632D-43E5-A209-6944D3DF9336}"/>
                    </a:ext>
                  </a:extLst>
                </p:cNvPr>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35" name="Group 21">
                <a:extLst>
                  <a:ext uri="{FF2B5EF4-FFF2-40B4-BE49-F238E27FC236}">
                    <a16:creationId xmlns:a16="http://schemas.microsoft.com/office/drawing/2014/main" id="{7DC3DBA3-8544-46B0-95B0-464B6402B70C}"/>
                  </a:ext>
                </a:extLst>
              </p:cNvPr>
              <p:cNvGrpSpPr>
                <a:grpSpLocks/>
              </p:cNvGrpSpPr>
              <p:nvPr/>
            </p:nvGrpSpPr>
            <p:grpSpPr bwMode="auto">
              <a:xfrm>
                <a:off x="876" y="403"/>
                <a:ext cx="438" cy="403"/>
                <a:chOff x="876" y="403"/>
                <a:chExt cx="438" cy="403"/>
              </a:xfrm>
            </p:grpSpPr>
            <p:sp>
              <p:nvSpPr>
                <p:cNvPr id="63545" name="Rectangle 22">
                  <a:extLst>
                    <a:ext uri="{FF2B5EF4-FFF2-40B4-BE49-F238E27FC236}">
                      <a16:creationId xmlns:a16="http://schemas.microsoft.com/office/drawing/2014/main" id="{A16B0679-C0DB-4812-8BA1-6DA42FFCC1FA}"/>
                    </a:ext>
                  </a:extLst>
                </p:cNvPr>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4</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46" name="Rectangle 23">
                  <a:extLst>
                    <a:ext uri="{FF2B5EF4-FFF2-40B4-BE49-F238E27FC236}">
                      <a16:creationId xmlns:a16="http://schemas.microsoft.com/office/drawing/2014/main" id="{1332FBC7-8BB2-4E4C-83D7-61772AF2AC8A}"/>
                    </a:ext>
                  </a:extLst>
                </p:cNvPr>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36" name="Group 24">
                <a:extLst>
                  <a:ext uri="{FF2B5EF4-FFF2-40B4-BE49-F238E27FC236}">
                    <a16:creationId xmlns:a16="http://schemas.microsoft.com/office/drawing/2014/main" id="{A2D291C0-06B8-4284-BDBD-16B530CBB1A5}"/>
                  </a:ext>
                </a:extLst>
              </p:cNvPr>
              <p:cNvGrpSpPr>
                <a:grpSpLocks/>
              </p:cNvGrpSpPr>
              <p:nvPr/>
            </p:nvGrpSpPr>
            <p:grpSpPr bwMode="auto">
              <a:xfrm>
                <a:off x="0" y="806"/>
                <a:ext cx="438" cy="403"/>
                <a:chOff x="0" y="806"/>
                <a:chExt cx="438" cy="403"/>
              </a:xfrm>
            </p:grpSpPr>
            <p:sp>
              <p:nvSpPr>
                <p:cNvPr id="63543" name="Rectangle 25">
                  <a:extLst>
                    <a:ext uri="{FF2B5EF4-FFF2-40B4-BE49-F238E27FC236}">
                      <a16:creationId xmlns:a16="http://schemas.microsoft.com/office/drawing/2014/main" id="{297543F6-99EE-4A0A-8A5A-A3E0BE48C2D7}"/>
                    </a:ext>
                  </a:extLst>
                </p:cNvPr>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7</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44" name="Rectangle 26">
                  <a:extLst>
                    <a:ext uri="{FF2B5EF4-FFF2-40B4-BE49-F238E27FC236}">
                      <a16:creationId xmlns:a16="http://schemas.microsoft.com/office/drawing/2014/main" id="{B201FC77-713C-460B-AD34-5EBDFDFC6466}"/>
                    </a:ext>
                  </a:extLst>
                </p:cNvPr>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37" name="Group 27">
                <a:extLst>
                  <a:ext uri="{FF2B5EF4-FFF2-40B4-BE49-F238E27FC236}">
                    <a16:creationId xmlns:a16="http://schemas.microsoft.com/office/drawing/2014/main" id="{1F995851-3260-47A4-A7C7-3E6D0D91D265}"/>
                  </a:ext>
                </a:extLst>
              </p:cNvPr>
              <p:cNvGrpSpPr>
                <a:grpSpLocks/>
              </p:cNvGrpSpPr>
              <p:nvPr/>
            </p:nvGrpSpPr>
            <p:grpSpPr bwMode="auto">
              <a:xfrm>
                <a:off x="438" y="806"/>
                <a:ext cx="438" cy="403"/>
                <a:chOff x="438" y="806"/>
                <a:chExt cx="438" cy="403"/>
              </a:xfrm>
            </p:grpSpPr>
            <p:sp>
              <p:nvSpPr>
                <p:cNvPr id="63541" name="Rectangle 28">
                  <a:extLst>
                    <a:ext uri="{FF2B5EF4-FFF2-40B4-BE49-F238E27FC236}">
                      <a16:creationId xmlns:a16="http://schemas.microsoft.com/office/drawing/2014/main" id="{CB1E29A0-3269-46A5-BFED-8D6943FC5123}"/>
                    </a:ext>
                  </a:extLst>
                </p:cNvPr>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6</a:t>
                  </a:r>
                </a:p>
              </p:txBody>
            </p:sp>
            <p:sp>
              <p:nvSpPr>
                <p:cNvPr id="63542" name="Rectangle 29">
                  <a:extLst>
                    <a:ext uri="{FF2B5EF4-FFF2-40B4-BE49-F238E27FC236}">
                      <a16:creationId xmlns:a16="http://schemas.microsoft.com/office/drawing/2014/main" id="{FB09C3E6-9C4B-4FA8-AAA4-D7F7983B9FA3}"/>
                    </a:ext>
                  </a:extLst>
                </p:cNvPr>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38" name="Group 30">
                <a:extLst>
                  <a:ext uri="{FF2B5EF4-FFF2-40B4-BE49-F238E27FC236}">
                    <a16:creationId xmlns:a16="http://schemas.microsoft.com/office/drawing/2014/main" id="{F49BA851-9343-46CA-B48A-32B0FF1E62A9}"/>
                  </a:ext>
                </a:extLst>
              </p:cNvPr>
              <p:cNvGrpSpPr>
                <a:grpSpLocks/>
              </p:cNvGrpSpPr>
              <p:nvPr/>
            </p:nvGrpSpPr>
            <p:grpSpPr bwMode="auto">
              <a:xfrm>
                <a:off x="876" y="806"/>
                <a:ext cx="438" cy="403"/>
                <a:chOff x="876" y="806"/>
                <a:chExt cx="438" cy="403"/>
              </a:xfrm>
            </p:grpSpPr>
            <p:sp>
              <p:nvSpPr>
                <p:cNvPr id="63539" name="Rectangle 31">
                  <a:extLst>
                    <a:ext uri="{FF2B5EF4-FFF2-40B4-BE49-F238E27FC236}">
                      <a16:creationId xmlns:a16="http://schemas.microsoft.com/office/drawing/2014/main" id="{C3130ECE-3BE0-4898-800E-4BFA548E7AA5}"/>
                    </a:ext>
                  </a:extLst>
                </p:cNvPr>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5</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40" name="Rectangle 32">
                  <a:extLst>
                    <a:ext uri="{FF2B5EF4-FFF2-40B4-BE49-F238E27FC236}">
                      <a16:creationId xmlns:a16="http://schemas.microsoft.com/office/drawing/2014/main" id="{C355CF3A-D0D2-494C-A472-48CA45DCA184}"/>
                    </a:ext>
                  </a:extLst>
                </p:cNvPr>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sp>
          <p:nvSpPr>
            <p:cNvPr id="63529" name="Rectangle 33">
              <a:extLst>
                <a:ext uri="{FF2B5EF4-FFF2-40B4-BE49-F238E27FC236}">
                  <a16:creationId xmlns:a16="http://schemas.microsoft.com/office/drawing/2014/main" id="{DFB6067B-C326-4FD1-BE34-D6E36BC94A3B}"/>
                </a:ext>
              </a:extLst>
            </p:cNvPr>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493" name="Group 34">
            <a:extLst>
              <a:ext uri="{FF2B5EF4-FFF2-40B4-BE49-F238E27FC236}">
                <a16:creationId xmlns:a16="http://schemas.microsoft.com/office/drawing/2014/main" id="{16C9D4CD-4474-4579-A0BC-CABF8901E5DF}"/>
              </a:ext>
            </a:extLst>
          </p:cNvPr>
          <p:cNvGrpSpPr>
            <a:grpSpLocks/>
          </p:cNvGrpSpPr>
          <p:nvPr/>
        </p:nvGrpSpPr>
        <p:grpSpPr bwMode="auto">
          <a:xfrm>
            <a:off x="1804988" y="3819525"/>
            <a:ext cx="1336675" cy="1338263"/>
            <a:chOff x="-3" y="-3"/>
            <a:chExt cx="1320" cy="1215"/>
          </a:xfrm>
        </p:grpSpPr>
        <p:grpSp>
          <p:nvGrpSpPr>
            <p:cNvPr id="63499" name="Group 35">
              <a:extLst>
                <a:ext uri="{FF2B5EF4-FFF2-40B4-BE49-F238E27FC236}">
                  <a16:creationId xmlns:a16="http://schemas.microsoft.com/office/drawing/2014/main" id="{87388C34-2908-42CC-9395-2CA71031D0B4}"/>
                </a:ext>
              </a:extLst>
            </p:cNvPr>
            <p:cNvGrpSpPr>
              <a:grpSpLocks/>
            </p:cNvGrpSpPr>
            <p:nvPr/>
          </p:nvGrpSpPr>
          <p:grpSpPr bwMode="auto">
            <a:xfrm>
              <a:off x="0" y="0"/>
              <a:ext cx="1314" cy="1209"/>
              <a:chOff x="0" y="0"/>
              <a:chExt cx="1314" cy="1209"/>
            </a:xfrm>
          </p:grpSpPr>
          <p:grpSp>
            <p:nvGrpSpPr>
              <p:cNvPr id="63501" name="Group 36">
                <a:extLst>
                  <a:ext uri="{FF2B5EF4-FFF2-40B4-BE49-F238E27FC236}">
                    <a16:creationId xmlns:a16="http://schemas.microsoft.com/office/drawing/2014/main" id="{696A2D06-5D03-426D-9BCA-64BEA48B2FEF}"/>
                  </a:ext>
                </a:extLst>
              </p:cNvPr>
              <p:cNvGrpSpPr>
                <a:grpSpLocks/>
              </p:cNvGrpSpPr>
              <p:nvPr/>
            </p:nvGrpSpPr>
            <p:grpSpPr bwMode="auto">
              <a:xfrm>
                <a:off x="0" y="0"/>
                <a:ext cx="438" cy="403"/>
                <a:chOff x="0" y="0"/>
                <a:chExt cx="438" cy="403"/>
              </a:xfrm>
            </p:grpSpPr>
            <p:sp>
              <p:nvSpPr>
                <p:cNvPr id="63526" name="Rectangle 37">
                  <a:extLst>
                    <a:ext uri="{FF2B5EF4-FFF2-40B4-BE49-F238E27FC236}">
                      <a16:creationId xmlns:a16="http://schemas.microsoft.com/office/drawing/2014/main" id="{8C7A471D-F113-43D9-A640-27CF22589DCF}"/>
                    </a:ext>
                  </a:extLst>
                </p:cNvPr>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2</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27" name="Rectangle 38">
                  <a:extLst>
                    <a:ext uri="{FF2B5EF4-FFF2-40B4-BE49-F238E27FC236}">
                      <a16:creationId xmlns:a16="http://schemas.microsoft.com/office/drawing/2014/main" id="{8D70F04A-C71B-4222-82C8-166B2CD87056}"/>
                    </a:ext>
                  </a:extLst>
                </p:cNvPr>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02" name="Group 39">
                <a:extLst>
                  <a:ext uri="{FF2B5EF4-FFF2-40B4-BE49-F238E27FC236}">
                    <a16:creationId xmlns:a16="http://schemas.microsoft.com/office/drawing/2014/main" id="{503C4863-5969-4D83-A3E2-FFEDDB0A0233}"/>
                  </a:ext>
                </a:extLst>
              </p:cNvPr>
              <p:cNvGrpSpPr>
                <a:grpSpLocks/>
              </p:cNvGrpSpPr>
              <p:nvPr/>
            </p:nvGrpSpPr>
            <p:grpSpPr bwMode="auto">
              <a:xfrm>
                <a:off x="438" y="0"/>
                <a:ext cx="438" cy="403"/>
                <a:chOff x="438" y="0"/>
                <a:chExt cx="438" cy="403"/>
              </a:xfrm>
            </p:grpSpPr>
            <p:sp>
              <p:nvSpPr>
                <p:cNvPr id="63524" name="Rectangle 40">
                  <a:extLst>
                    <a:ext uri="{FF2B5EF4-FFF2-40B4-BE49-F238E27FC236}">
                      <a16:creationId xmlns:a16="http://schemas.microsoft.com/office/drawing/2014/main" id="{BE77CDF3-E3D4-40DD-BBA7-828279EACE99}"/>
                    </a:ext>
                  </a:extLst>
                </p:cNvPr>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8</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25" name="Rectangle 41">
                  <a:extLst>
                    <a:ext uri="{FF2B5EF4-FFF2-40B4-BE49-F238E27FC236}">
                      <a16:creationId xmlns:a16="http://schemas.microsoft.com/office/drawing/2014/main" id="{72A7ABC1-FBBC-4627-AC93-9458647AFF5C}"/>
                    </a:ext>
                  </a:extLst>
                </p:cNvPr>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03" name="Group 42">
                <a:extLst>
                  <a:ext uri="{FF2B5EF4-FFF2-40B4-BE49-F238E27FC236}">
                    <a16:creationId xmlns:a16="http://schemas.microsoft.com/office/drawing/2014/main" id="{4EDBE29F-9F89-4A07-8979-A8D64E4F1105}"/>
                  </a:ext>
                </a:extLst>
              </p:cNvPr>
              <p:cNvGrpSpPr>
                <a:grpSpLocks/>
              </p:cNvGrpSpPr>
              <p:nvPr/>
            </p:nvGrpSpPr>
            <p:grpSpPr bwMode="auto">
              <a:xfrm>
                <a:off x="876" y="0"/>
                <a:ext cx="438" cy="403"/>
                <a:chOff x="876" y="0"/>
                <a:chExt cx="438" cy="403"/>
              </a:xfrm>
            </p:grpSpPr>
            <p:sp>
              <p:nvSpPr>
                <p:cNvPr id="63522" name="Rectangle 43">
                  <a:extLst>
                    <a:ext uri="{FF2B5EF4-FFF2-40B4-BE49-F238E27FC236}">
                      <a16:creationId xmlns:a16="http://schemas.microsoft.com/office/drawing/2014/main" id="{067D3036-27CA-4B71-B476-60271B9B54F2}"/>
                    </a:ext>
                  </a:extLst>
                </p:cNvPr>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3</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23" name="Rectangle 44">
                  <a:extLst>
                    <a:ext uri="{FF2B5EF4-FFF2-40B4-BE49-F238E27FC236}">
                      <a16:creationId xmlns:a16="http://schemas.microsoft.com/office/drawing/2014/main" id="{E52EA85A-CBA7-47D5-BCC8-CC09165B0660}"/>
                    </a:ext>
                  </a:extLst>
                </p:cNvPr>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04" name="Group 45">
                <a:extLst>
                  <a:ext uri="{FF2B5EF4-FFF2-40B4-BE49-F238E27FC236}">
                    <a16:creationId xmlns:a16="http://schemas.microsoft.com/office/drawing/2014/main" id="{D975CCDD-F6BA-4F7E-BDCE-E32AE9A74EC2}"/>
                  </a:ext>
                </a:extLst>
              </p:cNvPr>
              <p:cNvGrpSpPr>
                <a:grpSpLocks/>
              </p:cNvGrpSpPr>
              <p:nvPr/>
            </p:nvGrpSpPr>
            <p:grpSpPr bwMode="auto">
              <a:xfrm>
                <a:off x="0" y="403"/>
                <a:ext cx="438" cy="403"/>
                <a:chOff x="0" y="403"/>
                <a:chExt cx="438" cy="403"/>
              </a:xfrm>
            </p:grpSpPr>
            <p:sp>
              <p:nvSpPr>
                <p:cNvPr id="63520" name="Rectangle 46">
                  <a:extLst>
                    <a:ext uri="{FF2B5EF4-FFF2-40B4-BE49-F238E27FC236}">
                      <a16:creationId xmlns:a16="http://schemas.microsoft.com/office/drawing/2014/main" id="{369AB099-320F-4EC9-9906-9541724BC1FE}"/>
                    </a:ext>
                  </a:extLst>
                </p:cNvPr>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1</a:t>
                  </a:r>
                </a:p>
              </p:txBody>
            </p:sp>
            <p:sp>
              <p:nvSpPr>
                <p:cNvPr id="63521" name="Rectangle 47">
                  <a:extLst>
                    <a:ext uri="{FF2B5EF4-FFF2-40B4-BE49-F238E27FC236}">
                      <a16:creationId xmlns:a16="http://schemas.microsoft.com/office/drawing/2014/main" id="{8D724D0B-57F3-4675-88B1-6A881DD41C0E}"/>
                    </a:ext>
                  </a:extLst>
                </p:cNvPr>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05" name="Group 48">
                <a:extLst>
                  <a:ext uri="{FF2B5EF4-FFF2-40B4-BE49-F238E27FC236}">
                    <a16:creationId xmlns:a16="http://schemas.microsoft.com/office/drawing/2014/main" id="{B7A2914D-7788-4BBF-A5A1-D202F76DB5FA}"/>
                  </a:ext>
                </a:extLst>
              </p:cNvPr>
              <p:cNvGrpSpPr>
                <a:grpSpLocks/>
              </p:cNvGrpSpPr>
              <p:nvPr/>
            </p:nvGrpSpPr>
            <p:grpSpPr bwMode="auto">
              <a:xfrm>
                <a:off x="438" y="403"/>
                <a:ext cx="438" cy="403"/>
                <a:chOff x="438" y="403"/>
                <a:chExt cx="438" cy="403"/>
              </a:xfrm>
            </p:grpSpPr>
            <p:sp>
              <p:nvSpPr>
                <p:cNvPr id="63518" name="Rectangle 49">
                  <a:extLst>
                    <a:ext uri="{FF2B5EF4-FFF2-40B4-BE49-F238E27FC236}">
                      <a16:creationId xmlns:a16="http://schemas.microsoft.com/office/drawing/2014/main" id="{D1A6AE08-BD8A-47E6-AAC4-0C2E26578D39}"/>
                    </a:ext>
                  </a:extLst>
                </p:cNvPr>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6</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19" name="Rectangle 50">
                  <a:extLst>
                    <a:ext uri="{FF2B5EF4-FFF2-40B4-BE49-F238E27FC236}">
                      <a16:creationId xmlns:a16="http://schemas.microsoft.com/office/drawing/2014/main" id="{49A2E0F2-BEA3-4275-9C4C-E9EEE9C6E594}"/>
                    </a:ext>
                  </a:extLst>
                </p:cNvPr>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06" name="Group 51">
                <a:extLst>
                  <a:ext uri="{FF2B5EF4-FFF2-40B4-BE49-F238E27FC236}">
                    <a16:creationId xmlns:a16="http://schemas.microsoft.com/office/drawing/2014/main" id="{8A1EE98B-F7F8-45BC-B15E-2DA683B582E7}"/>
                  </a:ext>
                </a:extLst>
              </p:cNvPr>
              <p:cNvGrpSpPr>
                <a:grpSpLocks/>
              </p:cNvGrpSpPr>
              <p:nvPr/>
            </p:nvGrpSpPr>
            <p:grpSpPr bwMode="auto">
              <a:xfrm>
                <a:off x="876" y="403"/>
                <a:ext cx="438" cy="403"/>
                <a:chOff x="876" y="403"/>
                <a:chExt cx="438" cy="403"/>
              </a:xfrm>
            </p:grpSpPr>
            <p:sp>
              <p:nvSpPr>
                <p:cNvPr id="63516" name="Rectangle 52">
                  <a:extLst>
                    <a:ext uri="{FF2B5EF4-FFF2-40B4-BE49-F238E27FC236}">
                      <a16:creationId xmlns:a16="http://schemas.microsoft.com/office/drawing/2014/main" id="{2892F3D3-1212-4C93-A1DE-57365FCE2C86}"/>
                    </a:ext>
                  </a:extLst>
                </p:cNvPr>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4</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17" name="Rectangle 53">
                  <a:extLst>
                    <a:ext uri="{FF2B5EF4-FFF2-40B4-BE49-F238E27FC236}">
                      <a16:creationId xmlns:a16="http://schemas.microsoft.com/office/drawing/2014/main" id="{4E55CA9D-5EE6-462D-B7C5-A08CABC3411A}"/>
                    </a:ext>
                  </a:extLst>
                </p:cNvPr>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07" name="Group 54">
                <a:extLst>
                  <a:ext uri="{FF2B5EF4-FFF2-40B4-BE49-F238E27FC236}">
                    <a16:creationId xmlns:a16="http://schemas.microsoft.com/office/drawing/2014/main" id="{9EB5EF7D-1E4E-4199-A797-497171F9E1C0}"/>
                  </a:ext>
                </a:extLst>
              </p:cNvPr>
              <p:cNvGrpSpPr>
                <a:grpSpLocks/>
              </p:cNvGrpSpPr>
              <p:nvPr/>
            </p:nvGrpSpPr>
            <p:grpSpPr bwMode="auto">
              <a:xfrm>
                <a:off x="0" y="806"/>
                <a:ext cx="438" cy="403"/>
                <a:chOff x="0" y="806"/>
                <a:chExt cx="438" cy="403"/>
              </a:xfrm>
            </p:grpSpPr>
            <p:sp>
              <p:nvSpPr>
                <p:cNvPr id="63514" name="Rectangle 55">
                  <a:extLst>
                    <a:ext uri="{FF2B5EF4-FFF2-40B4-BE49-F238E27FC236}">
                      <a16:creationId xmlns:a16="http://schemas.microsoft.com/office/drawing/2014/main" id="{EA9AB6B9-C11E-43D9-9C8D-8BF80123F2AE}"/>
                    </a:ext>
                  </a:extLst>
                </p:cNvPr>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7</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15" name="Rectangle 56">
                  <a:extLst>
                    <a:ext uri="{FF2B5EF4-FFF2-40B4-BE49-F238E27FC236}">
                      <a16:creationId xmlns:a16="http://schemas.microsoft.com/office/drawing/2014/main" id="{12D007EE-5629-4CD3-8760-1AD378021E5D}"/>
                    </a:ext>
                  </a:extLst>
                </p:cNvPr>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08" name="Group 57">
                <a:extLst>
                  <a:ext uri="{FF2B5EF4-FFF2-40B4-BE49-F238E27FC236}">
                    <a16:creationId xmlns:a16="http://schemas.microsoft.com/office/drawing/2014/main" id="{E1BBFE0A-B0B5-4D9E-8E3B-85F091161C25}"/>
                  </a:ext>
                </a:extLst>
              </p:cNvPr>
              <p:cNvGrpSpPr>
                <a:grpSpLocks/>
              </p:cNvGrpSpPr>
              <p:nvPr/>
            </p:nvGrpSpPr>
            <p:grpSpPr bwMode="auto">
              <a:xfrm>
                <a:off x="438" y="806"/>
                <a:ext cx="438" cy="403"/>
                <a:chOff x="438" y="806"/>
                <a:chExt cx="438" cy="403"/>
              </a:xfrm>
            </p:grpSpPr>
            <p:sp>
              <p:nvSpPr>
                <p:cNvPr id="63512" name="Rectangle 58">
                  <a:extLst>
                    <a:ext uri="{FF2B5EF4-FFF2-40B4-BE49-F238E27FC236}">
                      <a16:creationId xmlns:a16="http://schemas.microsoft.com/office/drawing/2014/main" id="{A689A46D-A79E-458C-B3AE-5C4BFB589386}"/>
                    </a:ext>
                  </a:extLst>
                </p:cNvPr>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endParaRPr kumimoji="1" lang="zh-CN" altLang="en-US" sz="1800">
                    <a:latin typeface="Times New Roman" panose="02020603050405020304" pitchFamily="18" charset="0"/>
                    <a:ea typeface="宋体" panose="02010600030101010101" pitchFamily="2" charset="-122"/>
                  </a:endParaRP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13" name="Rectangle 59">
                  <a:extLst>
                    <a:ext uri="{FF2B5EF4-FFF2-40B4-BE49-F238E27FC236}">
                      <a16:creationId xmlns:a16="http://schemas.microsoft.com/office/drawing/2014/main" id="{6D56370D-B842-4635-A843-8D462089FE8B}"/>
                    </a:ext>
                  </a:extLst>
                </p:cNvPr>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nvGrpSpPr>
              <p:cNvPr id="63509" name="Group 60">
                <a:extLst>
                  <a:ext uri="{FF2B5EF4-FFF2-40B4-BE49-F238E27FC236}">
                    <a16:creationId xmlns:a16="http://schemas.microsoft.com/office/drawing/2014/main" id="{A84B5E05-2C54-49FA-8AD2-7FC5B04EF8E4}"/>
                  </a:ext>
                </a:extLst>
              </p:cNvPr>
              <p:cNvGrpSpPr>
                <a:grpSpLocks/>
              </p:cNvGrpSpPr>
              <p:nvPr/>
            </p:nvGrpSpPr>
            <p:grpSpPr bwMode="auto">
              <a:xfrm>
                <a:off x="876" y="806"/>
                <a:ext cx="438" cy="403"/>
                <a:chOff x="876" y="806"/>
                <a:chExt cx="438" cy="403"/>
              </a:xfrm>
            </p:grpSpPr>
            <p:sp>
              <p:nvSpPr>
                <p:cNvPr id="63510" name="Rectangle 61">
                  <a:extLst>
                    <a:ext uri="{FF2B5EF4-FFF2-40B4-BE49-F238E27FC236}">
                      <a16:creationId xmlns:a16="http://schemas.microsoft.com/office/drawing/2014/main" id="{732ED674-CFB0-41A8-A08C-F450BC199BE8}"/>
                    </a:ext>
                  </a:extLst>
                </p:cNvPr>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zh-CN" altLang="en-US" sz="1800">
                      <a:latin typeface="Times New Roman" panose="02020603050405020304" pitchFamily="18" charset="0"/>
                      <a:ea typeface="宋体" panose="02010600030101010101" pitchFamily="2" charset="-122"/>
                    </a:rPr>
                    <a:t>5</a:t>
                  </a:r>
                </a:p>
                <a:p>
                  <a:pPr algn="just">
                    <a:spcBef>
                      <a:spcPct val="0"/>
                    </a:spcBef>
                    <a:buFontTx/>
                    <a:buNone/>
                  </a:pPr>
                  <a:endParaRPr kumimoji="1" lang="zh-CN" altLang="en-US" sz="1800">
                    <a:latin typeface="Times New Roman" panose="02020603050405020304" pitchFamily="18" charset="0"/>
                    <a:ea typeface="宋体" panose="02010600030101010101" pitchFamily="2" charset="-122"/>
                  </a:endParaRPr>
                </a:p>
              </p:txBody>
            </p:sp>
            <p:sp>
              <p:nvSpPr>
                <p:cNvPr id="63511" name="Rectangle 62">
                  <a:extLst>
                    <a:ext uri="{FF2B5EF4-FFF2-40B4-BE49-F238E27FC236}">
                      <a16:creationId xmlns:a16="http://schemas.microsoft.com/office/drawing/2014/main" id="{D51B770C-3008-443A-88BF-FCDD20BF168A}"/>
                    </a:ext>
                  </a:extLst>
                </p:cNvPr>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grpSp>
        <p:sp>
          <p:nvSpPr>
            <p:cNvPr id="63500" name="Rectangle 63">
              <a:extLst>
                <a:ext uri="{FF2B5EF4-FFF2-40B4-BE49-F238E27FC236}">
                  <a16:creationId xmlns:a16="http://schemas.microsoft.com/office/drawing/2014/main" id="{B1AD13F2-D39F-43AA-BFBC-F1FE1B1F5FBA}"/>
                </a:ext>
              </a:extLst>
            </p:cNvPr>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pSp>
      <p:sp>
        <p:nvSpPr>
          <p:cNvPr id="63494" name="Text Box 64">
            <a:extLst>
              <a:ext uri="{FF2B5EF4-FFF2-40B4-BE49-F238E27FC236}">
                <a16:creationId xmlns:a16="http://schemas.microsoft.com/office/drawing/2014/main" id="{0AC64AB0-AC7C-495D-8966-3E842D277E86}"/>
              </a:ext>
            </a:extLst>
          </p:cNvPr>
          <p:cNvSpPr txBox="1">
            <a:spLocks noChangeArrowheads="1"/>
          </p:cNvSpPr>
          <p:nvPr/>
        </p:nvSpPr>
        <p:spPr bwMode="auto">
          <a:xfrm>
            <a:off x="1770063" y="5362575"/>
            <a:ext cx="186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400">
                <a:latin typeface="Tahoma" panose="020B0604030504040204" pitchFamily="34" charset="0"/>
                <a:ea typeface="宋体" panose="02010600030101010101" pitchFamily="2" charset="-122"/>
              </a:rPr>
              <a:t>初始状态</a:t>
            </a:r>
          </a:p>
        </p:txBody>
      </p:sp>
      <p:sp>
        <p:nvSpPr>
          <p:cNvPr id="63495" name="Text Box 65">
            <a:extLst>
              <a:ext uri="{FF2B5EF4-FFF2-40B4-BE49-F238E27FC236}">
                <a16:creationId xmlns:a16="http://schemas.microsoft.com/office/drawing/2014/main" id="{F826876C-6655-4AD5-87D4-F82D20DD76BE}"/>
              </a:ext>
            </a:extLst>
          </p:cNvPr>
          <p:cNvSpPr txBox="1">
            <a:spLocks noChangeArrowheads="1"/>
          </p:cNvSpPr>
          <p:nvPr/>
        </p:nvSpPr>
        <p:spPr bwMode="auto">
          <a:xfrm>
            <a:off x="3722688" y="5362575"/>
            <a:ext cx="186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400">
                <a:latin typeface="Tahoma" panose="020B0604030504040204" pitchFamily="34" charset="0"/>
                <a:ea typeface="宋体" panose="02010600030101010101" pitchFamily="2" charset="-122"/>
              </a:rPr>
              <a:t>目标状态 </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组合 7">
            <a:extLst>
              <a:ext uri="{FF2B5EF4-FFF2-40B4-BE49-F238E27FC236}">
                <a16:creationId xmlns:a16="http://schemas.microsoft.com/office/drawing/2014/main" id="{2E307B32-DD8C-43EC-89A7-FA8F928267CF}"/>
              </a:ext>
            </a:extLst>
          </p:cNvPr>
          <p:cNvGrpSpPr>
            <a:grpSpLocks/>
          </p:cNvGrpSpPr>
          <p:nvPr/>
        </p:nvGrpSpPr>
        <p:grpSpPr bwMode="auto">
          <a:xfrm>
            <a:off x="1438275" y="1116013"/>
            <a:ext cx="5775325" cy="5083175"/>
            <a:chOff x="1371600" y="0"/>
            <a:chExt cx="6477000" cy="6626225"/>
          </a:xfrm>
        </p:grpSpPr>
        <p:sp>
          <p:nvSpPr>
            <p:cNvPr id="65543" name="Text Box 2">
              <a:extLst>
                <a:ext uri="{FF2B5EF4-FFF2-40B4-BE49-F238E27FC236}">
                  <a16:creationId xmlns:a16="http://schemas.microsoft.com/office/drawing/2014/main" id="{993A8BAB-5F35-4F64-A645-20D0BFD1E45F}"/>
                </a:ext>
              </a:extLst>
            </p:cNvPr>
            <p:cNvSpPr txBox="1">
              <a:spLocks noChangeArrowheads="1"/>
            </p:cNvSpPr>
            <p:nvPr/>
          </p:nvSpPr>
          <p:spPr bwMode="auto">
            <a:xfrm>
              <a:off x="3921125" y="152400"/>
              <a:ext cx="803275" cy="835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2   8   3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1   6   4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7        5</a:t>
              </a:r>
            </a:p>
          </p:txBody>
        </p:sp>
        <p:grpSp>
          <p:nvGrpSpPr>
            <p:cNvPr id="65544" name="Group 3">
              <a:extLst>
                <a:ext uri="{FF2B5EF4-FFF2-40B4-BE49-F238E27FC236}">
                  <a16:creationId xmlns:a16="http://schemas.microsoft.com/office/drawing/2014/main" id="{394C719A-962C-41BE-BDCD-EE309710AECD}"/>
                </a:ext>
              </a:extLst>
            </p:cNvPr>
            <p:cNvGrpSpPr>
              <a:grpSpLocks/>
            </p:cNvGrpSpPr>
            <p:nvPr/>
          </p:nvGrpSpPr>
          <p:grpSpPr bwMode="auto">
            <a:xfrm>
              <a:off x="2362200" y="990600"/>
              <a:ext cx="4003675" cy="1063625"/>
              <a:chOff x="768" y="624"/>
              <a:chExt cx="2522" cy="670"/>
            </a:xfrm>
          </p:grpSpPr>
          <p:sp>
            <p:nvSpPr>
              <p:cNvPr id="65591" name="Text Box 4">
                <a:extLst>
                  <a:ext uri="{FF2B5EF4-FFF2-40B4-BE49-F238E27FC236}">
                    <a16:creationId xmlns:a16="http://schemas.microsoft.com/office/drawing/2014/main" id="{D2886A91-FAC2-4109-A561-142C8B7DDACD}"/>
                  </a:ext>
                </a:extLst>
              </p:cNvPr>
              <p:cNvSpPr txBox="1">
                <a:spLocks noChangeArrowheads="1"/>
              </p:cNvSpPr>
              <p:nvPr/>
            </p:nvSpPr>
            <p:spPr bwMode="auto">
              <a:xfrm>
                <a:off x="1728"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2   8   3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1        4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7   6   5</a:t>
                </a:r>
              </a:p>
            </p:txBody>
          </p:sp>
          <p:sp>
            <p:nvSpPr>
              <p:cNvPr id="65592" name="Text Box 5">
                <a:extLst>
                  <a:ext uri="{FF2B5EF4-FFF2-40B4-BE49-F238E27FC236}">
                    <a16:creationId xmlns:a16="http://schemas.microsoft.com/office/drawing/2014/main" id="{C902C153-8E97-48A0-8B4A-15EC02CCF6B0}"/>
                  </a:ext>
                </a:extLst>
              </p:cNvPr>
              <p:cNvSpPr txBox="1">
                <a:spLocks noChangeArrowheads="1"/>
              </p:cNvSpPr>
              <p:nvPr/>
            </p:nvSpPr>
            <p:spPr bwMode="auto">
              <a:xfrm>
                <a:off x="768"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2   8   3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1   6   4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    7    5</a:t>
                </a:r>
              </a:p>
            </p:txBody>
          </p:sp>
          <p:sp>
            <p:nvSpPr>
              <p:cNvPr id="65593" name="Text Box 6">
                <a:extLst>
                  <a:ext uri="{FF2B5EF4-FFF2-40B4-BE49-F238E27FC236}">
                    <a16:creationId xmlns:a16="http://schemas.microsoft.com/office/drawing/2014/main" id="{AE81E9F4-7F6E-41EE-8616-CD43B81E657E}"/>
                  </a:ext>
                </a:extLst>
              </p:cNvPr>
              <p:cNvSpPr txBox="1">
                <a:spLocks noChangeArrowheads="1"/>
              </p:cNvSpPr>
              <p:nvPr/>
            </p:nvSpPr>
            <p:spPr bwMode="auto">
              <a:xfrm>
                <a:off x="2784" y="76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2   8   3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1   6   4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7   5</a:t>
                </a:r>
              </a:p>
            </p:txBody>
          </p:sp>
          <p:sp>
            <p:nvSpPr>
              <p:cNvPr id="65594" name="Line 7">
                <a:extLst>
                  <a:ext uri="{FF2B5EF4-FFF2-40B4-BE49-F238E27FC236}">
                    <a16:creationId xmlns:a16="http://schemas.microsoft.com/office/drawing/2014/main" id="{808F5BB7-2CE7-432D-BECD-7B47432FD5A5}"/>
                  </a:ext>
                </a:extLst>
              </p:cNvPr>
              <p:cNvSpPr>
                <a:spLocks noChangeShapeType="1"/>
              </p:cNvSpPr>
              <p:nvPr/>
            </p:nvSpPr>
            <p:spPr bwMode="auto">
              <a:xfrm flipV="1">
                <a:off x="1968" y="62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5" name="Line 8">
                <a:extLst>
                  <a:ext uri="{FF2B5EF4-FFF2-40B4-BE49-F238E27FC236}">
                    <a16:creationId xmlns:a16="http://schemas.microsoft.com/office/drawing/2014/main" id="{AD30ACA1-AAAF-4249-B8D5-857A7E8BA303}"/>
                  </a:ext>
                </a:extLst>
              </p:cNvPr>
              <p:cNvSpPr>
                <a:spLocks noChangeShapeType="1"/>
              </p:cNvSpPr>
              <p:nvPr/>
            </p:nvSpPr>
            <p:spPr bwMode="auto">
              <a:xfrm flipV="1">
                <a:off x="1056" y="624"/>
                <a:ext cx="91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6" name="Line 9">
                <a:extLst>
                  <a:ext uri="{FF2B5EF4-FFF2-40B4-BE49-F238E27FC236}">
                    <a16:creationId xmlns:a16="http://schemas.microsoft.com/office/drawing/2014/main" id="{F806A360-2410-4D4E-98AE-CAE64C039D82}"/>
                  </a:ext>
                </a:extLst>
              </p:cNvPr>
              <p:cNvSpPr>
                <a:spLocks noChangeShapeType="1"/>
              </p:cNvSpPr>
              <p:nvPr/>
            </p:nvSpPr>
            <p:spPr bwMode="auto">
              <a:xfrm flipH="1" flipV="1">
                <a:off x="2016" y="624"/>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5545" name="Group 10">
              <a:extLst>
                <a:ext uri="{FF2B5EF4-FFF2-40B4-BE49-F238E27FC236}">
                  <a16:creationId xmlns:a16="http://schemas.microsoft.com/office/drawing/2014/main" id="{BF620002-1DAD-46A9-9FD5-65E24C95498F}"/>
                </a:ext>
              </a:extLst>
            </p:cNvPr>
            <p:cNvGrpSpPr>
              <a:grpSpLocks/>
            </p:cNvGrpSpPr>
            <p:nvPr/>
          </p:nvGrpSpPr>
          <p:grpSpPr bwMode="auto">
            <a:xfrm>
              <a:off x="2362200" y="2057400"/>
              <a:ext cx="4003675" cy="1139825"/>
              <a:chOff x="768" y="1296"/>
              <a:chExt cx="2522" cy="718"/>
            </a:xfrm>
          </p:grpSpPr>
          <p:sp>
            <p:nvSpPr>
              <p:cNvPr id="65585" name="Text Box 11">
                <a:extLst>
                  <a:ext uri="{FF2B5EF4-FFF2-40B4-BE49-F238E27FC236}">
                    <a16:creationId xmlns:a16="http://schemas.microsoft.com/office/drawing/2014/main" id="{5C8D81E3-625A-4554-BECC-2BD08D0F7540}"/>
                  </a:ext>
                </a:extLst>
              </p:cNvPr>
              <p:cNvSpPr txBox="1">
                <a:spLocks noChangeArrowheads="1"/>
              </p:cNvSpPr>
              <p:nvPr/>
            </p:nvSpPr>
            <p:spPr bwMode="auto">
              <a:xfrm>
                <a:off x="1728" y="148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2        3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1   8   4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7   6   5</a:t>
                </a:r>
              </a:p>
            </p:txBody>
          </p:sp>
          <p:sp>
            <p:nvSpPr>
              <p:cNvPr id="65586" name="Text Box 12">
                <a:extLst>
                  <a:ext uri="{FF2B5EF4-FFF2-40B4-BE49-F238E27FC236}">
                    <a16:creationId xmlns:a16="http://schemas.microsoft.com/office/drawing/2014/main" id="{87DC854D-3E0B-456C-99A1-0294B87A7A89}"/>
                  </a:ext>
                </a:extLst>
              </p:cNvPr>
              <p:cNvSpPr txBox="1">
                <a:spLocks noChangeArrowheads="1"/>
              </p:cNvSpPr>
              <p:nvPr/>
            </p:nvSpPr>
            <p:spPr bwMode="auto">
              <a:xfrm>
                <a:off x="768" y="148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2   8   3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     1   4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7   6   5</a:t>
                </a:r>
              </a:p>
            </p:txBody>
          </p:sp>
          <p:sp>
            <p:nvSpPr>
              <p:cNvPr id="65587" name="Text Box 13">
                <a:extLst>
                  <a:ext uri="{FF2B5EF4-FFF2-40B4-BE49-F238E27FC236}">
                    <a16:creationId xmlns:a16="http://schemas.microsoft.com/office/drawing/2014/main" id="{EBC7D9DB-5219-467A-AD83-9ABD2E8749D3}"/>
                  </a:ext>
                </a:extLst>
              </p:cNvPr>
              <p:cNvSpPr txBox="1">
                <a:spLocks noChangeArrowheads="1"/>
              </p:cNvSpPr>
              <p:nvPr/>
            </p:nvSpPr>
            <p:spPr bwMode="auto">
              <a:xfrm>
                <a:off x="2784" y="148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2   8   3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1   4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7    6  5</a:t>
                </a:r>
              </a:p>
            </p:txBody>
          </p:sp>
          <p:sp>
            <p:nvSpPr>
              <p:cNvPr id="65588" name="Line 14">
                <a:extLst>
                  <a:ext uri="{FF2B5EF4-FFF2-40B4-BE49-F238E27FC236}">
                    <a16:creationId xmlns:a16="http://schemas.microsoft.com/office/drawing/2014/main" id="{7F587E3D-AB2A-4603-9848-76B2AEFFA1BA}"/>
                  </a:ext>
                </a:extLst>
              </p:cNvPr>
              <p:cNvSpPr>
                <a:spLocks noChangeShapeType="1"/>
              </p:cNvSpPr>
              <p:nvPr/>
            </p:nvSpPr>
            <p:spPr bwMode="auto">
              <a:xfrm flipV="1">
                <a:off x="1968" y="129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9" name="Line 15">
                <a:extLst>
                  <a:ext uri="{FF2B5EF4-FFF2-40B4-BE49-F238E27FC236}">
                    <a16:creationId xmlns:a16="http://schemas.microsoft.com/office/drawing/2014/main" id="{58C60041-9AD1-4146-AFD0-DFFA1D879820}"/>
                  </a:ext>
                </a:extLst>
              </p:cNvPr>
              <p:cNvSpPr>
                <a:spLocks noChangeShapeType="1"/>
              </p:cNvSpPr>
              <p:nvPr/>
            </p:nvSpPr>
            <p:spPr bwMode="auto">
              <a:xfrm flipV="1">
                <a:off x="1056" y="1296"/>
                <a:ext cx="91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0" name="Line 16">
                <a:extLst>
                  <a:ext uri="{FF2B5EF4-FFF2-40B4-BE49-F238E27FC236}">
                    <a16:creationId xmlns:a16="http://schemas.microsoft.com/office/drawing/2014/main" id="{3D24261A-DA02-4C61-804D-393FCC928422}"/>
                  </a:ext>
                </a:extLst>
              </p:cNvPr>
              <p:cNvSpPr>
                <a:spLocks noChangeShapeType="1"/>
              </p:cNvSpPr>
              <p:nvPr/>
            </p:nvSpPr>
            <p:spPr bwMode="auto">
              <a:xfrm flipH="1" flipV="1">
                <a:off x="2016" y="1296"/>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5546" name="Group 17">
              <a:extLst>
                <a:ext uri="{FF2B5EF4-FFF2-40B4-BE49-F238E27FC236}">
                  <a16:creationId xmlns:a16="http://schemas.microsoft.com/office/drawing/2014/main" id="{484CC800-D88C-49EC-9A0A-7A903E227CBB}"/>
                </a:ext>
              </a:extLst>
            </p:cNvPr>
            <p:cNvGrpSpPr>
              <a:grpSpLocks/>
            </p:cNvGrpSpPr>
            <p:nvPr/>
          </p:nvGrpSpPr>
          <p:grpSpPr bwMode="auto">
            <a:xfrm>
              <a:off x="1371600" y="3200400"/>
              <a:ext cx="2327275" cy="1292225"/>
              <a:chOff x="144" y="2016"/>
              <a:chExt cx="1466" cy="814"/>
            </a:xfrm>
          </p:grpSpPr>
          <p:sp>
            <p:nvSpPr>
              <p:cNvPr id="65581" name="Text Box 18">
                <a:extLst>
                  <a:ext uri="{FF2B5EF4-FFF2-40B4-BE49-F238E27FC236}">
                    <a16:creationId xmlns:a16="http://schemas.microsoft.com/office/drawing/2014/main" id="{D53B0477-6B9F-4914-8DC5-EAE8B413ECE0}"/>
                  </a:ext>
                </a:extLst>
              </p:cNvPr>
              <p:cNvSpPr txBox="1">
                <a:spLocks noChangeArrowheads="1"/>
              </p:cNvSpPr>
              <p:nvPr/>
            </p:nvSpPr>
            <p:spPr bwMode="auto">
              <a:xfrm>
                <a:off x="1104"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2   8   3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7   1   4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    6    5</a:t>
                </a:r>
              </a:p>
            </p:txBody>
          </p:sp>
          <p:sp>
            <p:nvSpPr>
              <p:cNvPr id="65582" name="Text Box 19">
                <a:extLst>
                  <a:ext uri="{FF2B5EF4-FFF2-40B4-BE49-F238E27FC236}">
                    <a16:creationId xmlns:a16="http://schemas.microsoft.com/office/drawing/2014/main" id="{0BBE82F4-CFDF-4406-84F0-02A57765C948}"/>
                  </a:ext>
                </a:extLst>
              </p:cNvPr>
              <p:cNvSpPr txBox="1">
                <a:spLocks noChangeArrowheads="1"/>
              </p:cNvSpPr>
              <p:nvPr/>
            </p:nvSpPr>
            <p:spPr bwMode="auto">
              <a:xfrm>
                <a:off x="144"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     8   3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2   1   4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7   6   5</a:t>
                </a:r>
              </a:p>
            </p:txBody>
          </p:sp>
          <p:sp>
            <p:nvSpPr>
              <p:cNvPr id="65583" name="Line 20">
                <a:extLst>
                  <a:ext uri="{FF2B5EF4-FFF2-40B4-BE49-F238E27FC236}">
                    <a16:creationId xmlns:a16="http://schemas.microsoft.com/office/drawing/2014/main" id="{0D08FEE7-ABFC-4964-9AE3-0838CDD93B0A}"/>
                  </a:ext>
                </a:extLst>
              </p:cNvPr>
              <p:cNvSpPr>
                <a:spLocks noChangeShapeType="1"/>
              </p:cNvSpPr>
              <p:nvPr/>
            </p:nvSpPr>
            <p:spPr bwMode="auto">
              <a:xfrm flipV="1">
                <a:off x="432" y="2016"/>
                <a:ext cx="57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4" name="Line 21">
                <a:extLst>
                  <a:ext uri="{FF2B5EF4-FFF2-40B4-BE49-F238E27FC236}">
                    <a16:creationId xmlns:a16="http://schemas.microsoft.com/office/drawing/2014/main" id="{2FB6B37F-28A3-48B0-B05A-CFBC493EC598}"/>
                  </a:ext>
                </a:extLst>
              </p:cNvPr>
              <p:cNvSpPr>
                <a:spLocks noChangeShapeType="1"/>
              </p:cNvSpPr>
              <p:nvPr/>
            </p:nvSpPr>
            <p:spPr bwMode="auto">
              <a:xfrm flipH="1" flipV="1">
                <a:off x="1008" y="2016"/>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5547" name="Group 22">
              <a:extLst>
                <a:ext uri="{FF2B5EF4-FFF2-40B4-BE49-F238E27FC236}">
                  <a16:creationId xmlns:a16="http://schemas.microsoft.com/office/drawing/2014/main" id="{DE0EA0BB-BBCC-494D-A3E2-25DAF2A8A273}"/>
                </a:ext>
              </a:extLst>
            </p:cNvPr>
            <p:cNvGrpSpPr>
              <a:grpSpLocks/>
            </p:cNvGrpSpPr>
            <p:nvPr/>
          </p:nvGrpSpPr>
          <p:grpSpPr bwMode="auto">
            <a:xfrm>
              <a:off x="4267200" y="3200400"/>
              <a:ext cx="2632075" cy="1292225"/>
              <a:chOff x="1968" y="2016"/>
              <a:chExt cx="1658" cy="814"/>
            </a:xfrm>
          </p:grpSpPr>
          <p:sp>
            <p:nvSpPr>
              <p:cNvPr id="65577" name="Text Box 23">
                <a:extLst>
                  <a:ext uri="{FF2B5EF4-FFF2-40B4-BE49-F238E27FC236}">
                    <a16:creationId xmlns:a16="http://schemas.microsoft.com/office/drawing/2014/main" id="{A5138B92-E5DE-4D7E-9B3F-826683CD4354}"/>
                  </a:ext>
                </a:extLst>
              </p:cNvPr>
              <p:cNvSpPr txBox="1">
                <a:spLocks noChangeArrowheads="1"/>
              </p:cNvSpPr>
              <p:nvPr/>
            </p:nvSpPr>
            <p:spPr bwMode="auto">
              <a:xfrm>
                <a:off x="2064"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     2   3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1   8   4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7   6   5</a:t>
                </a:r>
              </a:p>
            </p:txBody>
          </p:sp>
          <p:sp>
            <p:nvSpPr>
              <p:cNvPr id="65578" name="Text Box 24">
                <a:extLst>
                  <a:ext uri="{FF2B5EF4-FFF2-40B4-BE49-F238E27FC236}">
                    <a16:creationId xmlns:a16="http://schemas.microsoft.com/office/drawing/2014/main" id="{6FAD9C3D-3CAF-4559-B9B1-D46EE66F4115}"/>
                  </a:ext>
                </a:extLst>
              </p:cNvPr>
              <p:cNvSpPr txBox="1">
                <a:spLocks noChangeArrowheads="1"/>
              </p:cNvSpPr>
              <p:nvPr/>
            </p:nvSpPr>
            <p:spPr bwMode="auto">
              <a:xfrm>
                <a:off x="3120" y="2304"/>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2   3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1   8   4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7   6   5</a:t>
                </a:r>
              </a:p>
            </p:txBody>
          </p:sp>
          <p:sp>
            <p:nvSpPr>
              <p:cNvPr id="65579" name="Line 25">
                <a:extLst>
                  <a:ext uri="{FF2B5EF4-FFF2-40B4-BE49-F238E27FC236}">
                    <a16:creationId xmlns:a16="http://schemas.microsoft.com/office/drawing/2014/main" id="{A28DAB9D-6557-408D-8E10-388D6F89AE6A}"/>
                  </a:ext>
                </a:extLst>
              </p:cNvPr>
              <p:cNvSpPr>
                <a:spLocks noChangeShapeType="1"/>
              </p:cNvSpPr>
              <p:nvPr/>
            </p:nvSpPr>
            <p:spPr bwMode="auto">
              <a:xfrm flipH="1" flipV="1">
                <a:off x="1968" y="2016"/>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0" name="Line 26">
                <a:extLst>
                  <a:ext uri="{FF2B5EF4-FFF2-40B4-BE49-F238E27FC236}">
                    <a16:creationId xmlns:a16="http://schemas.microsoft.com/office/drawing/2014/main" id="{660C4BC5-1809-46BE-9C4C-6B8A25D326C7}"/>
                  </a:ext>
                </a:extLst>
              </p:cNvPr>
              <p:cNvSpPr>
                <a:spLocks noChangeShapeType="1"/>
              </p:cNvSpPr>
              <p:nvPr/>
            </p:nvSpPr>
            <p:spPr bwMode="auto">
              <a:xfrm flipH="1" flipV="1">
                <a:off x="2016" y="2016"/>
                <a:ext cx="139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5548" name="Group 27">
              <a:extLst>
                <a:ext uri="{FF2B5EF4-FFF2-40B4-BE49-F238E27FC236}">
                  <a16:creationId xmlns:a16="http://schemas.microsoft.com/office/drawing/2014/main" id="{A9A5BD34-651F-4F66-8461-482780B15313}"/>
                </a:ext>
              </a:extLst>
            </p:cNvPr>
            <p:cNvGrpSpPr>
              <a:grpSpLocks/>
            </p:cNvGrpSpPr>
            <p:nvPr/>
          </p:nvGrpSpPr>
          <p:grpSpPr bwMode="auto">
            <a:xfrm>
              <a:off x="4419600" y="4495800"/>
              <a:ext cx="854075" cy="1063625"/>
              <a:chOff x="2064" y="2832"/>
              <a:chExt cx="538" cy="670"/>
            </a:xfrm>
          </p:grpSpPr>
          <p:sp>
            <p:nvSpPr>
              <p:cNvPr id="65575" name="Text Box 28">
                <a:extLst>
                  <a:ext uri="{FF2B5EF4-FFF2-40B4-BE49-F238E27FC236}">
                    <a16:creationId xmlns:a16="http://schemas.microsoft.com/office/drawing/2014/main" id="{3992106F-00E6-4D3C-8DCC-95CF50C42AA2}"/>
                  </a:ext>
                </a:extLst>
              </p:cNvPr>
              <p:cNvSpPr txBox="1">
                <a:spLocks noChangeArrowheads="1"/>
              </p:cNvSpPr>
              <p:nvPr/>
            </p:nvSpPr>
            <p:spPr bwMode="auto">
              <a:xfrm>
                <a:off x="2064" y="2976"/>
                <a:ext cx="538"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1   2    3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     8   4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7   6   5</a:t>
                </a:r>
              </a:p>
            </p:txBody>
          </p:sp>
          <p:sp>
            <p:nvSpPr>
              <p:cNvPr id="65576" name="Line 29">
                <a:extLst>
                  <a:ext uri="{FF2B5EF4-FFF2-40B4-BE49-F238E27FC236}">
                    <a16:creationId xmlns:a16="http://schemas.microsoft.com/office/drawing/2014/main" id="{36448230-30E9-41DA-BE77-E4E034E714DA}"/>
                  </a:ext>
                </a:extLst>
              </p:cNvPr>
              <p:cNvSpPr>
                <a:spLocks noChangeShapeType="1"/>
              </p:cNvSpPr>
              <p:nvPr/>
            </p:nvSpPr>
            <p:spPr bwMode="auto">
              <a:xfrm flipV="1">
                <a:off x="2304" y="28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5549" name="Group 30">
              <a:extLst>
                <a:ext uri="{FF2B5EF4-FFF2-40B4-BE49-F238E27FC236}">
                  <a16:creationId xmlns:a16="http://schemas.microsoft.com/office/drawing/2014/main" id="{02273E6E-B949-42CB-A672-B262FD3E6C09}"/>
                </a:ext>
              </a:extLst>
            </p:cNvPr>
            <p:cNvGrpSpPr>
              <a:grpSpLocks/>
            </p:cNvGrpSpPr>
            <p:nvPr/>
          </p:nvGrpSpPr>
          <p:grpSpPr bwMode="auto">
            <a:xfrm>
              <a:off x="2667000" y="5562600"/>
              <a:ext cx="4343400" cy="1063625"/>
              <a:chOff x="960" y="3504"/>
              <a:chExt cx="2736" cy="670"/>
            </a:xfrm>
          </p:grpSpPr>
          <p:sp>
            <p:nvSpPr>
              <p:cNvPr id="65571" name="Text Box 31">
                <a:extLst>
                  <a:ext uri="{FF2B5EF4-FFF2-40B4-BE49-F238E27FC236}">
                    <a16:creationId xmlns:a16="http://schemas.microsoft.com/office/drawing/2014/main" id="{09C49D2C-2D9A-4264-A663-E515AAD47999}"/>
                  </a:ext>
                </a:extLst>
              </p:cNvPr>
              <p:cNvSpPr txBox="1">
                <a:spLocks noChangeArrowheads="1"/>
              </p:cNvSpPr>
              <p:nvPr/>
            </p:nvSpPr>
            <p:spPr bwMode="auto">
              <a:xfrm>
                <a:off x="960" y="364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1   2   3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8        4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7   6   5</a:t>
                </a:r>
              </a:p>
            </p:txBody>
          </p:sp>
          <p:sp>
            <p:nvSpPr>
              <p:cNvPr id="65572" name="Text Box 32">
                <a:extLst>
                  <a:ext uri="{FF2B5EF4-FFF2-40B4-BE49-F238E27FC236}">
                    <a16:creationId xmlns:a16="http://schemas.microsoft.com/office/drawing/2014/main" id="{15BB0D44-9A50-42C4-8C0C-17CAC1CBD19B}"/>
                  </a:ext>
                </a:extLst>
              </p:cNvPr>
              <p:cNvSpPr txBox="1">
                <a:spLocks noChangeArrowheads="1"/>
              </p:cNvSpPr>
              <p:nvPr/>
            </p:nvSpPr>
            <p:spPr bwMode="auto">
              <a:xfrm>
                <a:off x="3190" y="3648"/>
                <a:ext cx="506" cy="52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1   2   3</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7   8   4</a:t>
                </a:r>
              </a:p>
              <a:p>
                <a:pPr eaLnBrk="1" hangingPunct="1">
                  <a:spcBef>
                    <a:spcPct val="0"/>
                  </a:spcBef>
                  <a:buFontTx/>
                  <a:buNone/>
                </a:pPr>
                <a:r>
                  <a:rPr kumimoji="1" lang="zh-CN" altLang="en-US" sz="1600">
                    <a:latin typeface="Times New Roman" panose="02020603050405020304" pitchFamily="18" charset="0"/>
                    <a:ea typeface="宋体" panose="02010600030101010101" pitchFamily="2" charset="-122"/>
                  </a:rPr>
                  <a:t>     6   5</a:t>
                </a:r>
              </a:p>
            </p:txBody>
          </p:sp>
          <p:sp>
            <p:nvSpPr>
              <p:cNvPr id="65573" name="Line 33">
                <a:extLst>
                  <a:ext uri="{FF2B5EF4-FFF2-40B4-BE49-F238E27FC236}">
                    <a16:creationId xmlns:a16="http://schemas.microsoft.com/office/drawing/2014/main" id="{249C11C7-0179-4238-980F-88727838A15A}"/>
                  </a:ext>
                </a:extLst>
              </p:cNvPr>
              <p:cNvSpPr>
                <a:spLocks noChangeShapeType="1"/>
              </p:cNvSpPr>
              <p:nvPr/>
            </p:nvSpPr>
            <p:spPr bwMode="auto">
              <a:xfrm flipV="1">
                <a:off x="1200" y="3504"/>
                <a:ext cx="110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4" name="Line 34">
                <a:extLst>
                  <a:ext uri="{FF2B5EF4-FFF2-40B4-BE49-F238E27FC236}">
                    <a16:creationId xmlns:a16="http://schemas.microsoft.com/office/drawing/2014/main" id="{B3513437-0555-42AD-9A43-44E180FC0B89}"/>
                  </a:ext>
                </a:extLst>
              </p:cNvPr>
              <p:cNvSpPr>
                <a:spLocks noChangeShapeType="1"/>
              </p:cNvSpPr>
              <p:nvPr/>
            </p:nvSpPr>
            <p:spPr bwMode="auto">
              <a:xfrm flipH="1" flipV="1">
                <a:off x="2304" y="3504"/>
                <a:ext cx="115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5550" name="Text Box 35">
              <a:extLst>
                <a:ext uri="{FF2B5EF4-FFF2-40B4-BE49-F238E27FC236}">
                  <a16:creationId xmlns:a16="http://schemas.microsoft.com/office/drawing/2014/main" id="{FA5E2E75-CD76-4AE1-8C2A-6AB494817DBB}"/>
                </a:ext>
              </a:extLst>
            </p:cNvPr>
            <p:cNvSpPr txBox="1">
              <a:spLocks noChangeArrowheads="1"/>
            </p:cNvSpPr>
            <p:nvPr/>
          </p:nvSpPr>
          <p:spPr bwMode="auto">
            <a:xfrm>
              <a:off x="4724400" y="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s(4)</a:t>
              </a:r>
              <a:endParaRPr kumimoji="1" lang="en-US" altLang="zh-CN" sz="1800">
                <a:latin typeface="Times New Roman" panose="02020603050405020304" pitchFamily="18" charset="0"/>
                <a:ea typeface="宋体" panose="02010600030101010101" pitchFamily="2" charset="-122"/>
              </a:endParaRPr>
            </a:p>
          </p:txBody>
        </p:sp>
        <p:sp>
          <p:nvSpPr>
            <p:cNvPr id="65551" name="Text Box 36">
              <a:extLst>
                <a:ext uri="{FF2B5EF4-FFF2-40B4-BE49-F238E27FC236}">
                  <a16:creationId xmlns:a16="http://schemas.microsoft.com/office/drawing/2014/main" id="{F0EA8857-7862-493E-861B-962EBC53349B}"/>
                </a:ext>
              </a:extLst>
            </p:cNvPr>
            <p:cNvSpPr txBox="1">
              <a:spLocks noChangeArrowheads="1"/>
            </p:cNvSpPr>
            <p:nvPr/>
          </p:nvSpPr>
          <p:spPr bwMode="auto">
            <a:xfrm>
              <a:off x="1676400" y="14478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A(6)</a:t>
              </a:r>
              <a:endParaRPr kumimoji="1" lang="en-US" altLang="zh-CN" sz="1800">
                <a:latin typeface="Times New Roman" panose="02020603050405020304" pitchFamily="18" charset="0"/>
                <a:ea typeface="宋体" panose="02010600030101010101" pitchFamily="2" charset="-122"/>
              </a:endParaRPr>
            </a:p>
          </p:txBody>
        </p:sp>
        <p:sp>
          <p:nvSpPr>
            <p:cNvPr id="65552" name="Text Box 37">
              <a:extLst>
                <a:ext uri="{FF2B5EF4-FFF2-40B4-BE49-F238E27FC236}">
                  <a16:creationId xmlns:a16="http://schemas.microsoft.com/office/drawing/2014/main" id="{A380424E-484D-4656-B166-1DDBB0371323}"/>
                </a:ext>
              </a:extLst>
            </p:cNvPr>
            <p:cNvSpPr txBox="1">
              <a:spLocks noChangeArrowheads="1"/>
            </p:cNvSpPr>
            <p:nvPr/>
          </p:nvSpPr>
          <p:spPr bwMode="auto">
            <a:xfrm>
              <a:off x="4730750" y="1538288"/>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B(4)</a:t>
              </a:r>
              <a:endParaRPr kumimoji="1" lang="en-US" altLang="zh-CN" sz="1800">
                <a:latin typeface="Times New Roman" panose="02020603050405020304" pitchFamily="18" charset="0"/>
                <a:ea typeface="宋体" panose="02010600030101010101" pitchFamily="2" charset="-122"/>
              </a:endParaRPr>
            </a:p>
          </p:txBody>
        </p:sp>
        <p:sp>
          <p:nvSpPr>
            <p:cNvPr id="65553" name="Text Box 38">
              <a:extLst>
                <a:ext uri="{FF2B5EF4-FFF2-40B4-BE49-F238E27FC236}">
                  <a16:creationId xmlns:a16="http://schemas.microsoft.com/office/drawing/2014/main" id="{2A9DF42D-1E0A-41B1-AAD0-B9D92908D67A}"/>
                </a:ext>
              </a:extLst>
            </p:cNvPr>
            <p:cNvSpPr txBox="1">
              <a:spLocks noChangeArrowheads="1"/>
            </p:cNvSpPr>
            <p:nvPr/>
          </p:nvSpPr>
          <p:spPr bwMode="auto">
            <a:xfrm>
              <a:off x="6483350" y="1447800"/>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C(6)</a:t>
              </a:r>
              <a:endParaRPr kumimoji="1" lang="en-US" altLang="zh-CN" sz="1800">
                <a:latin typeface="Times New Roman" panose="02020603050405020304" pitchFamily="18" charset="0"/>
                <a:ea typeface="宋体" panose="02010600030101010101" pitchFamily="2" charset="-122"/>
              </a:endParaRPr>
            </a:p>
          </p:txBody>
        </p:sp>
        <p:sp>
          <p:nvSpPr>
            <p:cNvPr id="65554" name="Text Box 39">
              <a:extLst>
                <a:ext uri="{FF2B5EF4-FFF2-40B4-BE49-F238E27FC236}">
                  <a16:creationId xmlns:a16="http://schemas.microsoft.com/office/drawing/2014/main" id="{9CDE34AC-0BAB-4078-B05B-3986B5C6A1B4}"/>
                </a:ext>
              </a:extLst>
            </p:cNvPr>
            <p:cNvSpPr txBox="1">
              <a:spLocks noChangeArrowheads="1"/>
            </p:cNvSpPr>
            <p:nvPr/>
          </p:nvSpPr>
          <p:spPr bwMode="auto">
            <a:xfrm>
              <a:off x="1752600" y="25908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D(5)</a:t>
              </a:r>
              <a:endParaRPr kumimoji="1" lang="en-US" altLang="zh-CN" sz="1800">
                <a:latin typeface="Times New Roman" panose="02020603050405020304" pitchFamily="18" charset="0"/>
                <a:ea typeface="宋体" panose="02010600030101010101" pitchFamily="2" charset="-122"/>
              </a:endParaRPr>
            </a:p>
          </p:txBody>
        </p:sp>
        <p:sp>
          <p:nvSpPr>
            <p:cNvPr id="65555" name="Text Box 40">
              <a:extLst>
                <a:ext uri="{FF2B5EF4-FFF2-40B4-BE49-F238E27FC236}">
                  <a16:creationId xmlns:a16="http://schemas.microsoft.com/office/drawing/2014/main" id="{066E1025-B274-46ED-84FF-7BB2C55422D3}"/>
                </a:ext>
              </a:extLst>
            </p:cNvPr>
            <p:cNvSpPr txBox="1">
              <a:spLocks noChangeArrowheads="1"/>
            </p:cNvSpPr>
            <p:nvPr/>
          </p:nvSpPr>
          <p:spPr bwMode="auto">
            <a:xfrm>
              <a:off x="4737100" y="2590800"/>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E(5)</a:t>
              </a:r>
              <a:endParaRPr kumimoji="1" lang="en-US" altLang="zh-CN" sz="1800">
                <a:latin typeface="Times New Roman" panose="02020603050405020304" pitchFamily="18" charset="0"/>
                <a:ea typeface="宋体" panose="02010600030101010101" pitchFamily="2" charset="-122"/>
              </a:endParaRPr>
            </a:p>
          </p:txBody>
        </p:sp>
        <p:sp>
          <p:nvSpPr>
            <p:cNvPr id="65556" name="Text Box 41">
              <a:extLst>
                <a:ext uri="{FF2B5EF4-FFF2-40B4-BE49-F238E27FC236}">
                  <a16:creationId xmlns:a16="http://schemas.microsoft.com/office/drawing/2014/main" id="{4505731A-B798-495A-B5A3-04E02BB77478}"/>
                </a:ext>
              </a:extLst>
            </p:cNvPr>
            <p:cNvSpPr txBox="1">
              <a:spLocks noChangeArrowheads="1"/>
            </p:cNvSpPr>
            <p:nvPr/>
          </p:nvSpPr>
          <p:spPr bwMode="auto">
            <a:xfrm>
              <a:off x="6413500" y="2590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F(6)</a:t>
              </a:r>
              <a:endParaRPr kumimoji="1" lang="en-US" altLang="zh-CN" sz="1800">
                <a:latin typeface="Times New Roman" panose="02020603050405020304" pitchFamily="18" charset="0"/>
                <a:ea typeface="宋体" panose="02010600030101010101" pitchFamily="2" charset="-122"/>
              </a:endParaRPr>
            </a:p>
          </p:txBody>
        </p:sp>
        <p:sp>
          <p:nvSpPr>
            <p:cNvPr id="65557" name="Text Box 42">
              <a:extLst>
                <a:ext uri="{FF2B5EF4-FFF2-40B4-BE49-F238E27FC236}">
                  <a16:creationId xmlns:a16="http://schemas.microsoft.com/office/drawing/2014/main" id="{CE9D12C5-91ED-40D5-90E8-D9A53D3A43DC}"/>
                </a:ext>
              </a:extLst>
            </p:cNvPr>
            <p:cNvSpPr txBox="1">
              <a:spLocks noChangeArrowheads="1"/>
            </p:cNvSpPr>
            <p:nvPr/>
          </p:nvSpPr>
          <p:spPr bwMode="auto">
            <a:xfrm>
              <a:off x="1428750" y="45720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G(6)</a:t>
              </a:r>
              <a:endParaRPr kumimoji="1" lang="en-US" altLang="zh-CN" sz="1800">
                <a:latin typeface="Times New Roman" panose="02020603050405020304" pitchFamily="18" charset="0"/>
                <a:ea typeface="宋体" panose="02010600030101010101" pitchFamily="2" charset="-122"/>
              </a:endParaRPr>
            </a:p>
          </p:txBody>
        </p:sp>
        <p:sp>
          <p:nvSpPr>
            <p:cNvPr id="65558" name="Text Box 43">
              <a:extLst>
                <a:ext uri="{FF2B5EF4-FFF2-40B4-BE49-F238E27FC236}">
                  <a16:creationId xmlns:a16="http://schemas.microsoft.com/office/drawing/2014/main" id="{A8D8AAB8-883B-44FB-8770-83A471CCF53F}"/>
                </a:ext>
              </a:extLst>
            </p:cNvPr>
            <p:cNvSpPr txBox="1">
              <a:spLocks noChangeArrowheads="1"/>
            </p:cNvSpPr>
            <p:nvPr/>
          </p:nvSpPr>
          <p:spPr bwMode="auto">
            <a:xfrm>
              <a:off x="2971800" y="45720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H(7)</a:t>
              </a:r>
              <a:endParaRPr kumimoji="1" lang="en-US" altLang="zh-CN" sz="1800">
                <a:latin typeface="Times New Roman" panose="02020603050405020304" pitchFamily="18" charset="0"/>
                <a:ea typeface="宋体" panose="02010600030101010101" pitchFamily="2" charset="-122"/>
              </a:endParaRPr>
            </a:p>
          </p:txBody>
        </p:sp>
        <p:sp>
          <p:nvSpPr>
            <p:cNvPr id="65559" name="Text Box 44">
              <a:extLst>
                <a:ext uri="{FF2B5EF4-FFF2-40B4-BE49-F238E27FC236}">
                  <a16:creationId xmlns:a16="http://schemas.microsoft.com/office/drawing/2014/main" id="{64FA7041-276E-4319-8163-E3E26D8899B5}"/>
                </a:ext>
              </a:extLst>
            </p:cNvPr>
            <p:cNvSpPr txBox="1">
              <a:spLocks noChangeArrowheads="1"/>
            </p:cNvSpPr>
            <p:nvPr/>
          </p:nvSpPr>
          <p:spPr bwMode="auto">
            <a:xfrm>
              <a:off x="5213350" y="3886200"/>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I(5)</a:t>
              </a:r>
              <a:endParaRPr kumimoji="1" lang="en-US" altLang="zh-CN" sz="1800">
                <a:latin typeface="Times New Roman" panose="02020603050405020304" pitchFamily="18" charset="0"/>
                <a:ea typeface="宋体" panose="02010600030101010101" pitchFamily="2" charset="-122"/>
              </a:endParaRPr>
            </a:p>
          </p:txBody>
        </p:sp>
        <p:sp>
          <p:nvSpPr>
            <p:cNvPr id="65560" name="Text Box 45">
              <a:extLst>
                <a:ext uri="{FF2B5EF4-FFF2-40B4-BE49-F238E27FC236}">
                  <a16:creationId xmlns:a16="http://schemas.microsoft.com/office/drawing/2014/main" id="{5CACD1E2-01D6-4F7D-8BB0-DEB165C57F19}"/>
                </a:ext>
              </a:extLst>
            </p:cNvPr>
            <p:cNvSpPr txBox="1">
              <a:spLocks noChangeArrowheads="1"/>
            </p:cNvSpPr>
            <p:nvPr/>
          </p:nvSpPr>
          <p:spPr bwMode="auto">
            <a:xfrm>
              <a:off x="6972300" y="38862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J(7)</a:t>
              </a:r>
              <a:endParaRPr kumimoji="1" lang="en-US" altLang="zh-CN" sz="1800">
                <a:latin typeface="Times New Roman" panose="02020603050405020304" pitchFamily="18" charset="0"/>
                <a:ea typeface="宋体" panose="02010600030101010101" pitchFamily="2" charset="-122"/>
              </a:endParaRPr>
            </a:p>
          </p:txBody>
        </p:sp>
        <p:sp>
          <p:nvSpPr>
            <p:cNvPr id="65561" name="Text Box 46">
              <a:extLst>
                <a:ext uri="{FF2B5EF4-FFF2-40B4-BE49-F238E27FC236}">
                  <a16:creationId xmlns:a16="http://schemas.microsoft.com/office/drawing/2014/main" id="{CD1EFB44-A515-4D2B-8C3A-04B1D94CBD09}"/>
                </a:ext>
              </a:extLst>
            </p:cNvPr>
            <p:cNvSpPr txBox="1">
              <a:spLocks noChangeArrowheads="1"/>
            </p:cNvSpPr>
            <p:nvPr/>
          </p:nvSpPr>
          <p:spPr bwMode="auto">
            <a:xfrm>
              <a:off x="5289550" y="51054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K(5)</a:t>
              </a:r>
              <a:endParaRPr kumimoji="1" lang="en-US" altLang="zh-CN" sz="1800">
                <a:latin typeface="Times New Roman" panose="02020603050405020304" pitchFamily="18" charset="0"/>
                <a:ea typeface="宋体" panose="02010600030101010101" pitchFamily="2" charset="-122"/>
              </a:endParaRPr>
            </a:p>
          </p:txBody>
        </p:sp>
        <p:sp>
          <p:nvSpPr>
            <p:cNvPr id="65562" name="Text Box 47">
              <a:extLst>
                <a:ext uri="{FF2B5EF4-FFF2-40B4-BE49-F238E27FC236}">
                  <a16:creationId xmlns:a16="http://schemas.microsoft.com/office/drawing/2014/main" id="{F1B4463B-10EE-460E-99B5-4F13A99D2822}"/>
                </a:ext>
              </a:extLst>
            </p:cNvPr>
            <p:cNvSpPr txBox="1">
              <a:spLocks noChangeArrowheads="1"/>
            </p:cNvSpPr>
            <p:nvPr/>
          </p:nvSpPr>
          <p:spPr bwMode="auto">
            <a:xfrm>
              <a:off x="1993900" y="6019800"/>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L(5)</a:t>
              </a:r>
              <a:endParaRPr kumimoji="1" lang="en-US" altLang="zh-CN" sz="1800">
                <a:latin typeface="Times New Roman" panose="02020603050405020304" pitchFamily="18" charset="0"/>
                <a:ea typeface="宋体" panose="02010600030101010101" pitchFamily="2" charset="-122"/>
              </a:endParaRPr>
            </a:p>
          </p:txBody>
        </p:sp>
        <p:sp>
          <p:nvSpPr>
            <p:cNvPr id="65563" name="Text Box 48">
              <a:extLst>
                <a:ext uri="{FF2B5EF4-FFF2-40B4-BE49-F238E27FC236}">
                  <a16:creationId xmlns:a16="http://schemas.microsoft.com/office/drawing/2014/main" id="{2E8065E2-FBB1-49DF-8820-FA406AEA144F}"/>
                </a:ext>
              </a:extLst>
            </p:cNvPr>
            <p:cNvSpPr txBox="1">
              <a:spLocks noChangeArrowheads="1"/>
            </p:cNvSpPr>
            <p:nvPr/>
          </p:nvSpPr>
          <p:spPr bwMode="auto">
            <a:xfrm>
              <a:off x="7086600" y="5943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1800">
                  <a:solidFill>
                    <a:schemeClr val="tx2"/>
                  </a:solidFill>
                  <a:latin typeface="Times New Roman" panose="02020603050405020304" pitchFamily="18" charset="0"/>
                  <a:ea typeface="宋体" panose="02010600030101010101" pitchFamily="2" charset="-122"/>
                </a:rPr>
                <a:t>M(7)</a:t>
              </a:r>
              <a:endParaRPr kumimoji="1" lang="en-US" altLang="zh-CN" sz="1800">
                <a:latin typeface="Times New Roman" panose="02020603050405020304" pitchFamily="18" charset="0"/>
                <a:ea typeface="宋体" panose="02010600030101010101" pitchFamily="2" charset="-122"/>
              </a:endParaRPr>
            </a:p>
          </p:txBody>
        </p:sp>
        <p:sp>
          <p:nvSpPr>
            <p:cNvPr id="65564" name="Text Box 49">
              <a:extLst>
                <a:ext uri="{FF2B5EF4-FFF2-40B4-BE49-F238E27FC236}">
                  <a16:creationId xmlns:a16="http://schemas.microsoft.com/office/drawing/2014/main" id="{B2A60C41-2615-4A54-A416-752B530EC9E9}"/>
                </a:ext>
              </a:extLst>
            </p:cNvPr>
            <p:cNvSpPr txBox="1">
              <a:spLocks noChangeArrowheads="1"/>
            </p:cNvSpPr>
            <p:nvPr/>
          </p:nvSpPr>
          <p:spPr bwMode="auto">
            <a:xfrm>
              <a:off x="3556000" y="61722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1800">
                  <a:solidFill>
                    <a:schemeClr val="tx2"/>
                  </a:solidFill>
                  <a:latin typeface="Times New Roman" panose="02020603050405020304" pitchFamily="18" charset="0"/>
                  <a:ea typeface="宋体" panose="02010600030101010101" pitchFamily="2" charset="-122"/>
                </a:rPr>
                <a:t>目标</a:t>
              </a:r>
              <a:endParaRPr kumimoji="1" lang="zh-CN" altLang="en-US" sz="1800">
                <a:latin typeface="Times New Roman" panose="02020603050405020304" pitchFamily="18" charset="0"/>
                <a:ea typeface="宋体" panose="02010600030101010101" pitchFamily="2" charset="-122"/>
              </a:endParaRPr>
            </a:p>
          </p:txBody>
        </p:sp>
        <p:sp>
          <p:nvSpPr>
            <p:cNvPr id="65565" name="Oval 50">
              <a:extLst>
                <a:ext uri="{FF2B5EF4-FFF2-40B4-BE49-F238E27FC236}">
                  <a16:creationId xmlns:a16="http://schemas.microsoft.com/office/drawing/2014/main" id="{4C9981F1-A19C-498E-B8F1-9B88984525C6}"/>
                </a:ext>
              </a:extLst>
            </p:cNvPr>
            <p:cNvSpPr>
              <a:spLocks noChangeArrowheads="1"/>
            </p:cNvSpPr>
            <p:nvPr/>
          </p:nvSpPr>
          <p:spPr bwMode="auto">
            <a:xfrm>
              <a:off x="4800600" y="258763"/>
              <a:ext cx="225425" cy="6477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400">
                  <a:solidFill>
                    <a:srgbClr val="FF0000"/>
                  </a:solidFill>
                  <a:latin typeface="Times New Roman" panose="02020603050405020304" pitchFamily="18" charset="0"/>
                  <a:ea typeface="宋体" panose="02010600030101010101" pitchFamily="2" charset="-122"/>
                </a:rPr>
                <a:t>1</a:t>
              </a:r>
            </a:p>
          </p:txBody>
        </p:sp>
        <p:sp>
          <p:nvSpPr>
            <p:cNvPr id="65566" name="Oval 51">
              <a:extLst>
                <a:ext uri="{FF2B5EF4-FFF2-40B4-BE49-F238E27FC236}">
                  <a16:creationId xmlns:a16="http://schemas.microsoft.com/office/drawing/2014/main" id="{A76F4B66-A993-4FD7-B592-DE11B8B443FC}"/>
                </a:ext>
              </a:extLst>
            </p:cNvPr>
            <p:cNvSpPr>
              <a:spLocks noChangeArrowheads="1"/>
            </p:cNvSpPr>
            <p:nvPr/>
          </p:nvSpPr>
          <p:spPr bwMode="auto">
            <a:xfrm>
              <a:off x="4724400" y="1020763"/>
              <a:ext cx="225425" cy="6477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400">
                  <a:solidFill>
                    <a:srgbClr val="FF0000"/>
                  </a:solidFill>
                  <a:latin typeface="Times New Roman" panose="02020603050405020304" pitchFamily="18" charset="0"/>
                  <a:ea typeface="宋体" panose="02010600030101010101" pitchFamily="2" charset="-122"/>
                </a:rPr>
                <a:t>2</a:t>
              </a:r>
            </a:p>
          </p:txBody>
        </p:sp>
        <p:sp>
          <p:nvSpPr>
            <p:cNvPr id="65567" name="Oval 52">
              <a:extLst>
                <a:ext uri="{FF2B5EF4-FFF2-40B4-BE49-F238E27FC236}">
                  <a16:creationId xmlns:a16="http://schemas.microsoft.com/office/drawing/2014/main" id="{277E63FD-D5EE-4466-95D2-A256DA1C2FDD}"/>
                </a:ext>
              </a:extLst>
            </p:cNvPr>
            <p:cNvSpPr>
              <a:spLocks noChangeArrowheads="1"/>
            </p:cNvSpPr>
            <p:nvPr/>
          </p:nvSpPr>
          <p:spPr bwMode="auto">
            <a:xfrm>
              <a:off x="3200400" y="2163763"/>
              <a:ext cx="225425" cy="6477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400">
                  <a:solidFill>
                    <a:srgbClr val="FF0000"/>
                  </a:solidFill>
                  <a:latin typeface="Times New Roman" panose="02020603050405020304" pitchFamily="18" charset="0"/>
                  <a:ea typeface="宋体" panose="02010600030101010101" pitchFamily="2" charset="-122"/>
                </a:rPr>
                <a:t>3</a:t>
              </a:r>
            </a:p>
          </p:txBody>
        </p:sp>
        <p:sp>
          <p:nvSpPr>
            <p:cNvPr id="65568" name="Oval 53">
              <a:extLst>
                <a:ext uri="{FF2B5EF4-FFF2-40B4-BE49-F238E27FC236}">
                  <a16:creationId xmlns:a16="http://schemas.microsoft.com/office/drawing/2014/main" id="{4406DC93-E536-4A4A-9D95-86A50441829E}"/>
                </a:ext>
              </a:extLst>
            </p:cNvPr>
            <p:cNvSpPr>
              <a:spLocks noChangeArrowheads="1"/>
            </p:cNvSpPr>
            <p:nvPr/>
          </p:nvSpPr>
          <p:spPr bwMode="auto">
            <a:xfrm>
              <a:off x="4724400" y="2087563"/>
              <a:ext cx="225425" cy="6477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400">
                  <a:solidFill>
                    <a:srgbClr val="FF0000"/>
                  </a:solidFill>
                  <a:latin typeface="Times New Roman" panose="02020603050405020304" pitchFamily="18" charset="0"/>
                  <a:ea typeface="宋体" panose="02010600030101010101" pitchFamily="2" charset="-122"/>
                </a:rPr>
                <a:t>4</a:t>
              </a:r>
            </a:p>
          </p:txBody>
        </p:sp>
        <p:sp>
          <p:nvSpPr>
            <p:cNvPr id="65569" name="Oval 54">
              <a:extLst>
                <a:ext uri="{FF2B5EF4-FFF2-40B4-BE49-F238E27FC236}">
                  <a16:creationId xmlns:a16="http://schemas.microsoft.com/office/drawing/2014/main" id="{CD4AD16A-1D26-41C5-8BC1-703E7D35AE33}"/>
                </a:ext>
              </a:extLst>
            </p:cNvPr>
            <p:cNvSpPr>
              <a:spLocks noChangeArrowheads="1"/>
            </p:cNvSpPr>
            <p:nvPr/>
          </p:nvSpPr>
          <p:spPr bwMode="auto">
            <a:xfrm>
              <a:off x="5334000" y="3382963"/>
              <a:ext cx="225425" cy="6477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400">
                  <a:solidFill>
                    <a:srgbClr val="FF0000"/>
                  </a:solidFill>
                  <a:latin typeface="Times New Roman" panose="02020603050405020304" pitchFamily="18" charset="0"/>
                  <a:ea typeface="宋体" panose="02010600030101010101" pitchFamily="2" charset="-122"/>
                </a:rPr>
                <a:t>5</a:t>
              </a:r>
            </a:p>
          </p:txBody>
        </p:sp>
        <p:sp>
          <p:nvSpPr>
            <p:cNvPr id="65570" name="Oval 55">
              <a:extLst>
                <a:ext uri="{FF2B5EF4-FFF2-40B4-BE49-F238E27FC236}">
                  <a16:creationId xmlns:a16="http://schemas.microsoft.com/office/drawing/2014/main" id="{F11F38C9-B334-410B-A1DC-8C1537B93D31}"/>
                </a:ext>
              </a:extLst>
            </p:cNvPr>
            <p:cNvSpPr>
              <a:spLocks noChangeArrowheads="1"/>
            </p:cNvSpPr>
            <p:nvPr/>
          </p:nvSpPr>
          <p:spPr bwMode="auto">
            <a:xfrm>
              <a:off x="5334000" y="4525963"/>
              <a:ext cx="225425" cy="6477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400">
                  <a:solidFill>
                    <a:srgbClr val="FF0000"/>
                  </a:solidFill>
                  <a:latin typeface="Times New Roman" panose="02020603050405020304" pitchFamily="18" charset="0"/>
                  <a:ea typeface="宋体" panose="02010600030101010101" pitchFamily="2" charset="-122"/>
                </a:rPr>
                <a:t>6</a:t>
              </a:r>
            </a:p>
          </p:txBody>
        </p:sp>
      </p:grpSp>
      <p:sp>
        <p:nvSpPr>
          <p:cNvPr id="57" name="Rectangle 2">
            <a:extLst>
              <a:ext uri="{FF2B5EF4-FFF2-40B4-BE49-F238E27FC236}">
                <a16:creationId xmlns:a16="http://schemas.microsoft.com/office/drawing/2014/main" id="{21752627-589D-404C-8980-5A7BCDF03E2B}"/>
              </a:ext>
            </a:extLst>
          </p:cNvPr>
          <p:cNvSpPr txBox="1">
            <a:spLocks noChangeArrowheads="1"/>
          </p:cNvSpPr>
          <p:nvPr/>
        </p:nvSpPr>
        <p:spPr>
          <a:xfrm>
            <a:off x="684213" y="0"/>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a:lstStyle>
          <a:p>
            <a:pPr>
              <a:defRPr/>
            </a:pPr>
            <a:r>
              <a:rPr lang="zh-CN" altLang="en-US" b="1" kern="0" dirty="0">
                <a:solidFill>
                  <a:schemeClr val="accent6"/>
                </a:solidFill>
                <a:latin typeface="黑体" panose="02010609060101010101" pitchFamily="49" charset="-122"/>
                <a:ea typeface="黑体" panose="02010609060101010101" pitchFamily="49" charset="-122"/>
              </a:rPr>
              <a:t>八数码启发式搜索</a:t>
            </a:r>
          </a:p>
        </p:txBody>
      </p:sp>
      <p:sp>
        <p:nvSpPr>
          <p:cNvPr id="65540" name="日期占位符 1">
            <a:extLst>
              <a:ext uri="{FF2B5EF4-FFF2-40B4-BE49-F238E27FC236}">
                <a16:creationId xmlns:a16="http://schemas.microsoft.com/office/drawing/2014/main" id="{CA9B0DF1-3E95-4232-ACFA-91FA2D40E3F1}"/>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E4AB93E-D782-467A-9033-A45944D6C515}" type="datetime1">
              <a:rPr lang="zh-CN" altLang="en-US" sz="1400" smtClean="0"/>
              <a:pPr>
                <a:spcBef>
                  <a:spcPct val="0"/>
                </a:spcBef>
                <a:buFontTx/>
                <a:buNone/>
              </a:pPr>
              <a:t>2021/11/2</a:t>
            </a:fld>
            <a:endParaRPr lang="en-US" altLang="zh-CN" sz="1400"/>
          </a:p>
        </p:txBody>
      </p:sp>
      <p:sp>
        <p:nvSpPr>
          <p:cNvPr id="65542" name="页脚占位符 2">
            <a:extLst>
              <a:ext uri="{FF2B5EF4-FFF2-40B4-BE49-F238E27FC236}">
                <a16:creationId xmlns:a16="http://schemas.microsoft.com/office/drawing/2014/main" id="{6F402178-F57B-4A86-844B-A3F41169E8C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65541" name="灯片编号占位符 3">
            <a:extLst>
              <a:ext uri="{FF2B5EF4-FFF2-40B4-BE49-F238E27FC236}">
                <a16:creationId xmlns:a16="http://schemas.microsoft.com/office/drawing/2014/main" id="{CFA346B8-766A-43C3-83CB-B5F592226E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503BB4D-0122-4BBD-8FC8-8B328A762DFF}" type="slidenum">
              <a:rPr lang="zh-CN" altLang="en-US" sz="1400"/>
              <a:pPr>
                <a:spcBef>
                  <a:spcPct val="0"/>
                </a:spcBef>
                <a:buFontTx/>
                <a:buNone/>
              </a:pPr>
              <a:t>28</a:t>
            </a:fld>
            <a:endParaRPr lang="en-US" altLang="zh-CN"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F42755D-222A-4A26-B4C3-3C227E3BB849}"/>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启发式搜索</a:t>
            </a:r>
          </a:p>
        </p:txBody>
      </p:sp>
      <p:sp>
        <p:nvSpPr>
          <p:cNvPr id="67587" name="Rectangle 3">
            <a:extLst>
              <a:ext uri="{FF2B5EF4-FFF2-40B4-BE49-F238E27FC236}">
                <a16:creationId xmlns:a16="http://schemas.microsoft.com/office/drawing/2014/main" id="{BDAA5544-C8FF-4E27-BD1E-144258D2099D}"/>
              </a:ext>
            </a:extLst>
          </p:cNvPr>
          <p:cNvSpPr>
            <a:spLocks noGrp="1" noChangeArrowheads="1"/>
          </p:cNvSpPr>
          <p:nvPr>
            <p:ph idx="1"/>
          </p:nvPr>
        </p:nvSpPr>
        <p:spPr>
          <a:xfrm>
            <a:off x="755650" y="1196975"/>
            <a:ext cx="7772400" cy="4895850"/>
          </a:xfrm>
        </p:spPr>
        <p:txBody>
          <a:bodyPr/>
          <a:lstStyle/>
          <a:p>
            <a:pPr marL="609600" indent="-609600">
              <a:lnSpc>
                <a:spcPct val="150000"/>
              </a:lnSpc>
            </a:pPr>
            <a:r>
              <a:rPr lang="zh-CN" altLang="en-US" sz="2800">
                <a:latin typeface="幼圆" panose="02010509060101010101" pitchFamily="49" charset="-122"/>
                <a:ea typeface="幼圆" panose="02010509060101010101" pitchFamily="49" charset="-122"/>
              </a:rPr>
              <a:t>启发式就是要猜测：</a:t>
            </a:r>
          </a:p>
          <a:p>
            <a:pPr marL="990600" lvl="1" indent="-533400">
              <a:lnSpc>
                <a:spcPct val="150000"/>
              </a:lnSpc>
            </a:pPr>
            <a:r>
              <a:rPr lang="zh-CN" altLang="en-US">
                <a:latin typeface="幼圆" panose="02010509060101010101" pitchFamily="49" charset="-122"/>
                <a:ea typeface="幼圆" panose="02010509060101010101" pitchFamily="49" charset="-122"/>
              </a:rPr>
              <a:t>从节点</a:t>
            </a:r>
            <a:r>
              <a:rPr lang="en-US" altLang="zh-CN">
                <a:latin typeface="幼圆" panose="02010509060101010101" pitchFamily="49" charset="-122"/>
                <a:ea typeface="幼圆" panose="02010509060101010101" pitchFamily="49" charset="-122"/>
              </a:rPr>
              <a:t>n</a:t>
            </a:r>
            <a:r>
              <a:rPr lang="zh-CN" altLang="en-US">
                <a:latin typeface="幼圆" panose="02010509060101010101" pitchFamily="49" charset="-122"/>
                <a:ea typeface="幼圆" panose="02010509060101010101" pitchFamily="49" charset="-122"/>
              </a:rPr>
              <a:t>开始，找到最优解的可能性有多大？ </a:t>
            </a:r>
          </a:p>
          <a:p>
            <a:pPr marL="990600" lvl="1" indent="-533400">
              <a:lnSpc>
                <a:spcPct val="150000"/>
              </a:lnSpc>
            </a:pPr>
            <a:r>
              <a:rPr lang="zh-CN" altLang="en-US">
                <a:latin typeface="幼圆" panose="02010509060101010101" pitchFamily="49" charset="-122"/>
                <a:ea typeface="幼圆" panose="02010509060101010101" pitchFamily="49" charset="-122"/>
              </a:rPr>
              <a:t>从起始节点开始，经过节点</a:t>
            </a:r>
            <a:r>
              <a:rPr lang="en-US" altLang="zh-CN">
                <a:latin typeface="幼圆" panose="02010509060101010101" pitchFamily="49" charset="-122"/>
                <a:ea typeface="幼圆" panose="02010509060101010101" pitchFamily="49" charset="-122"/>
              </a:rPr>
              <a:t>n，</a:t>
            </a:r>
            <a:r>
              <a:rPr lang="zh-CN" altLang="en-US">
                <a:latin typeface="幼圆" panose="02010509060101010101" pitchFamily="49" charset="-122"/>
                <a:ea typeface="幼圆" panose="02010509060101010101" pitchFamily="49" charset="-122"/>
              </a:rPr>
              <a:t>到达目标节点的最佳路径的费用是多少？ </a:t>
            </a:r>
          </a:p>
          <a:p>
            <a:pPr marL="1371600" lvl="2" indent="-457200">
              <a:lnSpc>
                <a:spcPct val="150000"/>
              </a:lnSpc>
            </a:pPr>
            <a:r>
              <a:rPr lang="en-US" altLang="zh-CN" sz="2800">
                <a:latin typeface="幼圆" panose="02010509060101010101" pitchFamily="49" charset="-122"/>
                <a:ea typeface="幼圆" panose="02010509060101010101" pitchFamily="49" charset="-122"/>
              </a:rPr>
              <a:t>g</a:t>
            </a:r>
          </a:p>
          <a:p>
            <a:pPr marL="1371600" lvl="2" indent="-457200">
              <a:lnSpc>
                <a:spcPct val="150000"/>
              </a:lnSpc>
            </a:pPr>
            <a:r>
              <a:rPr lang="en-US" altLang="zh-CN" sz="2800">
                <a:latin typeface="幼圆" panose="02010509060101010101" pitchFamily="49" charset="-122"/>
                <a:ea typeface="幼圆" panose="02010509060101010101" pitchFamily="49" charset="-122"/>
              </a:rPr>
              <a:t>h</a:t>
            </a:r>
          </a:p>
        </p:txBody>
      </p:sp>
      <p:sp>
        <p:nvSpPr>
          <p:cNvPr id="67588" name="日期占位符 1">
            <a:extLst>
              <a:ext uri="{FF2B5EF4-FFF2-40B4-BE49-F238E27FC236}">
                <a16:creationId xmlns:a16="http://schemas.microsoft.com/office/drawing/2014/main" id="{7CFD3280-AEA4-4C20-9190-10EFC822EA6F}"/>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68F6164-A9EE-4741-96A7-1520D18BDDC7}" type="datetime1">
              <a:rPr lang="zh-CN" altLang="en-US" sz="1400" smtClean="0"/>
              <a:pPr>
                <a:spcBef>
                  <a:spcPct val="0"/>
                </a:spcBef>
                <a:buFontTx/>
                <a:buNone/>
              </a:pPr>
              <a:t>2021/11/2</a:t>
            </a:fld>
            <a:endParaRPr lang="en-US" altLang="zh-CN" sz="1400"/>
          </a:p>
        </p:txBody>
      </p:sp>
      <p:sp>
        <p:nvSpPr>
          <p:cNvPr id="67590" name="页脚占位符 2">
            <a:extLst>
              <a:ext uri="{FF2B5EF4-FFF2-40B4-BE49-F238E27FC236}">
                <a16:creationId xmlns:a16="http://schemas.microsoft.com/office/drawing/2014/main" id="{92682853-9450-49A4-8CA6-A8B46236446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67589" name="灯片编号占位符 3">
            <a:extLst>
              <a:ext uri="{FF2B5EF4-FFF2-40B4-BE49-F238E27FC236}">
                <a16:creationId xmlns:a16="http://schemas.microsoft.com/office/drawing/2014/main" id="{E7D7D9CD-613E-4A13-AB4D-4D34F1F539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458CC1-FE52-4357-8A6B-9E08A0B7A47E}" type="slidenum">
              <a:rPr lang="zh-CN" altLang="en-US" sz="1400"/>
              <a:pPr>
                <a:spcBef>
                  <a:spcPct val="0"/>
                </a:spcBef>
                <a:buFontTx/>
                <a:buNone/>
              </a:pPr>
              <a:t>29</a:t>
            </a:fld>
            <a:endParaRPr lang="en-US" altLang="zh-CN" sz="140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a:extLst>
              <a:ext uri="{FF2B5EF4-FFF2-40B4-BE49-F238E27FC236}">
                <a16:creationId xmlns:a16="http://schemas.microsoft.com/office/drawing/2014/main" id="{FBAE864F-888B-4475-A42F-63695EF2EA9D}"/>
              </a:ext>
            </a:extLst>
          </p:cNvPr>
          <p:cNvSpPr>
            <a:spLocks noGrp="1" noChangeArrowheads="1"/>
          </p:cNvSpPr>
          <p:nvPr>
            <p:ph type="title"/>
          </p:nvPr>
        </p:nvSpPr>
        <p:spPr>
          <a:xfrm>
            <a:off x="609600" y="0"/>
            <a:ext cx="7772400" cy="1143000"/>
          </a:xfrm>
        </p:spPr>
        <p:txBody>
          <a:bodyPr/>
          <a:lstStyle/>
          <a:p>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60315368-414F-4EAE-B5D9-CF860191AB12}"/>
              </a:ext>
            </a:extLst>
          </p:cNvPr>
          <p:cNvSpPr>
            <a:spLocks noGrp="1" noChangeArrowheads="1"/>
          </p:cNvSpPr>
          <p:nvPr>
            <p:ph idx="1"/>
          </p:nvPr>
        </p:nvSpPr>
        <p:spPr>
          <a:xfrm>
            <a:off x="1331640" y="1412776"/>
            <a:ext cx="6192688" cy="4114800"/>
          </a:xfrm>
          <a:ln>
            <a:miter lim="800000"/>
            <a:headEnd/>
            <a:tailEnd/>
          </a:ln>
        </p:spPr>
        <p:txBody>
          <a:bodyPr numCol="2"/>
          <a:lstStyle/>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3.1  </a:t>
            </a:r>
            <a:r>
              <a:rPr lang="zh-CN" altLang="zh-CN" sz="2800" b="1" dirty="0">
                <a:solidFill>
                  <a:srgbClr val="FF0000"/>
                </a:solidFill>
                <a:latin typeface="华文细黑" panose="02010600040101010101" pitchFamily="2" charset="-122"/>
                <a:ea typeface="华文细黑" panose="02010600040101010101" pitchFamily="2" charset="-122"/>
              </a:rPr>
              <a:t>概述</a:t>
            </a: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3.2  </a:t>
            </a:r>
            <a:r>
              <a:rPr lang="zh-CN" altLang="zh-CN" sz="2800" b="1" dirty="0">
                <a:latin typeface="华文细黑" panose="02010600040101010101" pitchFamily="2" charset="-122"/>
                <a:ea typeface="华文细黑" panose="02010600040101010101" pitchFamily="2" charset="-122"/>
              </a:rPr>
              <a:t>盲目搜索</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3.3  </a:t>
            </a:r>
            <a:r>
              <a:rPr lang="zh-CN" altLang="zh-CN" sz="2800" b="1" dirty="0">
                <a:latin typeface="华文细黑" panose="02010600040101010101" pitchFamily="2" charset="-122"/>
                <a:ea typeface="华文细黑" panose="02010600040101010101" pitchFamily="2" charset="-122"/>
              </a:rPr>
              <a:t>启发式搜索</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3.4  </a:t>
            </a:r>
            <a:r>
              <a:rPr lang="zh-CN" altLang="zh-CN" sz="2800" b="1" dirty="0">
                <a:latin typeface="华文细黑" panose="02010600040101010101" pitchFamily="2" charset="-122"/>
                <a:ea typeface="华文细黑" panose="02010600040101010101" pitchFamily="2" charset="-122"/>
              </a:rPr>
              <a:t>博弈搜索</a:t>
            </a:r>
            <a:endParaRPr lang="en-US"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3.5  </a:t>
            </a:r>
            <a:r>
              <a:rPr lang="zh-CN" altLang="zh-CN" sz="2800" b="1" dirty="0">
                <a:latin typeface="华文细黑" panose="02010600040101010101" pitchFamily="2" charset="-122"/>
                <a:ea typeface="华文细黑" panose="02010600040101010101" pitchFamily="2" charset="-122"/>
              </a:rPr>
              <a:t>小结</a:t>
            </a:r>
            <a:endParaRPr lang="zh-CN" altLang="zh-CN" sz="36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a:lnSpc>
                <a:spcPct val="80000"/>
              </a:lnSpc>
              <a:buFontTx/>
              <a:buNone/>
              <a:defRPr/>
            </a:pPr>
            <a:endParaRPr lang="en-US" altLang="zh-CN" sz="2000" b="1" dirty="0">
              <a:latin typeface="隶书" pitchFamily="49" charset="-122"/>
              <a:ea typeface="隶书" pitchFamily="49" charset="-122"/>
            </a:endParaRPr>
          </a:p>
        </p:txBody>
      </p:sp>
      <p:sp>
        <p:nvSpPr>
          <p:cNvPr id="24578" name="日期占位符 3">
            <a:extLst>
              <a:ext uri="{FF2B5EF4-FFF2-40B4-BE49-F238E27FC236}">
                <a16:creationId xmlns:a16="http://schemas.microsoft.com/office/drawing/2014/main" id="{00A65BD5-2D15-4401-9AF6-ECCE2E0EC7E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08D8A19-796E-420B-AB6E-2A66B30A92EE}" type="datetime1">
              <a:rPr lang="zh-CN" altLang="en-US" sz="1400" smtClean="0"/>
              <a:pPr>
                <a:spcBef>
                  <a:spcPct val="0"/>
                </a:spcBef>
                <a:buFontTx/>
                <a:buNone/>
              </a:pPr>
              <a:t>2021/11/2</a:t>
            </a:fld>
            <a:endParaRPr lang="en-US" altLang="zh-CN" sz="1400"/>
          </a:p>
        </p:txBody>
      </p:sp>
      <p:sp>
        <p:nvSpPr>
          <p:cNvPr id="24579" name="页脚占位符 4">
            <a:extLst>
              <a:ext uri="{FF2B5EF4-FFF2-40B4-BE49-F238E27FC236}">
                <a16:creationId xmlns:a16="http://schemas.microsoft.com/office/drawing/2014/main" id="{75DE13BF-2EB0-44A6-9969-B0513365E43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崔振超    人工智能概论 </a:t>
            </a:r>
            <a:endParaRPr lang="en-US" altLang="zh-CN" sz="1400"/>
          </a:p>
          <a:p>
            <a:pPr>
              <a:spcBef>
                <a:spcPct val="0"/>
              </a:spcBef>
              <a:buFontTx/>
              <a:buNone/>
            </a:pPr>
            <a:endParaRPr lang="en-US" altLang="zh-CN" sz="1400"/>
          </a:p>
        </p:txBody>
      </p:sp>
      <p:sp>
        <p:nvSpPr>
          <p:cNvPr id="24580" name="灯片编号占位符 5">
            <a:extLst>
              <a:ext uri="{FF2B5EF4-FFF2-40B4-BE49-F238E27FC236}">
                <a16:creationId xmlns:a16="http://schemas.microsoft.com/office/drawing/2014/main" id="{70111598-6E3C-41B3-B24A-D5D1D1A209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A545C3-8819-4303-BBD3-A9015AA399F4}" type="slidenum">
              <a:rPr lang="zh-CN" altLang="en-US" sz="1400"/>
              <a:pPr>
                <a:spcBef>
                  <a:spcPct val="0"/>
                </a:spcBef>
                <a:buFontTx/>
                <a:buNone/>
              </a:pPr>
              <a:t>3</a:t>
            </a:fld>
            <a:endParaRPr lang="en-US" altLang="zh-CN" sz="140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DFB15B9-FE54-4E8F-9B0D-E07073F2CD71}"/>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局部择优搜索(爬山法)</a:t>
            </a:r>
          </a:p>
        </p:txBody>
      </p:sp>
      <p:sp>
        <p:nvSpPr>
          <p:cNvPr id="69635" name="Rectangle 3">
            <a:extLst>
              <a:ext uri="{FF2B5EF4-FFF2-40B4-BE49-F238E27FC236}">
                <a16:creationId xmlns:a16="http://schemas.microsoft.com/office/drawing/2014/main" id="{FACE141D-7494-465C-872A-94D611BB461B}"/>
              </a:ext>
            </a:extLst>
          </p:cNvPr>
          <p:cNvSpPr>
            <a:spLocks noGrp="1" noChangeArrowheads="1"/>
          </p:cNvSpPr>
          <p:nvPr>
            <p:ph idx="1"/>
          </p:nvPr>
        </p:nvSpPr>
        <p:spPr>
          <a:xfrm>
            <a:off x="684213" y="1196975"/>
            <a:ext cx="7772400" cy="5029200"/>
          </a:xfrm>
        </p:spPr>
        <p:txBody>
          <a:bodyPr>
            <a:normAutofit fontScale="92500"/>
          </a:bodyPr>
          <a:lstStyle/>
          <a:p>
            <a:pPr marL="0" indent="0">
              <a:buFontTx/>
              <a:buNone/>
            </a:pPr>
            <a:r>
              <a:rPr lang="zh-CN" altLang="en-US">
                <a:latin typeface="幼圆" panose="02010509060101010101" pitchFamily="49" charset="-122"/>
                <a:ea typeface="幼圆" panose="02010509060101010101" pitchFamily="49" charset="-122"/>
              </a:rPr>
              <a:t>搜索过程如下:</a:t>
            </a:r>
          </a:p>
          <a:p>
            <a:pPr marL="990600" lvl="1" indent="-533400">
              <a:buFontTx/>
              <a:buNone/>
            </a:pPr>
            <a:r>
              <a:rPr lang="zh-CN" altLang="en-US" sz="2400">
                <a:latin typeface="幼圆" panose="02010509060101010101" pitchFamily="49" charset="-122"/>
                <a:ea typeface="幼圆" panose="02010509060101010101" pitchFamily="49" charset="-122"/>
              </a:rPr>
              <a:t>(1)把初始节点</a:t>
            </a:r>
            <a:r>
              <a:rPr lang="en-US" altLang="zh-CN" sz="2400">
                <a:latin typeface="幼圆" panose="02010509060101010101" pitchFamily="49" charset="-122"/>
                <a:ea typeface="幼圆" panose="02010509060101010101" pitchFamily="49" charset="-122"/>
              </a:rPr>
              <a:t>S0</a:t>
            </a:r>
            <a:r>
              <a:rPr lang="zh-CN" altLang="zh-CN" sz="2400">
                <a:latin typeface="幼圆" panose="02010509060101010101" pitchFamily="49" charset="-122"/>
                <a:ea typeface="幼圆" panose="02010509060101010101" pitchFamily="49" charset="-122"/>
              </a:rPr>
              <a:t>放入OPEN表,计算f(S0)</a:t>
            </a:r>
          </a:p>
          <a:p>
            <a:pPr marL="990600" lvl="1" indent="-533400">
              <a:buFontTx/>
              <a:buNone/>
            </a:pPr>
            <a:r>
              <a:rPr lang="zh-CN" altLang="zh-CN" sz="2400">
                <a:latin typeface="幼圆" panose="02010509060101010101" pitchFamily="49" charset="-122"/>
                <a:ea typeface="幼圆" panose="02010509060101010101" pitchFamily="49" charset="-122"/>
              </a:rPr>
              <a:t>(2)如果OPEN表为空,则问题无解,退出</a:t>
            </a:r>
          </a:p>
          <a:p>
            <a:pPr marL="990600" lvl="1" indent="-533400">
              <a:buFontTx/>
              <a:buNone/>
            </a:pPr>
            <a:r>
              <a:rPr lang="zh-CN" altLang="zh-CN" sz="2400">
                <a:latin typeface="幼圆" panose="02010509060101010101" pitchFamily="49" charset="-122"/>
                <a:ea typeface="幼圆" panose="02010509060101010101" pitchFamily="49" charset="-122"/>
              </a:rPr>
              <a:t>(3)把OPEN表的第一个节点(记为节点n)取出,放入CLOSED表</a:t>
            </a:r>
          </a:p>
          <a:p>
            <a:pPr marL="990600" lvl="1" indent="-533400">
              <a:buFontTx/>
              <a:buNone/>
            </a:pPr>
            <a:r>
              <a:rPr lang="zh-CN" altLang="zh-CN" sz="2400">
                <a:latin typeface="幼圆" panose="02010509060101010101" pitchFamily="49" charset="-122"/>
                <a:ea typeface="幼圆" panose="02010509060101010101" pitchFamily="49" charset="-122"/>
              </a:rPr>
              <a:t>(4)考查节点n是否为目标节点.若是,则求得了问题的解,退出</a:t>
            </a:r>
          </a:p>
          <a:p>
            <a:pPr marL="990600" lvl="1" indent="-533400">
              <a:buFontTx/>
              <a:buNone/>
            </a:pPr>
            <a:r>
              <a:rPr lang="zh-CN" altLang="en-US" sz="2400">
                <a:latin typeface="幼圆" panose="02010509060101010101" pitchFamily="49" charset="-122"/>
                <a:ea typeface="幼圆" panose="02010509060101010101" pitchFamily="49" charset="-122"/>
              </a:rPr>
              <a:t>(5)若节点</a:t>
            </a:r>
            <a:r>
              <a:rPr lang="en-US" altLang="zh-CN" sz="2400">
                <a:latin typeface="幼圆" panose="02010509060101010101" pitchFamily="49" charset="-122"/>
                <a:ea typeface="幼圆" panose="02010509060101010101" pitchFamily="49" charset="-122"/>
              </a:rPr>
              <a:t>n</a:t>
            </a:r>
            <a:r>
              <a:rPr lang="zh-CN" altLang="zh-CN" sz="2400">
                <a:latin typeface="幼圆" panose="02010509060101010101" pitchFamily="49" charset="-122"/>
                <a:ea typeface="幼圆" panose="02010509060101010101" pitchFamily="49" charset="-122"/>
              </a:rPr>
              <a:t>不可扩展,则转第(2)步</a:t>
            </a:r>
          </a:p>
          <a:p>
            <a:pPr marL="990600" lvl="1" indent="-533400">
              <a:buFontTx/>
              <a:buNone/>
            </a:pPr>
            <a:r>
              <a:rPr lang="zh-CN" altLang="zh-CN" sz="2400">
                <a:latin typeface="幼圆" panose="02010509060101010101" pitchFamily="49" charset="-122"/>
                <a:ea typeface="幼圆" panose="02010509060101010101" pitchFamily="49" charset="-122"/>
              </a:rPr>
              <a:t>(6)扩展节点n,用估价函数f(x)计算每个子节点的估价值,并按估价值从小到大的顺序依次放入OPEN表的首部,并为每一个子节点都配置指向父节点的指针,转第(2)步</a:t>
            </a:r>
          </a:p>
        </p:txBody>
      </p:sp>
      <p:sp>
        <p:nvSpPr>
          <p:cNvPr id="69636" name="日期占位符 1">
            <a:extLst>
              <a:ext uri="{FF2B5EF4-FFF2-40B4-BE49-F238E27FC236}">
                <a16:creationId xmlns:a16="http://schemas.microsoft.com/office/drawing/2014/main" id="{31D06201-6625-4692-946F-7B866BC5B7A3}"/>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25C72E1-345C-4588-BF42-1E342F99ACB6}" type="datetime1">
              <a:rPr lang="zh-CN" altLang="en-US" sz="1400" smtClean="0"/>
              <a:pPr>
                <a:spcBef>
                  <a:spcPct val="0"/>
                </a:spcBef>
                <a:buFontTx/>
                <a:buNone/>
              </a:pPr>
              <a:t>2021/11/2</a:t>
            </a:fld>
            <a:endParaRPr lang="en-US" altLang="zh-CN" sz="1400"/>
          </a:p>
        </p:txBody>
      </p:sp>
      <p:sp>
        <p:nvSpPr>
          <p:cNvPr id="69638" name="页脚占位符 2">
            <a:extLst>
              <a:ext uri="{FF2B5EF4-FFF2-40B4-BE49-F238E27FC236}">
                <a16:creationId xmlns:a16="http://schemas.microsoft.com/office/drawing/2014/main" id="{1C462EE9-6D25-4285-A477-BE291FE1254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69637" name="灯片编号占位符 3">
            <a:extLst>
              <a:ext uri="{FF2B5EF4-FFF2-40B4-BE49-F238E27FC236}">
                <a16:creationId xmlns:a16="http://schemas.microsoft.com/office/drawing/2014/main" id="{10C95184-318A-496A-90AD-01044DFD19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8298BCC-39D2-43EF-B07F-F236111821B0}" type="slidenum">
              <a:rPr lang="zh-CN" altLang="en-US" sz="1400"/>
              <a:pPr>
                <a:spcBef>
                  <a:spcPct val="0"/>
                </a:spcBef>
                <a:buFontTx/>
                <a:buNone/>
              </a:pPr>
              <a:t>30</a:t>
            </a:fld>
            <a:endParaRPr lang="en-US" altLang="zh-CN" sz="1400"/>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8C4DF1B-51A0-406D-BA61-93E90D105DDF}"/>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局部择优搜索(爬山法)</a:t>
            </a:r>
            <a:endParaRPr lang="zh-CN" altLang="en-US" dirty="0">
              <a:ea typeface="宋体" pitchFamily="2" charset="-122"/>
            </a:endParaRPr>
          </a:p>
        </p:txBody>
      </p:sp>
      <p:sp>
        <p:nvSpPr>
          <p:cNvPr id="71683" name="Rectangle 3">
            <a:extLst>
              <a:ext uri="{FF2B5EF4-FFF2-40B4-BE49-F238E27FC236}">
                <a16:creationId xmlns:a16="http://schemas.microsoft.com/office/drawing/2014/main" id="{0E6C8C2C-1843-4B09-B8E7-A75203F5624C}"/>
              </a:ext>
            </a:extLst>
          </p:cNvPr>
          <p:cNvSpPr>
            <a:spLocks noGrp="1" noChangeArrowheads="1"/>
          </p:cNvSpPr>
          <p:nvPr>
            <p:ph idx="1"/>
          </p:nvPr>
        </p:nvSpPr>
        <p:spPr>
          <a:xfrm>
            <a:off x="468313" y="1268413"/>
            <a:ext cx="8135937" cy="5029200"/>
          </a:xfrm>
        </p:spPr>
        <p:txBody>
          <a:bodyPr/>
          <a:lstStyle/>
          <a:p>
            <a:pPr marL="0" indent="0">
              <a:lnSpc>
                <a:spcPts val="3600"/>
              </a:lnSpc>
              <a:buFontTx/>
              <a:buNone/>
            </a:pPr>
            <a:r>
              <a:rPr lang="zh-CN" altLang="en-US" sz="2800">
                <a:latin typeface="幼圆" panose="02010509060101010101" pitchFamily="49" charset="-122"/>
                <a:ea typeface="幼圆" panose="02010509060101010101" pitchFamily="49" charset="-122"/>
              </a:rPr>
              <a:t>爬山法的三个问题：</a:t>
            </a:r>
          </a:p>
          <a:p>
            <a:pPr marL="990600" lvl="1" indent="-533400">
              <a:lnSpc>
                <a:spcPts val="3600"/>
              </a:lnSpc>
              <a:buFont typeface="Wingdings" panose="05000000000000000000" pitchFamily="2" charset="2"/>
              <a:buAutoNum type="arabicPeriod"/>
            </a:pPr>
            <a:r>
              <a:rPr lang="zh-CN" altLang="en-US" sz="2400">
                <a:latin typeface="幼圆" panose="02010509060101010101" pitchFamily="49" charset="-122"/>
                <a:ea typeface="幼圆" panose="02010509060101010101" pitchFamily="49" charset="-122"/>
              </a:rPr>
              <a:t>局部最大。 </a:t>
            </a:r>
          </a:p>
          <a:p>
            <a:pPr marL="990600" lvl="1" indent="-533400">
              <a:lnSpc>
                <a:spcPts val="3600"/>
              </a:lnSpc>
              <a:buFont typeface="Wingdings" panose="05000000000000000000" pitchFamily="2" charset="2"/>
              <a:buAutoNum type="arabicPeriod"/>
            </a:pPr>
            <a:r>
              <a:rPr lang="zh-CN" altLang="en-US" sz="2400">
                <a:latin typeface="幼圆" panose="02010509060101010101" pitchFamily="49" charset="-122"/>
                <a:ea typeface="幼圆" panose="02010509060101010101" pitchFamily="49" charset="-122"/>
              </a:rPr>
              <a:t>高地：也称为平顶，在某一局部点周围</a:t>
            </a:r>
            <a:r>
              <a:rPr lang="en-US" altLang="zh-CN" sz="2400" i="1">
                <a:latin typeface="幼圆" panose="02010509060101010101" pitchFamily="49" charset="-122"/>
                <a:ea typeface="幼圆" panose="02010509060101010101" pitchFamily="49" charset="-122"/>
              </a:rPr>
              <a:t>f(x)</a:t>
            </a:r>
            <a:r>
              <a:rPr lang="zh-CN" altLang="en-US" sz="2400">
                <a:latin typeface="幼圆" panose="02010509060101010101" pitchFamily="49" charset="-122"/>
                <a:ea typeface="幼圆" panose="02010509060101010101" pitchFamily="49" charset="-122"/>
              </a:rPr>
              <a:t>为常量。此时，搜索就无法确定要搜索的最佳方向，会产生随机走动，这使得搜索效率降低。 </a:t>
            </a:r>
          </a:p>
          <a:p>
            <a:pPr marL="990600" lvl="1" indent="-533400">
              <a:lnSpc>
                <a:spcPts val="3600"/>
              </a:lnSpc>
              <a:buFont typeface="Wingdings" panose="05000000000000000000" pitchFamily="2" charset="2"/>
              <a:buAutoNum type="arabicPeriod"/>
            </a:pPr>
            <a:r>
              <a:rPr lang="zh-CN" altLang="en-US" sz="2400">
                <a:latin typeface="幼圆" panose="02010509060101010101" pitchFamily="49" charset="-122"/>
                <a:ea typeface="幼圆" panose="02010509060101010101" pitchFamily="49" charset="-122"/>
              </a:rPr>
              <a:t>山脊：山脊可能具有陡峭的斜面，所以搜索可以比较容易地到达山脊的顶部，但是山脊的顶部到山峰之间可能倾斜的很平缓。除非正好有合适的操作符直接沿着山脊的顶部移动，该搜索可能会在山脊的两面来回震荡，搜索的前进步伐会很小。</a:t>
            </a:r>
            <a:endParaRPr lang="zh-CN" altLang="zh-CN" sz="2400">
              <a:latin typeface="幼圆" panose="02010509060101010101" pitchFamily="49" charset="-122"/>
              <a:ea typeface="幼圆" panose="02010509060101010101" pitchFamily="49" charset="-122"/>
            </a:endParaRPr>
          </a:p>
        </p:txBody>
      </p:sp>
      <p:sp>
        <p:nvSpPr>
          <p:cNvPr id="71684" name="日期占位符 1">
            <a:extLst>
              <a:ext uri="{FF2B5EF4-FFF2-40B4-BE49-F238E27FC236}">
                <a16:creationId xmlns:a16="http://schemas.microsoft.com/office/drawing/2014/main" id="{C845FDD7-7839-45A8-8B18-64BE17F69DA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CFA81E2-BFFE-4900-B7FC-C787CED1251F}" type="datetime1">
              <a:rPr lang="zh-CN" altLang="en-US" sz="1400" smtClean="0"/>
              <a:pPr>
                <a:spcBef>
                  <a:spcPct val="0"/>
                </a:spcBef>
                <a:buFontTx/>
                <a:buNone/>
              </a:pPr>
              <a:t>2021/11/2</a:t>
            </a:fld>
            <a:endParaRPr lang="en-US" altLang="zh-CN" sz="1400"/>
          </a:p>
        </p:txBody>
      </p:sp>
      <p:sp>
        <p:nvSpPr>
          <p:cNvPr id="71685" name="页脚占位符 2">
            <a:extLst>
              <a:ext uri="{FF2B5EF4-FFF2-40B4-BE49-F238E27FC236}">
                <a16:creationId xmlns:a16="http://schemas.microsoft.com/office/drawing/2014/main" id="{05CA523C-657B-42E3-86F5-30BA7B770DE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人工智能导论：搜索算法 </a:t>
            </a:r>
            <a:endParaRPr lang="en-US" altLang="zh-CN" sz="1400"/>
          </a:p>
        </p:txBody>
      </p:sp>
      <p:sp>
        <p:nvSpPr>
          <p:cNvPr id="71686" name="灯片编号占位符 3">
            <a:extLst>
              <a:ext uri="{FF2B5EF4-FFF2-40B4-BE49-F238E27FC236}">
                <a16:creationId xmlns:a16="http://schemas.microsoft.com/office/drawing/2014/main" id="{618A75A0-0ED0-4196-82ED-52A12C7C5F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6289B2-FF61-4F22-B138-8B59425566AF}" type="slidenum">
              <a:rPr lang="zh-CN" altLang="en-US" sz="1400"/>
              <a:pPr>
                <a:spcBef>
                  <a:spcPct val="0"/>
                </a:spcBef>
                <a:buFontTx/>
                <a:buNone/>
              </a:pPr>
              <a:t>31</a:t>
            </a:fld>
            <a:endParaRPr lang="en-US" altLang="zh-CN" sz="1400"/>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6D25926-4AE3-46D1-B90E-DB38729784AD}"/>
              </a:ext>
            </a:extLst>
          </p:cNvPr>
          <p:cNvSpPr>
            <a:spLocks noGrp="1" noChangeArrowheads="1"/>
          </p:cNvSpPr>
          <p:nvPr>
            <p:ph type="title"/>
          </p:nvPr>
        </p:nvSpPr>
        <p:spPr>
          <a:xfrm>
            <a:off x="539750" y="0"/>
            <a:ext cx="8208963" cy="1143000"/>
          </a:xfrm>
        </p:spPr>
        <p:txBody>
          <a:bodyPr/>
          <a:lstStyle/>
          <a:p>
            <a:pPr>
              <a:defRPr/>
            </a:pPr>
            <a:r>
              <a:rPr lang="zh-CN" altLang="en-US" sz="4000" b="1" dirty="0">
                <a:solidFill>
                  <a:schemeClr val="accent6"/>
                </a:solidFill>
                <a:latin typeface="黑体" panose="02010609060101010101" pitchFamily="49" charset="-122"/>
                <a:ea typeface="黑体" panose="02010609060101010101" pitchFamily="49" charset="-122"/>
              </a:rPr>
              <a:t>全局择优搜索(有序搜索/最好优先)</a:t>
            </a:r>
          </a:p>
        </p:txBody>
      </p:sp>
      <p:sp>
        <p:nvSpPr>
          <p:cNvPr id="73731" name="Rectangle 3">
            <a:extLst>
              <a:ext uri="{FF2B5EF4-FFF2-40B4-BE49-F238E27FC236}">
                <a16:creationId xmlns:a16="http://schemas.microsoft.com/office/drawing/2014/main" id="{152A235D-4D40-4ED7-94AB-C750CD58E420}"/>
              </a:ext>
            </a:extLst>
          </p:cNvPr>
          <p:cNvSpPr>
            <a:spLocks noGrp="1" noChangeArrowheads="1"/>
          </p:cNvSpPr>
          <p:nvPr>
            <p:ph idx="1"/>
          </p:nvPr>
        </p:nvSpPr>
        <p:spPr>
          <a:xfrm>
            <a:off x="395288" y="1125538"/>
            <a:ext cx="8424862" cy="5292725"/>
          </a:xfrm>
        </p:spPr>
        <p:txBody>
          <a:bodyPr>
            <a:normAutofit lnSpcReduction="10000"/>
          </a:bodyPr>
          <a:lstStyle/>
          <a:p>
            <a:pPr marL="533400" indent="-533400"/>
            <a:r>
              <a:rPr lang="zh-CN" altLang="en-US">
                <a:latin typeface="幼圆" panose="02010509060101010101" pitchFamily="49" charset="-122"/>
                <a:ea typeface="幼圆" panose="02010509060101010101" pitchFamily="49" charset="-122"/>
              </a:rPr>
              <a:t>搜索过程如下:</a:t>
            </a:r>
          </a:p>
          <a:p>
            <a:pPr marL="914400" lvl="1" indent="-457200">
              <a:buFontTx/>
              <a:buNone/>
            </a:pPr>
            <a:r>
              <a:rPr lang="zh-CN" altLang="en-US" sz="2400">
                <a:latin typeface="幼圆" panose="02010509060101010101" pitchFamily="49" charset="-122"/>
                <a:ea typeface="幼圆" panose="02010509060101010101" pitchFamily="49" charset="-122"/>
              </a:rPr>
              <a:t>(1)把初始节点</a:t>
            </a:r>
            <a:r>
              <a:rPr lang="en-US" altLang="zh-CN" sz="2400">
                <a:latin typeface="幼圆" panose="02010509060101010101" pitchFamily="49" charset="-122"/>
                <a:ea typeface="幼圆" panose="02010509060101010101" pitchFamily="49" charset="-122"/>
              </a:rPr>
              <a:t>S0</a:t>
            </a:r>
            <a:r>
              <a:rPr lang="zh-CN" altLang="zh-CN" sz="2400">
                <a:latin typeface="幼圆" panose="02010509060101010101" pitchFamily="49" charset="-122"/>
                <a:ea typeface="幼圆" panose="02010509060101010101" pitchFamily="49" charset="-122"/>
              </a:rPr>
              <a:t>放入OPEN表,计算f(S0)</a:t>
            </a:r>
          </a:p>
          <a:p>
            <a:pPr marL="914400" lvl="1" indent="-457200">
              <a:buFontTx/>
              <a:buNone/>
            </a:pPr>
            <a:r>
              <a:rPr lang="zh-CN" altLang="zh-CN" sz="2400">
                <a:latin typeface="幼圆" panose="02010509060101010101" pitchFamily="49" charset="-122"/>
                <a:ea typeface="幼圆" panose="02010509060101010101" pitchFamily="49" charset="-122"/>
              </a:rPr>
              <a:t>(2)如果OPEN表为空,则问题无解,退出</a:t>
            </a:r>
          </a:p>
          <a:p>
            <a:pPr marL="914400" lvl="1" indent="-457200">
              <a:buFontTx/>
              <a:buNone/>
            </a:pPr>
            <a:r>
              <a:rPr lang="zh-CN" altLang="zh-CN" sz="2400">
                <a:latin typeface="幼圆" panose="02010509060101010101" pitchFamily="49" charset="-122"/>
                <a:ea typeface="幼圆" panose="02010509060101010101" pitchFamily="49" charset="-122"/>
              </a:rPr>
              <a:t>(3)把OPEN表的第一个节点(记为节点n)取出,放入CLOSED表</a:t>
            </a:r>
          </a:p>
          <a:p>
            <a:pPr marL="914400" lvl="1" indent="-457200">
              <a:buFontTx/>
              <a:buNone/>
            </a:pPr>
            <a:r>
              <a:rPr lang="zh-CN" altLang="zh-CN" sz="2400">
                <a:latin typeface="幼圆" panose="02010509060101010101" pitchFamily="49" charset="-122"/>
                <a:ea typeface="幼圆" panose="02010509060101010101" pitchFamily="49" charset="-122"/>
              </a:rPr>
              <a:t>(4)考查节点n是否为目标节点.若是,则求得了问题的解,退出</a:t>
            </a:r>
          </a:p>
          <a:p>
            <a:pPr marL="914400" lvl="1" indent="-457200">
              <a:buFontTx/>
              <a:buNone/>
            </a:pPr>
            <a:r>
              <a:rPr lang="zh-CN" altLang="en-US" sz="2400">
                <a:latin typeface="幼圆" panose="02010509060101010101" pitchFamily="49" charset="-122"/>
                <a:ea typeface="幼圆" panose="02010509060101010101" pitchFamily="49" charset="-122"/>
              </a:rPr>
              <a:t>(5)若节点</a:t>
            </a:r>
            <a:r>
              <a:rPr lang="en-US" altLang="zh-CN" sz="2400">
                <a:latin typeface="幼圆" panose="02010509060101010101" pitchFamily="49" charset="-122"/>
                <a:ea typeface="幼圆" panose="02010509060101010101" pitchFamily="49" charset="-122"/>
              </a:rPr>
              <a:t>n</a:t>
            </a:r>
            <a:r>
              <a:rPr lang="zh-CN" altLang="zh-CN" sz="2400">
                <a:latin typeface="幼圆" panose="02010509060101010101" pitchFamily="49" charset="-122"/>
                <a:ea typeface="幼圆" panose="02010509060101010101" pitchFamily="49" charset="-122"/>
              </a:rPr>
              <a:t>不可扩展,则转第(2)步</a:t>
            </a:r>
          </a:p>
          <a:p>
            <a:pPr marL="914400" lvl="1" indent="-457200">
              <a:buFontTx/>
              <a:buNone/>
            </a:pPr>
            <a:r>
              <a:rPr lang="zh-CN" altLang="zh-CN" sz="2400">
                <a:latin typeface="幼圆" panose="02010509060101010101" pitchFamily="49" charset="-122"/>
                <a:ea typeface="幼圆" panose="02010509060101010101" pitchFamily="49" charset="-122"/>
              </a:rPr>
              <a:t>(6)扩展节点n,用估价函数f(x)计算每个子节点的估价值,并为每一个子节点都配置指向父节点的指针,把这些子节点都送入OPEN表,然后对OPEN表中的全部节点按估价值从小到大的顺序进行排列</a:t>
            </a:r>
          </a:p>
          <a:p>
            <a:pPr marL="914400" lvl="1" indent="-457200">
              <a:buFontTx/>
              <a:buNone/>
            </a:pPr>
            <a:r>
              <a:rPr lang="zh-CN" altLang="zh-CN" sz="2400">
                <a:latin typeface="幼圆" panose="02010509060101010101" pitchFamily="49" charset="-122"/>
                <a:ea typeface="幼圆" panose="02010509060101010101" pitchFamily="49" charset="-122"/>
              </a:rPr>
              <a:t>(7)转第(2)步</a:t>
            </a:r>
          </a:p>
        </p:txBody>
      </p:sp>
      <p:sp>
        <p:nvSpPr>
          <p:cNvPr id="73732" name="日期占位符 1">
            <a:extLst>
              <a:ext uri="{FF2B5EF4-FFF2-40B4-BE49-F238E27FC236}">
                <a16:creationId xmlns:a16="http://schemas.microsoft.com/office/drawing/2014/main" id="{C7060C7A-4BC3-4E1A-93AA-C4E9EB6AD77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B560683-2BBD-4A75-BB6B-A2990BF9FB7E}" type="datetime1">
              <a:rPr lang="zh-CN" altLang="en-US" sz="1400" smtClean="0"/>
              <a:pPr>
                <a:spcBef>
                  <a:spcPct val="0"/>
                </a:spcBef>
                <a:buFontTx/>
                <a:buNone/>
              </a:pPr>
              <a:t>2021/11/2</a:t>
            </a:fld>
            <a:endParaRPr lang="en-US" altLang="zh-CN" sz="1400"/>
          </a:p>
        </p:txBody>
      </p:sp>
      <p:sp>
        <p:nvSpPr>
          <p:cNvPr id="73734" name="页脚占位符 2">
            <a:extLst>
              <a:ext uri="{FF2B5EF4-FFF2-40B4-BE49-F238E27FC236}">
                <a16:creationId xmlns:a16="http://schemas.microsoft.com/office/drawing/2014/main" id="{3DBEB6E6-80A8-409F-AAE1-3FAAB6447C5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73733" name="灯片编号占位符 3">
            <a:extLst>
              <a:ext uri="{FF2B5EF4-FFF2-40B4-BE49-F238E27FC236}">
                <a16:creationId xmlns:a16="http://schemas.microsoft.com/office/drawing/2014/main" id="{14EB4550-D274-4B1B-982E-E93518E000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E72EEC0-B81C-426F-B2F6-43F5574D7971}" type="slidenum">
              <a:rPr lang="zh-CN" altLang="en-US" sz="1400"/>
              <a:pPr>
                <a:spcBef>
                  <a:spcPct val="0"/>
                </a:spcBef>
                <a:buFontTx/>
                <a:buNone/>
              </a:pPr>
              <a:t>32</a:t>
            </a:fld>
            <a:endParaRPr lang="en-US" altLang="zh-CN" sz="1400"/>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2192AAE-3EDB-4528-9D68-0DE163FD1814}"/>
              </a:ext>
            </a:extLst>
          </p:cNvPr>
          <p:cNvSpPr>
            <a:spLocks noGrp="1" noChangeArrowheads="1"/>
          </p:cNvSpPr>
          <p:nvPr>
            <p:ph type="title"/>
          </p:nvPr>
        </p:nvSpPr>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rPr>
              <a:t>A*</a:t>
            </a:r>
            <a:r>
              <a:rPr lang="zh-CN" altLang="zh-CN" b="1" dirty="0">
                <a:solidFill>
                  <a:schemeClr val="accent6"/>
                </a:solidFill>
                <a:latin typeface="黑体" panose="02010609060101010101" pitchFamily="49" charset="-122"/>
                <a:ea typeface="黑体" panose="02010609060101010101" pitchFamily="49" charset="-122"/>
              </a:rPr>
              <a:t>算法</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292867" name="Rectangle 3">
            <a:extLst>
              <a:ext uri="{FF2B5EF4-FFF2-40B4-BE49-F238E27FC236}">
                <a16:creationId xmlns:a16="http://schemas.microsoft.com/office/drawing/2014/main" id="{479065B5-8AFD-4865-B8DF-51472AE32BBE}"/>
              </a:ext>
            </a:extLst>
          </p:cNvPr>
          <p:cNvSpPr>
            <a:spLocks noGrp="1" noChangeArrowheads="1"/>
          </p:cNvSpPr>
          <p:nvPr>
            <p:ph idx="1"/>
          </p:nvPr>
        </p:nvSpPr>
        <p:spPr>
          <a:xfrm>
            <a:off x="468313" y="1196975"/>
            <a:ext cx="8135937" cy="4114800"/>
          </a:xfrm>
        </p:spPr>
        <p:txBody>
          <a:bodyPr>
            <a:normAutofit fontScale="25000" lnSpcReduction="20000"/>
          </a:bodyPr>
          <a:lstStyle/>
          <a:p>
            <a:pPr marL="609600" indent="-609600">
              <a:lnSpc>
                <a:spcPts val="3600"/>
              </a:lnSpc>
              <a:buFont typeface="Wingdings" panose="05000000000000000000" pitchFamily="2" charset="2"/>
              <a:buChar char="q"/>
            </a:pPr>
            <a:r>
              <a:rPr lang="zh-CN" altLang="en-US" sz="2400">
                <a:latin typeface="幼圆" panose="02010509060101010101" pitchFamily="49" charset="-122"/>
                <a:ea typeface="幼圆" panose="02010509060101010101" pitchFamily="49" charset="-122"/>
              </a:rPr>
              <a:t>将状态空间一般搜索过程进行如下的限制,就是</a:t>
            </a:r>
            <a:r>
              <a:rPr lang="en-US" altLang="zh-CN" sz="2400">
                <a:latin typeface="幼圆" panose="02010509060101010101" pitchFamily="49" charset="-122"/>
                <a:ea typeface="幼圆" panose="02010509060101010101" pitchFamily="49" charset="-122"/>
              </a:rPr>
              <a:t>A*</a:t>
            </a:r>
            <a:r>
              <a:rPr lang="zh-CN" altLang="zh-CN" sz="2400">
                <a:latin typeface="幼圆" panose="02010509060101010101" pitchFamily="49" charset="-122"/>
                <a:ea typeface="幼圆" panose="02010509060101010101" pitchFamily="49" charset="-122"/>
              </a:rPr>
              <a:t>算法</a:t>
            </a:r>
            <a:endParaRPr lang="zh-CN" altLang="en-US" sz="2400">
              <a:latin typeface="幼圆" panose="02010509060101010101" pitchFamily="49" charset="-122"/>
              <a:ea typeface="幼圆" panose="02010509060101010101" pitchFamily="49" charset="-122"/>
            </a:endParaRPr>
          </a:p>
          <a:p>
            <a:pPr marL="990600" lvl="1" indent="-533400">
              <a:lnSpc>
                <a:spcPts val="3600"/>
              </a:lnSpc>
              <a:buFontTx/>
              <a:buAutoNum type="arabicParenR"/>
            </a:pPr>
            <a:r>
              <a:rPr lang="zh-CN" altLang="en-US" sz="2400">
                <a:latin typeface="幼圆" panose="02010509060101010101" pitchFamily="49" charset="-122"/>
                <a:ea typeface="幼圆" panose="02010509060101010101" pitchFamily="49" charset="-122"/>
              </a:rPr>
              <a:t>把</a:t>
            </a:r>
            <a:r>
              <a:rPr lang="en-US" altLang="zh-CN" sz="2400">
                <a:latin typeface="幼圆" panose="02010509060101010101" pitchFamily="49" charset="-122"/>
                <a:ea typeface="幼圆" panose="02010509060101010101" pitchFamily="49" charset="-122"/>
              </a:rPr>
              <a:t>OPEN</a:t>
            </a:r>
            <a:r>
              <a:rPr lang="zh-CN" altLang="zh-CN" sz="2400">
                <a:latin typeface="幼圆" panose="02010509060101010101" pitchFamily="49" charset="-122"/>
                <a:ea typeface="幼圆" panose="02010509060101010101" pitchFamily="49" charset="-122"/>
              </a:rPr>
              <a:t>表中的节点按估价函数</a:t>
            </a:r>
          </a:p>
          <a:p>
            <a:pPr marL="1371600" lvl="2" indent="-457200">
              <a:lnSpc>
                <a:spcPts val="3600"/>
              </a:lnSpc>
              <a:buFontTx/>
              <a:buNone/>
            </a:pPr>
            <a:r>
              <a:rPr lang="zh-CN" altLang="zh-CN">
                <a:latin typeface="幼圆" panose="02010509060101010101" pitchFamily="49" charset="-122"/>
                <a:ea typeface="幼圆" panose="02010509060101010101" pitchFamily="49" charset="-122"/>
              </a:rPr>
              <a:t>                     f(x) = g(x) + h(x)</a:t>
            </a:r>
          </a:p>
          <a:p>
            <a:pPr marL="1371600" lvl="2" indent="-457200">
              <a:lnSpc>
                <a:spcPts val="3600"/>
              </a:lnSpc>
              <a:buFontTx/>
              <a:buNone/>
            </a:pPr>
            <a:r>
              <a:rPr lang="zh-CN" altLang="zh-CN">
                <a:latin typeface="幼圆" panose="02010509060101010101" pitchFamily="49" charset="-122"/>
                <a:ea typeface="幼圆" panose="02010509060101010101" pitchFamily="49" charset="-122"/>
              </a:rPr>
              <a:t>的值从小到大进行排序</a:t>
            </a:r>
            <a:endParaRPr lang="zh-CN" altLang="en-US">
              <a:latin typeface="幼圆" panose="02010509060101010101" pitchFamily="49" charset="-122"/>
              <a:ea typeface="幼圆" panose="02010509060101010101" pitchFamily="49" charset="-122"/>
            </a:endParaRPr>
          </a:p>
          <a:p>
            <a:pPr marL="990600" lvl="1" indent="-533400">
              <a:lnSpc>
                <a:spcPts val="3600"/>
              </a:lnSpc>
              <a:buFontTx/>
              <a:buAutoNum type="arabicParenR"/>
            </a:pPr>
            <a:r>
              <a:rPr lang="en-US" altLang="zh-CN" sz="2400">
                <a:latin typeface="幼圆" panose="02010509060101010101" pitchFamily="49" charset="-122"/>
                <a:ea typeface="幼圆" panose="02010509060101010101" pitchFamily="49" charset="-122"/>
              </a:rPr>
              <a:t>g(x)</a:t>
            </a:r>
            <a:r>
              <a:rPr lang="zh-CN" altLang="en-US" sz="2400">
                <a:latin typeface="幼圆" panose="02010509060101010101" pitchFamily="49" charset="-122"/>
                <a:ea typeface="幼圆" panose="02010509060101010101" pitchFamily="49" charset="-122"/>
              </a:rPr>
              <a:t>是对</a:t>
            </a:r>
            <a:r>
              <a:rPr lang="en-US" altLang="zh-CN" sz="2400">
                <a:latin typeface="幼圆" panose="02010509060101010101" pitchFamily="49" charset="-122"/>
                <a:ea typeface="幼圆" panose="02010509060101010101" pitchFamily="49" charset="-122"/>
              </a:rPr>
              <a:t>g*(x)</a:t>
            </a:r>
            <a:r>
              <a:rPr lang="zh-CN" altLang="zh-CN" sz="2400">
                <a:latin typeface="幼圆" panose="02010509060101010101" pitchFamily="49" charset="-122"/>
                <a:ea typeface="幼圆" panose="02010509060101010101" pitchFamily="49" charset="-122"/>
              </a:rPr>
              <a:t>的估价,</a:t>
            </a:r>
            <a:r>
              <a:rPr lang="en-US" altLang="zh-CN" sz="2400">
                <a:latin typeface="幼圆" panose="02010509060101010101" pitchFamily="49" charset="-122"/>
                <a:ea typeface="幼圆" panose="02010509060101010101" pitchFamily="49" charset="-122"/>
              </a:rPr>
              <a:t>g(x)&gt;0</a:t>
            </a:r>
          </a:p>
          <a:p>
            <a:pPr marL="990600" lvl="1" indent="-533400">
              <a:lnSpc>
                <a:spcPts val="3600"/>
              </a:lnSpc>
              <a:buFontTx/>
              <a:buAutoNum type="arabicParenR"/>
            </a:pPr>
            <a:r>
              <a:rPr lang="en-US" altLang="zh-CN" sz="2400">
                <a:latin typeface="幼圆" panose="02010509060101010101" pitchFamily="49" charset="-122"/>
                <a:ea typeface="幼圆" panose="02010509060101010101" pitchFamily="49" charset="-122"/>
              </a:rPr>
              <a:t>h(x)</a:t>
            </a:r>
            <a:r>
              <a:rPr lang="zh-CN" altLang="zh-CN" sz="2400">
                <a:latin typeface="幼圆" panose="02010509060101010101" pitchFamily="49" charset="-122"/>
                <a:ea typeface="幼圆" panose="02010509060101010101" pitchFamily="49" charset="-122"/>
              </a:rPr>
              <a:t>是</a:t>
            </a:r>
            <a:r>
              <a:rPr lang="en-US" altLang="zh-CN" sz="2400">
                <a:latin typeface="幼圆" panose="02010509060101010101" pitchFamily="49" charset="-122"/>
                <a:ea typeface="幼圆" panose="02010509060101010101" pitchFamily="49" charset="-122"/>
              </a:rPr>
              <a:t>h*(x)</a:t>
            </a:r>
            <a:r>
              <a:rPr lang="zh-CN" altLang="zh-CN" sz="2400">
                <a:latin typeface="幼圆" panose="02010509060101010101" pitchFamily="49" charset="-122"/>
                <a:ea typeface="幼圆" panose="02010509060101010101" pitchFamily="49" charset="-122"/>
              </a:rPr>
              <a:t>的下界,即对所有的</a:t>
            </a:r>
            <a:r>
              <a:rPr lang="en-US" altLang="zh-CN" sz="2400">
                <a:latin typeface="幼圆" panose="02010509060101010101" pitchFamily="49" charset="-122"/>
                <a:ea typeface="幼圆" panose="02010509060101010101" pitchFamily="49" charset="-122"/>
              </a:rPr>
              <a:t>x,  h(x)&lt;=h*(x)</a:t>
            </a:r>
          </a:p>
          <a:p>
            <a:pPr marL="990600" lvl="1" indent="-533400">
              <a:lnSpc>
                <a:spcPts val="3600"/>
              </a:lnSpc>
              <a:buFontTx/>
              <a:buNone/>
            </a:pPr>
            <a:r>
              <a:rPr lang="zh-CN" altLang="en-US" sz="2400">
                <a:latin typeface="幼圆" panose="02010509060101010101" pitchFamily="49" charset="-122"/>
                <a:ea typeface="幼圆" panose="02010509060101010101" pitchFamily="49" charset="-122"/>
              </a:rPr>
              <a:t>其中:</a:t>
            </a:r>
          </a:p>
          <a:p>
            <a:pPr marL="990600" lvl="1" indent="-533400">
              <a:lnSpc>
                <a:spcPts val="3600"/>
              </a:lnSpc>
              <a:buFontTx/>
              <a:buNone/>
            </a:pPr>
            <a:r>
              <a:rPr lang="zh-CN" altLang="en-US" sz="2400">
                <a:latin typeface="幼圆" panose="02010509060101010101" pitchFamily="49" charset="-122"/>
                <a:ea typeface="幼圆" panose="02010509060101010101" pitchFamily="49" charset="-122"/>
              </a:rPr>
              <a:t>         </a:t>
            </a:r>
            <a:r>
              <a:rPr lang="en-US" altLang="zh-CN" sz="2400">
                <a:latin typeface="幼圆" panose="02010509060101010101" pitchFamily="49" charset="-122"/>
                <a:ea typeface="幼圆" panose="02010509060101010101" pitchFamily="49" charset="-122"/>
              </a:rPr>
              <a:t>g*(x)</a:t>
            </a:r>
            <a:r>
              <a:rPr lang="zh-CN" altLang="zh-CN" sz="2400">
                <a:latin typeface="幼圆" panose="02010509060101010101" pitchFamily="49" charset="-122"/>
                <a:ea typeface="幼圆" panose="02010509060101010101" pitchFamily="49" charset="-122"/>
              </a:rPr>
              <a:t>是从初始节点</a:t>
            </a:r>
            <a:r>
              <a:rPr lang="en-US" altLang="zh-CN" sz="2400">
                <a:latin typeface="幼圆" panose="02010509060101010101" pitchFamily="49" charset="-122"/>
                <a:ea typeface="幼圆" panose="02010509060101010101" pitchFamily="49" charset="-122"/>
              </a:rPr>
              <a:t>S</a:t>
            </a:r>
            <a:r>
              <a:rPr lang="en-US" altLang="zh-CN" sz="2400" baseline="-25000">
                <a:latin typeface="幼圆" panose="02010509060101010101" pitchFamily="49" charset="-122"/>
                <a:ea typeface="幼圆" panose="02010509060101010101" pitchFamily="49" charset="-122"/>
              </a:rPr>
              <a:t>0</a:t>
            </a:r>
            <a:r>
              <a:rPr lang="zh-CN" altLang="zh-CN" sz="2400">
                <a:latin typeface="幼圆" panose="02010509060101010101" pitchFamily="49" charset="-122"/>
                <a:ea typeface="幼圆" panose="02010509060101010101" pitchFamily="49" charset="-122"/>
              </a:rPr>
              <a:t>到节点</a:t>
            </a:r>
            <a:r>
              <a:rPr lang="en-US" altLang="zh-CN" sz="2400">
                <a:latin typeface="幼圆" panose="02010509060101010101" pitchFamily="49" charset="-122"/>
                <a:ea typeface="幼圆" panose="02010509060101010101" pitchFamily="49" charset="-122"/>
              </a:rPr>
              <a:t>x</a:t>
            </a:r>
            <a:r>
              <a:rPr lang="zh-CN" altLang="zh-CN" sz="2400">
                <a:latin typeface="幼圆" panose="02010509060101010101" pitchFamily="49" charset="-122"/>
                <a:ea typeface="幼圆" panose="02010509060101010101" pitchFamily="49" charset="-122"/>
              </a:rPr>
              <a:t>的最小代价</a:t>
            </a:r>
          </a:p>
          <a:p>
            <a:pPr marL="990600" lvl="1" indent="-533400">
              <a:lnSpc>
                <a:spcPts val="3600"/>
              </a:lnSpc>
              <a:buFontTx/>
              <a:buNone/>
            </a:pPr>
            <a:r>
              <a:rPr lang="zh-CN" altLang="zh-CN" sz="2400">
                <a:latin typeface="幼圆" panose="02010509060101010101" pitchFamily="49" charset="-122"/>
                <a:ea typeface="幼圆" panose="02010509060101010101" pitchFamily="49" charset="-122"/>
              </a:rPr>
              <a:t>         </a:t>
            </a:r>
            <a:r>
              <a:rPr lang="en-US" altLang="zh-CN" sz="2400">
                <a:latin typeface="幼圆" panose="02010509060101010101" pitchFamily="49" charset="-122"/>
                <a:ea typeface="幼圆" panose="02010509060101010101" pitchFamily="49" charset="-122"/>
              </a:rPr>
              <a:t>h*(x)</a:t>
            </a:r>
            <a:r>
              <a:rPr lang="zh-CN" altLang="zh-CN" sz="2400">
                <a:latin typeface="幼圆" panose="02010509060101010101" pitchFamily="49" charset="-122"/>
                <a:ea typeface="幼圆" panose="02010509060101010101" pitchFamily="49" charset="-122"/>
              </a:rPr>
              <a:t>是从节点</a:t>
            </a:r>
            <a:r>
              <a:rPr lang="en-US" altLang="zh-CN" sz="2400">
                <a:latin typeface="幼圆" panose="02010509060101010101" pitchFamily="49" charset="-122"/>
                <a:ea typeface="幼圆" panose="02010509060101010101" pitchFamily="49" charset="-122"/>
              </a:rPr>
              <a:t>x</a:t>
            </a:r>
            <a:r>
              <a:rPr lang="zh-CN" altLang="zh-CN" sz="2400">
                <a:latin typeface="幼圆" panose="02010509060101010101" pitchFamily="49" charset="-122"/>
                <a:ea typeface="幼圆" panose="02010509060101010101" pitchFamily="49" charset="-122"/>
              </a:rPr>
              <a:t>到目标节点的最小代价,若有多个目标节点,则为其中最小的一个</a:t>
            </a:r>
            <a:endParaRPr lang="zh-CN" altLang="en-US" sz="2400">
              <a:latin typeface="幼圆" panose="02010509060101010101" pitchFamily="49" charset="-122"/>
              <a:ea typeface="幼圆" panose="02010509060101010101" pitchFamily="49" charset="-122"/>
            </a:endParaRPr>
          </a:p>
        </p:txBody>
      </p:sp>
      <p:sp>
        <p:nvSpPr>
          <p:cNvPr id="75780" name="日期占位符 1">
            <a:extLst>
              <a:ext uri="{FF2B5EF4-FFF2-40B4-BE49-F238E27FC236}">
                <a16:creationId xmlns:a16="http://schemas.microsoft.com/office/drawing/2014/main" id="{0FAA4F26-E701-4555-B2A8-D047E0053E1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7C9E6EC-55CA-4F52-9640-D8935AC40980}" type="datetime1">
              <a:rPr lang="zh-CN" altLang="en-US" sz="1400" smtClean="0"/>
              <a:pPr>
                <a:spcBef>
                  <a:spcPct val="0"/>
                </a:spcBef>
                <a:buFontTx/>
                <a:buNone/>
              </a:pPr>
              <a:t>2021/11/2</a:t>
            </a:fld>
            <a:endParaRPr lang="en-US" altLang="zh-CN" sz="1400"/>
          </a:p>
        </p:txBody>
      </p:sp>
      <p:sp>
        <p:nvSpPr>
          <p:cNvPr id="75782" name="页脚占位符 2">
            <a:extLst>
              <a:ext uri="{FF2B5EF4-FFF2-40B4-BE49-F238E27FC236}">
                <a16:creationId xmlns:a16="http://schemas.microsoft.com/office/drawing/2014/main" id="{61C2F414-B736-4BCD-A1C5-C2FC9D15DFE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75781" name="灯片编号占位符 3">
            <a:extLst>
              <a:ext uri="{FF2B5EF4-FFF2-40B4-BE49-F238E27FC236}">
                <a16:creationId xmlns:a16="http://schemas.microsoft.com/office/drawing/2014/main" id="{20B30A79-4FBC-43E2-989E-0766381A08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097A7B-8B9A-42F0-80E3-946380C0C272}" type="slidenum">
              <a:rPr lang="zh-CN" altLang="en-US" sz="1400"/>
              <a:pPr>
                <a:spcBef>
                  <a:spcPct val="0"/>
                </a:spcBef>
                <a:buFontTx/>
                <a:buNone/>
              </a:pPr>
              <a:t>33</a:t>
            </a:fld>
            <a:endParaRPr lang="en-US" altLang="zh-CN" sz="1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wipe(up)">
                                      <p:cBhvr>
                                        <p:cTn id="7" dur="500"/>
                                        <p:tgtEl>
                                          <p:spTgt spid="29286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2867">
                                            <p:txEl>
                                              <p:pRg st="1" end="1"/>
                                            </p:txEl>
                                          </p:spTgt>
                                        </p:tgtEl>
                                        <p:attrNameLst>
                                          <p:attrName>style.visibility</p:attrName>
                                        </p:attrNameLst>
                                      </p:cBhvr>
                                      <p:to>
                                        <p:strVal val="visible"/>
                                      </p:to>
                                    </p:set>
                                    <p:animEffect transition="in" filter="wipe(up)">
                                      <p:cBhvr>
                                        <p:cTn id="10" dur="500"/>
                                        <p:tgtEl>
                                          <p:spTgt spid="29286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animEffect transition="in" filter="wipe(up)">
                                      <p:cBhvr>
                                        <p:cTn id="13" dur="500"/>
                                        <p:tgtEl>
                                          <p:spTgt spid="29286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92867">
                                            <p:txEl>
                                              <p:pRg st="3" end="3"/>
                                            </p:txEl>
                                          </p:spTgt>
                                        </p:tgtEl>
                                        <p:attrNameLst>
                                          <p:attrName>style.visibility</p:attrName>
                                        </p:attrNameLst>
                                      </p:cBhvr>
                                      <p:to>
                                        <p:strVal val="visible"/>
                                      </p:to>
                                    </p:set>
                                    <p:animEffect transition="in" filter="wipe(up)">
                                      <p:cBhvr>
                                        <p:cTn id="16" dur="500"/>
                                        <p:tgtEl>
                                          <p:spTgt spid="292867">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92867">
                                            <p:txEl>
                                              <p:pRg st="4" end="4"/>
                                            </p:txEl>
                                          </p:spTgt>
                                        </p:tgtEl>
                                        <p:attrNameLst>
                                          <p:attrName>style.visibility</p:attrName>
                                        </p:attrNameLst>
                                      </p:cBhvr>
                                      <p:to>
                                        <p:strVal val="visible"/>
                                      </p:to>
                                    </p:set>
                                    <p:animEffect transition="in" filter="wipe(up)">
                                      <p:cBhvr>
                                        <p:cTn id="19" dur="500"/>
                                        <p:tgtEl>
                                          <p:spTgt spid="292867">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92867">
                                            <p:txEl>
                                              <p:pRg st="5" end="5"/>
                                            </p:txEl>
                                          </p:spTgt>
                                        </p:tgtEl>
                                        <p:attrNameLst>
                                          <p:attrName>style.visibility</p:attrName>
                                        </p:attrNameLst>
                                      </p:cBhvr>
                                      <p:to>
                                        <p:strVal val="visible"/>
                                      </p:to>
                                    </p:set>
                                    <p:animEffect transition="in" filter="wipe(up)">
                                      <p:cBhvr>
                                        <p:cTn id="22" dur="500"/>
                                        <p:tgtEl>
                                          <p:spTgt spid="292867">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2867">
                                            <p:txEl>
                                              <p:pRg st="6" end="6"/>
                                            </p:txEl>
                                          </p:spTgt>
                                        </p:tgtEl>
                                        <p:attrNameLst>
                                          <p:attrName>style.visibility</p:attrName>
                                        </p:attrNameLst>
                                      </p:cBhvr>
                                      <p:to>
                                        <p:strVal val="visible"/>
                                      </p:to>
                                    </p:set>
                                    <p:animEffect transition="in" filter="wipe(up)">
                                      <p:cBhvr>
                                        <p:cTn id="25" dur="500"/>
                                        <p:tgtEl>
                                          <p:spTgt spid="292867">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92867">
                                            <p:txEl>
                                              <p:pRg st="7" end="7"/>
                                            </p:txEl>
                                          </p:spTgt>
                                        </p:tgtEl>
                                        <p:attrNameLst>
                                          <p:attrName>style.visibility</p:attrName>
                                        </p:attrNameLst>
                                      </p:cBhvr>
                                      <p:to>
                                        <p:strVal val="visible"/>
                                      </p:to>
                                    </p:set>
                                    <p:animEffect transition="in" filter="wipe(up)">
                                      <p:cBhvr>
                                        <p:cTn id="28" dur="500"/>
                                        <p:tgtEl>
                                          <p:spTgt spid="292867">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92867">
                                            <p:txEl>
                                              <p:pRg st="8" end="8"/>
                                            </p:txEl>
                                          </p:spTgt>
                                        </p:tgtEl>
                                        <p:attrNameLst>
                                          <p:attrName>style.visibility</p:attrName>
                                        </p:attrNameLst>
                                      </p:cBhvr>
                                      <p:to>
                                        <p:strVal val="visible"/>
                                      </p:to>
                                    </p:set>
                                    <p:animEffect transition="in" filter="wipe(up)">
                                      <p:cBhvr>
                                        <p:cTn id="31" dur="500"/>
                                        <p:tgtEl>
                                          <p:spTgt spid="292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CE4A4C5-6B25-452E-BF6A-FDB2F568B791}"/>
              </a:ext>
            </a:extLst>
          </p:cNvPr>
          <p:cNvSpPr>
            <a:spLocks noGrp="1" noChangeArrowheads="1"/>
          </p:cNvSpPr>
          <p:nvPr>
            <p:ph type="title"/>
          </p:nvPr>
        </p:nvSpPr>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rPr>
              <a:t>A*</a:t>
            </a:r>
            <a:r>
              <a:rPr lang="zh-CN" altLang="zh-CN" b="1" dirty="0">
                <a:solidFill>
                  <a:schemeClr val="accent6"/>
                </a:solidFill>
                <a:latin typeface="黑体" panose="02010609060101010101" pitchFamily="49" charset="-122"/>
                <a:ea typeface="黑体" panose="02010609060101010101" pitchFamily="49" charset="-122"/>
              </a:rPr>
              <a:t>算法</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332803" name="Rectangle 3">
            <a:extLst>
              <a:ext uri="{FF2B5EF4-FFF2-40B4-BE49-F238E27FC236}">
                <a16:creationId xmlns:a16="http://schemas.microsoft.com/office/drawing/2014/main" id="{3C572169-4315-4E47-BE1F-074BD0C1D5BA}"/>
              </a:ext>
            </a:extLst>
          </p:cNvPr>
          <p:cNvSpPr>
            <a:spLocks noGrp="1" noChangeArrowheads="1"/>
          </p:cNvSpPr>
          <p:nvPr>
            <p:ph idx="1"/>
          </p:nvPr>
        </p:nvSpPr>
        <p:spPr>
          <a:xfrm>
            <a:off x="468313" y="1268413"/>
            <a:ext cx="5832475" cy="4114800"/>
          </a:xfrm>
        </p:spPr>
        <p:txBody>
          <a:bodyPr>
            <a:normAutofit fontScale="85000" lnSpcReduction="20000"/>
          </a:bodyPr>
          <a:lstStyle/>
          <a:p>
            <a:pPr marL="609600" indent="-609600"/>
            <a:r>
              <a:rPr lang="en-US" altLang="zh-CN" sz="2400">
                <a:latin typeface="幼圆" panose="02010509060101010101" pitchFamily="49" charset="-122"/>
                <a:ea typeface="幼圆" panose="02010509060101010101" pitchFamily="49" charset="-122"/>
              </a:rPr>
              <a:t>f*(S)</a:t>
            </a:r>
          </a:p>
          <a:p>
            <a:pPr marL="990600" lvl="1" indent="-533400"/>
            <a:r>
              <a:rPr lang="en-US" altLang="zh-CN" sz="2400">
                <a:latin typeface="幼圆" panose="02010509060101010101" pitchFamily="49" charset="-122"/>
                <a:ea typeface="幼圆" panose="02010509060101010101" pitchFamily="49" charset="-122"/>
              </a:rPr>
              <a:t>f*(S) = g*(S)+h*(S) = h*(S)</a:t>
            </a:r>
          </a:p>
          <a:p>
            <a:pPr marL="990600" lvl="1" indent="-533400"/>
            <a:r>
              <a:rPr lang="zh-CN" altLang="en-US" sz="2400">
                <a:latin typeface="幼圆" panose="02010509060101010101" pitchFamily="49" charset="-122"/>
                <a:ea typeface="幼圆" panose="02010509060101010101" pitchFamily="49" charset="-122"/>
              </a:rPr>
              <a:t>从</a:t>
            </a:r>
            <a:r>
              <a:rPr lang="en-US" altLang="zh-CN" sz="2400">
                <a:latin typeface="幼圆" panose="02010509060101010101" pitchFamily="49" charset="-122"/>
                <a:ea typeface="幼圆" panose="02010509060101010101" pitchFamily="49" charset="-122"/>
              </a:rPr>
              <a:t>S</a:t>
            </a:r>
            <a:r>
              <a:rPr lang="zh-CN" altLang="en-US" sz="2400">
                <a:latin typeface="幼圆" panose="02010509060101010101" pitchFamily="49" charset="-122"/>
                <a:ea typeface="幼圆" panose="02010509060101010101" pitchFamily="49" charset="-122"/>
              </a:rPr>
              <a:t>无约束地到达目标的最佳路经上的耗散值;</a:t>
            </a:r>
          </a:p>
          <a:p>
            <a:pPr marL="609600" indent="-609600"/>
            <a:r>
              <a:rPr lang="en-US" altLang="zh-CN" sz="2400">
                <a:latin typeface="幼圆" panose="02010509060101010101" pitchFamily="49" charset="-122"/>
                <a:ea typeface="幼圆" panose="02010509060101010101" pitchFamily="49" charset="-122"/>
              </a:rPr>
              <a:t>g(n)</a:t>
            </a:r>
          </a:p>
          <a:p>
            <a:pPr marL="990600" lvl="1" indent="-533400"/>
            <a:r>
              <a:rPr lang="zh-CN" altLang="en-US" sz="2400">
                <a:latin typeface="幼圆" panose="02010509060101010101" pitchFamily="49" charset="-122"/>
                <a:ea typeface="幼圆" panose="02010509060101010101" pitchFamily="49" charset="-122"/>
              </a:rPr>
              <a:t>一般取实际走过的路径的费用和.</a:t>
            </a:r>
          </a:p>
          <a:p>
            <a:pPr marL="990600" lvl="1" indent="-533400"/>
            <a:r>
              <a:rPr lang="en-US" altLang="zh-CN" sz="2400">
                <a:latin typeface="幼圆" panose="02010509060101010101" pitchFamily="49" charset="-122"/>
                <a:ea typeface="幼圆" panose="02010509060101010101" pitchFamily="49" charset="-122"/>
              </a:rPr>
              <a:t>g(n) </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a:latin typeface="幼圆" panose="02010509060101010101" pitchFamily="49" charset="-122"/>
                <a:ea typeface="幼圆" panose="02010509060101010101" pitchFamily="49" charset="-122"/>
              </a:rPr>
              <a:t>g*(n)</a:t>
            </a:r>
          </a:p>
          <a:p>
            <a:pPr marL="990600" lvl="1" indent="-533400"/>
            <a:r>
              <a:rPr lang="zh-CN" altLang="en-US" sz="2400">
                <a:latin typeface="幼圆" panose="02010509060101010101" pitchFamily="49" charset="-122"/>
                <a:ea typeface="幼圆" panose="02010509060101010101" pitchFamily="49" charset="-122"/>
              </a:rPr>
              <a:t>随着算法的执行，由于指针的变动，</a:t>
            </a:r>
            <a:r>
              <a:rPr lang="en-US" altLang="zh-CN" sz="2400">
                <a:latin typeface="幼圆" panose="02010509060101010101" pitchFamily="49" charset="-122"/>
                <a:ea typeface="幼圆" panose="02010509060101010101" pitchFamily="49" charset="-122"/>
              </a:rPr>
              <a:t>g(n)</a:t>
            </a:r>
            <a:r>
              <a:rPr lang="zh-CN" altLang="en-US" sz="2400">
                <a:latin typeface="幼圆" panose="02010509060101010101" pitchFamily="49" charset="-122"/>
                <a:ea typeface="幼圆" panose="02010509060101010101" pitchFamily="49" charset="-122"/>
              </a:rPr>
              <a:t>会下降. </a:t>
            </a:r>
          </a:p>
          <a:p>
            <a:pPr marL="609600" indent="-609600"/>
            <a:r>
              <a:rPr lang="en-US" altLang="zh-CN" sz="2400">
                <a:latin typeface="幼圆" panose="02010509060101010101" pitchFamily="49" charset="-122"/>
                <a:ea typeface="幼圆" panose="02010509060101010101" pitchFamily="49" charset="-122"/>
              </a:rPr>
              <a:t>h</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rPr>
              <a:t>0</a:t>
            </a:r>
          </a:p>
          <a:p>
            <a:pPr marL="990600" lvl="1" indent="-533400"/>
            <a:r>
              <a:rPr lang="zh-CN" altLang="en-US" sz="2400">
                <a:latin typeface="幼圆" panose="02010509060101010101" pitchFamily="49" charset="-122"/>
                <a:ea typeface="幼圆" panose="02010509060101010101" pitchFamily="49" charset="-122"/>
              </a:rPr>
              <a:t>没有启发式信息;</a:t>
            </a:r>
          </a:p>
        </p:txBody>
      </p:sp>
      <p:sp>
        <p:nvSpPr>
          <p:cNvPr id="77829" name="日期占位符 1">
            <a:extLst>
              <a:ext uri="{FF2B5EF4-FFF2-40B4-BE49-F238E27FC236}">
                <a16:creationId xmlns:a16="http://schemas.microsoft.com/office/drawing/2014/main" id="{FA27FE84-9C06-4000-A2FF-E30FB7A7ECC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E3B4827-A461-49B5-98F0-B533635965F5}" type="datetime1">
              <a:rPr lang="zh-CN" altLang="en-US" sz="1400" smtClean="0"/>
              <a:pPr>
                <a:spcBef>
                  <a:spcPct val="0"/>
                </a:spcBef>
                <a:buFontTx/>
                <a:buNone/>
              </a:pPr>
              <a:t>2021/11/2</a:t>
            </a:fld>
            <a:endParaRPr lang="en-US" altLang="zh-CN" sz="1400"/>
          </a:p>
        </p:txBody>
      </p:sp>
      <p:sp>
        <p:nvSpPr>
          <p:cNvPr id="77831" name="页脚占位符 2">
            <a:extLst>
              <a:ext uri="{FF2B5EF4-FFF2-40B4-BE49-F238E27FC236}">
                <a16:creationId xmlns:a16="http://schemas.microsoft.com/office/drawing/2014/main" id="{C10817F1-BD08-4C52-AA02-4064DA75B65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77830" name="灯片编号占位符 3">
            <a:extLst>
              <a:ext uri="{FF2B5EF4-FFF2-40B4-BE49-F238E27FC236}">
                <a16:creationId xmlns:a16="http://schemas.microsoft.com/office/drawing/2014/main" id="{B095C871-9686-42E0-BEEB-018836BDCD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0ACB85A-FF2A-4B7D-8A4B-C3028C9A6022}" type="slidenum">
              <a:rPr lang="zh-CN" altLang="en-US" sz="1400"/>
              <a:pPr>
                <a:spcBef>
                  <a:spcPct val="0"/>
                </a:spcBef>
                <a:buFontTx/>
                <a:buNone/>
              </a:pPr>
              <a:t>34</a:t>
            </a:fld>
            <a:endParaRPr lang="en-US" altLang="zh-CN" sz="1400"/>
          </a:p>
        </p:txBody>
      </p:sp>
      <p:grpSp>
        <p:nvGrpSpPr>
          <p:cNvPr id="77828" name="组合 4">
            <a:extLst>
              <a:ext uri="{FF2B5EF4-FFF2-40B4-BE49-F238E27FC236}">
                <a16:creationId xmlns:a16="http://schemas.microsoft.com/office/drawing/2014/main" id="{7A50BC8B-30DA-4B36-8957-53F3DC1FBFE3}"/>
              </a:ext>
            </a:extLst>
          </p:cNvPr>
          <p:cNvGrpSpPr>
            <a:grpSpLocks/>
          </p:cNvGrpSpPr>
          <p:nvPr/>
        </p:nvGrpSpPr>
        <p:grpSpPr bwMode="auto">
          <a:xfrm>
            <a:off x="6072188" y="1765300"/>
            <a:ext cx="2638425" cy="3775075"/>
            <a:chOff x="3343275" y="1676400"/>
            <a:chExt cx="2638425" cy="3775075"/>
          </a:xfrm>
        </p:grpSpPr>
        <p:sp>
          <p:nvSpPr>
            <p:cNvPr id="77832" name="Line 2">
              <a:extLst>
                <a:ext uri="{FF2B5EF4-FFF2-40B4-BE49-F238E27FC236}">
                  <a16:creationId xmlns:a16="http://schemas.microsoft.com/office/drawing/2014/main" id="{03F65BAB-731D-4171-B969-62A28899B5E9}"/>
                </a:ext>
              </a:extLst>
            </p:cNvPr>
            <p:cNvSpPr>
              <a:spLocks noChangeShapeType="1"/>
            </p:cNvSpPr>
            <p:nvPr/>
          </p:nvSpPr>
          <p:spPr bwMode="auto">
            <a:xfrm>
              <a:off x="4152900" y="2209800"/>
              <a:ext cx="0" cy="280035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33" name="Oval 3">
              <a:extLst>
                <a:ext uri="{FF2B5EF4-FFF2-40B4-BE49-F238E27FC236}">
                  <a16:creationId xmlns:a16="http://schemas.microsoft.com/office/drawing/2014/main" id="{C93EE895-5E2F-4AB7-98C3-ABC8412706C2}"/>
                </a:ext>
              </a:extLst>
            </p:cNvPr>
            <p:cNvSpPr>
              <a:spLocks noChangeArrowheads="1"/>
            </p:cNvSpPr>
            <p:nvPr/>
          </p:nvSpPr>
          <p:spPr bwMode="auto">
            <a:xfrm>
              <a:off x="4076700" y="3562350"/>
              <a:ext cx="152400" cy="133350"/>
            </a:xfrm>
            <a:prstGeom prst="ellipse">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77834" name="Text Box 4">
              <a:extLst>
                <a:ext uri="{FF2B5EF4-FFF2-40B4-BE49-F238E27FC236}">
                  <a16:creationId xmlns:a16="http://schemas.microsoft.com/office/drawing/2014/main" id="{DA1CDFFB-45AD-40DD-8DDC-16464054EDD2}"/>
                </a:ext>
              </a:extLst>
            </p:cNvPr>
            <p:cNvSpPr txBox="1">
              <a:spLocks noChangeArrowheads="1"/>
            </p:cNvSpPr>
            <p:nvPr/>
          </p:nvSpPr>
          <p:spPr bwMode="auto">
            <a:xfrm>
              <a:off x="4343400" y="3390900"/>
              <a:ext cx="47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latin typeface="Tahoma" panose="020B0604030504040204" pitchFamily="34" charset="0"/>
                  <a:ea typeface="宋体" panose="02010600030101010101" pitchFamily="2" charset="-122"/>
                </a:rPr>
                <a:t>n</a:t>
              </a:r>
            </a:p>
          </p:txBody>
        </p:sp>
        <p:sp>
          <p:nvSpPr>
            <p:cNvPr id="77835" name="Freeform 5">
              <a:extLst>
                <a:ext uri="{FF2B5EF4-FFF2-40B4-BE49-F238E27FC236}">
                  <a16:creationId xmlns:a16="http://schemas.microsoft.com/office/drawing/2014/main" id="{04FD3E59-D6F6-48B6-AF56-55D7B3F67BE3}"/>
                </a:ext>
              </a:extLst>
            </p:cNvPr>
            <p:cNvSpPr>
              <a:spLocks/>
            </p:cNvSpPr>
            <p:nvPr/>
          </p:nvSpPr>
          <p:spPr bwMode="auto">
            <a:xfrm>
              <a:off x="3343275" y="2190750"/>
              <a:ext cx="733425" cy="1352550"/>
            </a:xfrm>
            <a:custGeom>
              <a:avLst/>
              <a:gdLst>
                <a:gd name="T0" fmla="*/ 2147483646 w 462"/>
                <a:gd name="T1" fmla="*/ 0 h 852"/>
                <a:gd name="T2" fmla="*/ 2147483646 w 462"/>
                <a:gd name="T3" fmla="*/ 2147483646 h 852"/>
                <a:gd name="T4" fmla="*/ 2147483646 w 462"/>
                <a:gd name="T5" fmla="*/ 2147483646 h 852"/>
                <a:gd name="T6" fmla="*/ 2147483646 w 462"/>
                <a:gd name="T7" fmla="*/ 2147483646 h 852"/>
                <a:gd name="T8" fmla="*/ 0 60000 65536"/>
                <a:gd name="T9" fmla="*/ 0 60000 65536"/>
                <a:gd name="T10" fmla="*/ 0 60000 65536"/>
                <a:gd name="T11" fmla="*/ 0 60000 65536"/>
                <a:gd name="T12" fmla="*/ 0 w 462"/>
                <a:gd name="T13" fmla="*/ 0 h 852"/>
                <a:gd name="T14" fmla="*/ 462 w 462"/>
                <a:gd name="T15" fmla="*/ 852 h 852"/>
              </a:gdLst>
              <a:ahLst/>
              <a:cxnLst>
                <a:cxn ang="T8">
                  <a:pos x="T0" y="T1"/>
                </a:cxn>
                <a:cxn ang="T9">
                  <a:pos x="T2" y="T3"/>
                </a:cxn>
                <a:cxn ang="T10">
                  <a:pos x="T4" y="T5"/>
                </a:cxn>
                <a:cxn ang="T11">
                  <a:pos x="T6" y="T7"/>
                </a:cxn>
              </a:cxnLst>
              <a:rect l="T12" t="T13" r="T14" b="T15"/>
              <a:pathLst>
                <a:path w="462" h="852">
                  <a:moveTo>
                    <a:pt x="462" y="0"/>
                  </a:moveTo>
                  <a:cubicBezTo>
                    <a:pt x="261" y="136"/>
                    <a:pt x="60" y="272"/>
                    <a:pt x="30" y="396"/>
                  </a:cubicBezTo>
                  <a:cubicBezTo>
                    <a:pt x="0" y="520"/>
                    <a:pt x="216" y="668"/>
                    <a:pt x="282" y="744"/>
                  </a:cubicBezTo>
                  <a:cubicBezTo>
                    <a:pt x="348" y="820"/>
                    <a:pt x="408" y="836"/>
                    <a:pt x="426" y="85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7836" name="Freeform 6">
              <a:extLst>
                <a:ext uri="{FF2B5EF4-FFF2-40B4-BE49-F238E27FC236}">
                  <a16:creationId xmlns:a16="http://schemas.microsoft.com/office/drawing/2014/main" id="{C1732CC4-516F-439B-AA9C-A8F9C056D894}"/>
                </a:ext>
              </a:extLst>
            </p:cNvPr>
            <p:cNvSpPr>
              <a:spLocks/>
            </p:cNvSpPr>
            <p:nvPr/>
          </p:nvSpPr>
          <p:spPr bwMode="auto">
            <a:xfrm>
              <a:off x="3825875" y="2247900"/>
              <a:ext cx="250825" cy="1200150"/>
            </a:xfrm>
            <a:custGeom>
              <a:avLst/>
              <a:gdLst>
                <a:gd name="T0" fmla="*/ 2147483646 w 158"/>
                <a:gd name="T1" fmla="*/ 0 h 756"/>
                <a:gd name="T2" fmla="*/ 2147483646 w 158"/>
                <a:gd name="T3" fmla="*/ 2147483646 h 756"/>
                <a:gd name="T4" fmla="*/ 2147483646 w 158"/>
                <a:gd name="T5" fmla="*/ 2147483646 h 756"/>
                <a:gd name="T6" fmla="*/ 0 60000 65536"/>
                <a:gd name="T7" fmla="*/ 0 60000 65536"/>
                <a:gd name="T8" fmla="*/ 0 60000 65536"/>
                <a:gd name="T9" fmla="*/ 0 w 158"/>
                <a:gd name="T10" fmla="*/ 0 h 756"/>
                <a:gd name="T11" fmla="*/ 158 w 158"/>
                <a:gd name="T12" fmla="*/ 756 h 756"/>
              </a:gdLst>
              <a:ahLst/>
              <a:cxnLst>
                <a:cxn ang="T6">
                  <a:pos x="T0" y="T1"/>
                </a:cxn>
                <a:cxn ang="T7">
                  <a:pos x="T2" y="T3"/>
                </a:cxn>
                <a:cxn ang="T8">
                  <a:pos x="T4" y="T5"/>
                </a:cxn>
              </a:cxnLst>
              <a:rect l="T9" t="T10" r="T11" b="T12"/>
              <a:pathLst>
                <a:path w="158" h="756">
                  <a:moveTo>
                    <a:pt x="158" y="0"/>
                  </a:moveTo>
                  <a:cubicBezTo>
                    <a:pt x="81" y="135"/>
                    <a:pt x="4" y="270"/>
                    <a:pt x="2" y="396"/>
                  </a:cubicBezTo>
                  <a:cubicBezTo>
                    <a:pt x="0" y="522"/>
                    <a:pt x="118" y="692"/>
                    <a:pt x="146" y="756"/>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7837" name="Freeform 7">
              <a:extLst>
                <a:ext uri="{FF2B5EF4-FFF2-40B4-BE49-F238E27FC236}">
                  <a16:creationId xmlns:a16="http://schemas.microsoft.com/office/drawing/2014/main" id="{7F55D5B4-E826-4617-9704-DB74368ED01D}"/>
                </a:ext>
              </a:extLst>
            </p:cNvPr>
            <p:cNvSpPr>
              <a:spLocks/>
            </p:cNvSpPr>
            <p:nvPr/>
          </p:nvSpPr>
          <p:spPr bwMode="auto">
            <a:xfrm>
              <a:off x="4229100" y="2171700"/>
              <a:ext cx="276225" cy="1276350"/>
            </a:xfrm>
            <a:custGeom>
              <a:avLst/>
              <a:gdLst>
                <a:gd name="T0" fmla="*/ 0 w 282"/>
                <a:gd name="T1" fmla="*/ 0 h 804"/>
                <a:gd name="T2" fmla="*/ 2147483646 w 282"/>
                <a:gd name="T3" fmla="*/ 2147483646 h 804"/>
                <a:gd name="T4" fmla="*/ 2147483646 w 282"/>
                <a:gd name="T5" fmla="*/ 2147483646 h 804"/>
                <a:gd name="T6" fmla="*/ 2147483646 w 282"/>
                <a:gd name="T7" fmla="*/ 2147483646 h 804"/>
                <a:gd name="T8" fmla="*/ 0 60000 65536"/>
                <a:gd name="T9" fmla="*/ 0 60000 65536"/>
                <a:gd name="T10" fmla="*/ 0 60000 65536"/>
                <a:gd name="T11" fmla="*/ 0 60000 65536"/>
                <a:gd name="T12" fmla="*/ 0 w 282"/>
                <a:gd name="T13" fmla="*/ 0 h 804"/>
                <a:gd name="T14" fmla="*/ 282 w 282"/>
                <a:gd name="T15" fmla="*/ 804 h 804"/>
              </a:gdLst>
              <a:ahLst/>
              <a:cxnLst>
                <a:cxn ang="T8">
                  <a:pos x="T0" y="T1"/>
                </a:cxn>
                <a:cxn ang="T9">
                  <a:pos x="T2" y="T3"/>
                </a:cxn>
                <a:cxn ang="T10">
                  <a:pos x="T4" y="T5"/>
                </a:cxn>
                <a:cxn ang="T11">
                  <a:pos x="T6" y="T7"/>
                </a:cxn>
              </a:cxnLst>
              <a:rect l="T12" t="T13" r="T14" b="T15"/>
              <a:pathLst>
                <a:path w="282" h="804">
                  <a:moveTo>
                    <a:pt x="0" y="0"/>
                  </a:moveTo>
                  <a:cubicBezTo>
                    <a:pt x="75" y="74"/>
                    <a:pt x="150" y="148"/>
                    <a:pt x="192" y="216"/>
                  </a:cubicBezTo>
                  <a:cubicBezTo>
                    <a:pt x="234" y="284"/>
                    <a:pt x="282" y="310"/>
                    <a:pt x="252" y="408"/>
                  </a:cubicBezTo>
                  <a:cubicBezTo>
                    <a:pt x="222" y="506"/>
                    <a:pt x="48" y="746"/>
                    <a:pt x="12" y="804"/>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7838" name="Freeform 8">
              <a:extLst>
                <a:ext uri="{FF2B5EF4-FFF2-40B4-BE49-F238E27FC236}">
                  <a16:creationId xmlns:a16="http://schemas.microsoft.com/office/drawing/2014/main" id="{B53DAF3B-17D5-4D47-86D8-E0B1812BDFB0}"/>
                </a:ext>
              </a:extLst>
            </p:cNvPr>
            <p:cNvSpPr>
              <a:spLocks/>
            </p:cNvSpPr>
            <p:nvPr/>
          </p:nvSpPr>
          <p:spPr bwMode="auto">
            <a:xfrm>
              <a:off x="4305300" y="2171700"/>
              <a:ext cx="533400" cy="1352550"/>
            </a:xfrm>
            <a:custGeom>
              <a:avLst/>
              <a:gdLst>
                <a:gd name="T0" fmla="*/ 0 w 336"/>
                <a:gd name="T1" fmla="*/ 0 h 852"/>
                <a:gd name="T2" fmla="*/ 2147483646 w 336"/>
                <a:gd name="T3" fmla="*/ 2147483646 h 852"/>
                <a:gd name="T4" fmla="*/ 0 w 336"/>
                <a:gd name="T5" fmla="*/ 2147483646 h 852"/>
                <a:gd name="T6" fmla="*/ 0 60000 65536"/>
                <a:gd name="T7" fmla="*/ 0 60000 65536"/>
                <a:gd name="T8" fmla="*/ 0 60000 65536"/>
                <a:gd name="T9" fmla="*/ 0 w 336"/>
                <a:gd name="T10" fmla="*/ 0 h 852"/>
                <a:gd name="T11" fmla="*/ 336 w 336"/>
                <a:gd name="T12" fmla="*/ 852 h 852"/>
              </a:gdLst>
              <a:ahLst/>
              <a:cxnLst>
                <a:cxn ang="T6">
                  <a:pos x="T0" y="T1"/>
                </a:cxn>
                <a:cxn ang="T7">
                  <a:pos x="T2" y="T3"/>
                </a:cxn>
                <a:cxn ang="T8">
                  <a:pos x="T4" y="T5"/>
                </a:cxn>
              </a:cxnLst>
              <a:rect l="T9" t="T10" r="T11" b="T12"/>
              <a:pathLst>
                <a:path w="336" h="852">
                  <a:moveTo>
                    <a:pt x="0" y="0"/>
                  </a:moveTo>
                  <a:cubicBezTo>
                    <a:pt x="168" y="163"/>
                    <a:pt x="336" y="326"/>
                    <a:pt x="336" y="468"/>
                  </a:cubicBezTo>
                  <a:cubicBezTo>
                    <a:pt x="336" y="610"/>
                    <a:pt x="56" y="788"/>
                    <a:pt x="0" y="85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7839" name="Oval 9">
              <a:extLst>
                <a:ext uri="{FF2B5EF4-FFF2-40B4-BE49-F238E27FC236}">
                  <a16:creationId xmlns:a16="http://schemas.microsoft.com/office/drawing/2014/main" id="{59C36F60-E921-42D0-9C6E-C23765C08096}"/>
                </a:ext>
              </a:extLst>
            </p:cNvPr>
            <p:cNvSpPr>
              <a:spLocks noChangeArrowheads="1"/>
            </p:cNvSpPr>
            <p:nvPr/>
          </p:nvSpPr>
          <p:spPr bwMode="auto">
            <a:xfrm>
              <a:off x="4076700" y="5124450"/>
              <a:ext cx="152400" cy="133350"/>
            </a:xfrm>
            <a:prstGeom prst="ellipse">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77840" name="Freeform 10">
              <a:extLst>
                <a:ext uri="{FF2B5EF4-FFF2-40B4-BE49-F238E27FC236}">
                  <a16:creationId xmlns:a16="http://schemas.microsoft.com/office/drawing/2014/main" id="{DEE7F597-3688-4688-965F-3E6D87D8FB16}"/>
                </a:ext>
              </a:extLst>
            </p:cNvPr>
            <p:cNvSpPr>
              <a:spLocks/>
            </p:cNvSpPr>
            <p:nvPr/>
          </p:nvSpPr>
          <p:spPr bwMode="auto">
            <a:xfrm>
              <a:off x="3343275" y="3752850"/>
              <a:ext cx="733425" cy="1352550"/>
            </a:xfrm>
            <a:custGeom>
              <a:avLst/>
              <a:gdLst>
                <a:gd name="T0" fmla="*/ 2147483646 w 462"/>
                <a:gd name="T1" fmla="*/ 0 h 852"/>
                <a:gd name="T2" fmla="*/ 2147483646 w 462"/>
                <a:gd name="T3" fmla="*/ 2147483646 h 852"/>
                <a:gd name="T4" fmla="*/ 2147483646 w 462"/>
                <a:gd name="T5" fmla="*/ 2147483646 h 852"/>
                <a:gd name="T6" fmla="*/ 2147483646 w 462"/>
                <a:gd name="T7" fmla="*/ 2147483646 h 852"/>
                <a:gd name="T8" fmla="*/ 0 60000 65536"/>
                <a:gd name="T9" fmla="*/ 0 60000 65536"/>
                <a:gd name="T10" fmla="*/ 0 60000 65536"/>
                <a:gd name="T11" fmla="*/ 0 60000 65536"/>
                <a:gd name="T12" fmla="*/ 0 w 462"/>
                <a:gd name="T13" fmla="*/ 0 h 852"/>
                <a:gd name="T14" fmla="*/ 462 w 462"/>
                <a:gd name="T15" fmla="*/ 852 h 852"/>
              </a:gdLst>
              <a:ahLst/>
              <a:cxnLst>
                <a:cxn ang="T8">
                  <a:pos x="T0" y="T1"/>
                </a:cxn>
                <a:cxn ang="T9">
                  <a:pos x="T2" y="T3"/>
                </a:cxn>
                <a:cxn ang="T10">
                  <a:pos x="T4" y="T5"/>
                </a:cxn>
                <a:cxn ang="T11">
                  <a:pos x="T6" y="T7"/>
                </a:cxn>
              </a:cxnLst>
              <a:rect l="T12" t="T13" r="T14" b="T15"/>
              <a:pathLst>
                <a:path w="462" h="852">
                  <a:moveTo>
                    <a:pt x="462" y="0"/>
                  </a:moveTo>
                  <a:cubicBezTo>
                    <a:pt x="261" y="136"/>
                    <a:pt x="60" y="272"/>
                    <a:pt x="30" y="396"/>
                  </a:cubicBezTo>
                  <a:cubicBezTo>
                    <a:pt x="0" y="520"/>
                    <a:pt x="216" y="668"/>
                    <a:pt x="282" y="744"/>
                  </a:cubicBezTo>
                  <a:cubicBezTo>
                    <a:pt x="348" y="820"/>
                    <a:pt x="408" y="836"/>
                    <a:pt x="426" y="85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7841" name="Freeform 11">
              <a:extLst>
                <a:ext uri="{FF2B5EF4-FFF2-40B4-BE49-F238E27FC236}">
                  <a16:creationId xmlns:a16="http://schemas.microsoft.com/office/drawing/2014/main" id="{A04B8769-BEAE-49F9-A234-728D73E1E646}"/>
                </a:ext>
              </a:extLst>
            </p:cNvPr>
            <p:cNvSpPr>
              <a:spLocks/>
            </p:cNvSpPr>
            <p:nvPr/>
          </p:nvSpPr>
          <p:spPr bwMode="auto">
            <a:xfrm>
              <a:off x="3825875" y="3810000"/>
              <a:ext cx="250825" cy="1200150"/>
            </a:xfrm>
            <a:custGeom>
              <a:avLst/>
              <a:gdLst>
                <a:gd name="T0" fmla="*/ 2147483646 w 158"/>
                <a:gd name="T1" fmla="*/ 0 h 756"/>
                <a:gd name="T2" fmla="*/ 2147483646 w 158"/>
                <a:gd name="T3" fmla="*/ 2147483646 h 756"/>
                <a:gd name="T4" fmla="*/ 2147483646 w 158"/>
                <a:gd name="T5" fmla="*/ 2147483646 h 756"/>
                <a:gd name="T6" fmla="*/ 0 60000 65536"/>
                <a:gd name="T7" fmla="*/ 0 60000 65536"/>
                <a:gd name="T8" fmla="*/ 0 60000 65536"/>
                <a:gd name="T9" fmla="*/ 0 w 158"/>
                <a:gd name="T10" fmla="*/ 0 h 756"/>
                <a:gd name="T11" fmla="*/ 158 w 158"/>
                <a:gd name="T12" fmla="*/ 756 h 756"/>
              </a:gdLst>
              <a:ahLst/>
              <a:cxnLst>
                <a:cxn ang="T6">
                  <a:pos x="T0" y="T1"/>
                </a:cxn>
                <a:cxn ang="T7">
                  <a:pos x="T2" y="T3"/>
                </a:cxn>
                <a:cxn ang="T8">
                  <a:pos x="T4" y="T5"/>
                </a:cxn>
              </a:cxnLst>
              <a:rect l="T9" t="T10" r="T11" b="T12"/>
              <a:pathLst>
                <a:path w="158" h="756">
                  <a:moveTo>
                    <a:pt x="158" y="0"/>
                  </a:moveTo>
                  <a:cubicBezTo>
                    <a:pt x="81" y="135"/>
                    <a:pt x="4" y="270"/>
                    <a:pt x="2" y="396"/>
                  </a:cubicBezTo>
                  <a:cubicBezTo>
                    <a:pt x="0" y="522"/>
                    <a:pt x="118" y="692"/>
                    <a:pt x="146" y="756"/>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7842" name="Freeform 12">
              <a:extLst>
                <a:ext uri="{FF2B5EF4-FFF2-40B4-BE49-F238E27FC236}">
                  <a16:creationId xmlns:a16="http://schemas.microsoft.com/office/drawing/2014/main" id="{3109A896-2D58-4C1A-ADDE-DEEB2DF9D6F4}"/>
                </a:ext>
              </a:extLst>
            </p:cNvPr>
            <p:cNvSpPr>
              <a:spLocks/>
            </p:cNvSpPr>
            <p:nvPr/>
          </p:nvSpPr>
          <p:spPr bwMode="auto">
            <a:xfrm>
              <a:off x="4229100" y="3733800"/>
              <a:ext cx="276225" cy="1276350"/>
            </a:xfrm>
            <a:custGeom>
              <a:avLst/>
              <a:gdLst>
                <a:gd name="T0" fmla="*/ 0 w 282"/>
                <a:gd name="T1" fmla="*/ 0 h 804"/>
                <a:gd name="T2" fmla="*/ 2147483646 w 282"/>
                <a:gd name="T3" fmla="*/ 2147483646 h 804"/>
                <a:gd name="T4" fmla="*/ 2147483646 w 282"/>
                <a:gd name="T5" fmla="*/ 2147483646 h 804"/>
                <a:gd name="T6" fmla="*/ 2147483646 w 282"/>
                <a:gd name="T7" fmla="*/ 2147483646 h 804"/>
                <a:gd name="T8" fmla="*/ 0 60000 65536"/>
                <a:gd name="T9" fmla="*/ 0 60000 65536"/>
                <a:gd name="T10" fmla="*/ 0 60000 65536"/>
                <a:gd name="T11" fmla="*/ 0 60000 65536"/>
                <a:gd name="T12" fmla="*/ 0 w 282"/>
                <a:gd name="T13" fmla="*/ 0 h 804"/>
                <a:gd name="T14" fmla="*/ 282 w 282"/>
                <a:gd name="T15" fmla="*/ 804 h 804"/>
              </a:gdLst>
              <a:ahLst/>
              <a:cxnLst>
                <a:cxn ang="T8">
                  <a:pos x="T0" y="T1"/>
                </a:cxn>
                <a:cxn ang="T9">
                  <a:pos x="T2" y="T3"/>
                </a:cxn>
                <a:cxn ang="T10">
                  <a:pos x="T4" y="T5"/>
                </a:cxn>
                <a:cxn ang="T11">
                  <a:pos x="T6" y="T7"/>
                </a:cxn>
              </a:cxnLst>
              <a:rect l="T12" t="T13" r="T14" b="T15"/>
              <a:pathLst>
                <a:path w="282" h="804">
                  <a:moveTo>
                    <a:pt x="0" y="0"/>
                  </a:moveTo>
                  <a:cubicBezTo>
                    <a:pt x="75" y="74"/>
                    <a:pt x="150" y="148"/>
                    <a:pt x="192" y="216"/>
                  </a:cubicBezTo>
                  <a:cubicBezTo>
                    <a:pt x="234" y="284"/>
                    <a:pt x="282" y="310"/>
                    <a:pt x="252" y="408"/>
                  </a:cubicBezTo>
                  <a:cubicBezTo>
                    <a:pt x="222" y="506"/>
                    <a:pt x="48" y="746"/>
                    <a:pt x="12" y="804"/>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7843" name="Freeform 13">
              <a:extLst>
                <a:ext uri="{FF2B5EF4-FFF2-40B4-BE49-F238E27FC236}">
                  <a16:creationId xmlns:a16="http://schemas.microsoft.com/office/drawing/2014/main" id="{3ACA2D57-6230-4CD0-803C-C92C46C8CAD5}"/>
                </a:ext>
              </a:extLst>
            </p:cNvPr>
            <p:cNvSpPr>
              <a:spLocks/>
            </p:cNvSpPr>
            <p:nvPr/>
          </p:nvSpPr>
          <p:spPr bwMode="auto">
            <a:xfrm>
              <a:off x="4305300" y="3733800"/>
              <a:ext cx="533400" cy="1352550"/>
            </a:xfrm>
            <a:custGeom>
              <a:avLst/>
              <a:gdLst>
                <a:gd name="T0" fmla="*/ 0 w 336"/>
                <a:gd name="T1" fmla="*/ 0 h 852"/>
                <a:gd name="T2" fmla="*/ 2147483646 w 336"/>
                <a:gd name="T3" fmla="*/ 2147483646 h 852"/>
                <a:gd name="T4" fmla="*/ 0 w 336"/>
                <a:gd name="T5" fmla="*/ 2147483646 h 852"/>
                <a:gd name="T6" fmla="*/ 0 60000 65536"/>
                <a:gd name="T7" fmla="*/ 0 60000 65536"/>
                <a:gd name="T8" fmla="*/ 0 60000 65536"/>
                <a:gd name="T9" fmla="*/ 0 w 336"/>
                <a:gd name="T10" fmla="*/ 0 h 852"/>
                <a:gd name="T11" fmla="*/ 336 w 336"/>
                <a:gd name="T12" fmla="*/ 852 h 852"/>
              </a:gdLst>
              <a:ahLst/>
              <a:cxnLst>
                <a:cxn ang="T6">
                  <a:pos x="T0" y="T1"/>
                </a:cxn>
                <a:cxn ang="T7">
                  <a:pos x="T2" y="T3"/>
                </a:cxn>
                <a:cxn ang="T8">
                  <a:pos x="T4" y="T5"/>
                </a:cxn>
              </a:cxnLst>
              <a:rect l="T9" t="T10" r="T11" b="T12"/>
              <a:pathLst>
                <a:path w="336" h="852">
                  <a:moveTo>
                    <a:pt x="0" y="0"/>
                  </a:moveTo>
                  <a:cubicBezTo>
                    <a:pt x="168" y="163"/>
                    <a:pt x="336" y="326"/>
                    <a:pt x="336" y="468"/>
                  </a:cubicBezTo>
                  <a:cubicBezTo>
                    <a:pt x="336" y="610"/>
                    <a:pt x="56" y="788"/>
                    <a:pt x="0" y="85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7844" name="Text Box 14">
              <a:extLst>
                <a:ext uri="{FF2B5EF4-FFF2-40B4-BE49-F238E27FC236}">
                  <a16:creationId xmlns:a16="http://schemas.microsoft.com/office/drawing/2014/main" id="{EAD29DF8-D395-45B4-B46F-3A31297E75FA}"/>
                </a:ext>
              </a:extLst>
            </p:cNvPr>
            <p:cNvSpPr txBox="1">
              <a:spLocks noChangeArrowheads="1"/>
            </p:cNvSpPr>
            <p:nvPr/>
          </p:nvSpPr>
          <p:spPr bwMode="auto">
            <a:xfrm>
              <a:off x="3962400" y="1676400"/>
              <a:ext cx="47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latin typeface="Tahoma" panose="020B0604030504040204" pitchFamily="34" charset="0"/>
                  <a:ea typeface="宋体" panose="02010600030101010101" pitchFamily="2" charset="-122"/>
                </a:rPr>
                <a:t>S</a:t>
              </a:r>
            </a:p>
          </p:txBody>
        </p:sp>
        <p:sp>
          <p:nvSpPr>
            <p:cNvPr id="77845" name="Oval 15">
              <a:extLst>
                <a:ext uri="{FF2B5EF4-FFF2-40B4-BE49-F238E27FC236}">
                  <a16:creationId xmlns:a16="http://schemas.microsoft.com/office/drawing/2014/main" id="{86F2BF4A-126C-4A60-9F1D-504801469EE5}"/>
                </a:ext>
              </a:extLst>
            </p:cNvPr>
            <p:cNvSpPr>
              <a:spLocks noChangeArrowheads="1"/>
            </p:cNvSpPr>
            <p:nvPr/>
          </p:nvSpPr>
          <p:spPr bwMode="auto">
            <a:xfrm>
              <a:off x="4076700" y="2076450"/>
              <a:ext cx="152400" cy="133350"/>
            </a:xfrm>
            <a:prstGeom prst="ellipse">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77846" name="Line 16">
              <a:extLst>
                <a:ext uri="{FF2B5EF4-FFF2-40B4-BE49-F238E27FC236}">
                  <a16:creationId xmlns:a16="http://schemas.microsoft.com/office/drawing/2014/main" id="{D34F7731-DF36-481F-9876-2E81A2215ECD}"/>
                </a:ext>
              </a:extLst>
            </p:cNvPr>
            <p:cNvSpPr>
              <a:spLocks noChangeShapeType="1"/>
            </p:cNvSpPr>
            <p:nvPr/>
          </p:nvSpPr>
          <p:spPr bwMode="auto">
            <a:xfrm flipH="1">
              <a:off x="4152900" y="2171700"/>
              <a:ext cx="1009650" cy="6286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47" name="Text Box 17">
              <a:extLst>
                <a:ext uri="{FF2B5EF4-FFF2-40B4-BE49-F238E27FC236}">
                  <a16:creationId xmlns:a16="http://schemas.microsoft.com/office/drawing/2014/main" id="{32F658F0-AF82-4BAB-A449-FEF8C4F00519}"/>
                </a:ext>
              </a:extLst>
            </p:cNvPr>
            <p:cNvSpPr txBox="1">
              <a:spLocks noChangeArrowheads="1"/>
            </p:cNvSpPr>
            <p:nvPr/>
          </p:nvSpPr>
          <p:spPr bwMode="auto">
            <a:xfrm>
              <a:off x="5124450" y="1905000"/>
              <a:ext cx="85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latin typeface="Tahoma" panose="020B0604030504040204" pitchFamily="34" charset="0"/>
                  <a:ea typeface="宋体" panose="02010600030101010101" pitchFamily="2" charset="-122"/>
                </a:rPr>
                <a:t>g*(n)</a:t>
              </a:r>
            </a:p>
          </p:txBody>
        </p:sp>
        <p:sp>
          <p:nvSpPr>
            <p:cNvPr id="77848" name="Text Box 18">
              <a:extLst>
                <a:ext uri="{FF2B5EF4-FFF2-40B4-BE49-F238E27FC236}">
                  <a16:creationId xmlns:a16="http://schemas.microsoft.com/office/drawing/2014/main" id="{D67397F7-1CC4-412C-BAD6-DD373D61242A}"/>
                </a:ext>
              </a:extLst>
            </p:cNvPr>
            <p:cNvSpPr txBox="1">
              <a:spLocks noChangeArrowheads="1"/>
            </p:cNvSpPr>
            <p:nvPr/>
          </p:nvSpPr>
          <p:spPr bwMode="auto">
            <a:xfrm>
              <a:off x="5119688" y="3743325"/>
              <a:ext cx="85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latin typeface="Tahoma" panose="020B0604030504040204" pitchFamily="34" charset="0"/>
                  <a:ea typeface="宋体" panose="02010600030101010101" pitchFamily="2" charset="-122"/>
                </a:rPr>
                <a:t>h*(n) </a:t>
              </a:r>
            </a:p>
          </p:txBody>
        </p:sp>
        <p:sp>
          <p:nvSpPr>
            <p:cNvPr id="77849" name="Line 19">
              <a:extLst>
                <a:ext uri="{FF2B5EF4-FFF2-40B4-BE49-F238E27FC236}">
                  <a16:creationId xmlns:a16="http://schemas.microsoft.com/office/drawing/2014/main" id="{58B770FE-324B-48F4-86D8-787AA03FB4DD}"/>
                </a:ext>
              </a:extLst>
            </p:cNvPr>
            <p:cNvSpPr>
              <a:spLocks noChangeShapeType="1"/>
            </p:cNvSpPr>
            <p:nvPr/>
          </p:nvSpPr>
          <p:spPr bwMode="auto">
            <a:xfrm flipH="1">
              <a:off x="4176713" y="4010025"/>
              <a:ext cx="1009650" cy="6286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850" name="Text Box 20">
              <a:extLst>
                <a:ext uri="{FF2B5EF4-FFF2-40B4-BE49-F238E27FC236}">
                  <a16:creationId xmlns:a16="http://schemas.microsoft.com/office/drawing/2014/main" id="{AB0B643A-3771-4D57-B6D0-ABA6862370D0}"/>
                </a:ext>
              </a:extLst>
            </p:cNvPr>
            <p:cNvSpPr txBox="1">
              <a:spLocks noChangeArrowheads="1"/>
            </p:cNvSpPr>
            <p:nvPr/>
          </p:nvSpPr>
          <p:spPr bwMode="auto">
            <a:xfrm>
              <a:off x="4340225" y="49942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latin typeface="Tahoma" panose="020B0604030504040204" pitchFamily="34" charset="0"/>
                  <a:ea typeface="宋体" panose="02010600030101010101" pitchFamily="2" charset="-122"/>
                </a:rPr>
                <a:t>g</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wipe(up)">
                                      <p:cBhvr>
                                        <p:cTn id="7" dur="500"/>
                                        <p:tgtEl>
                                          <p:spTgt spid="3328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2803">
                                            <p:txEl>
                                              <p:pRg st="1" end="1"/>
                                            </p:txEl>
                                          </p:spTgt>
                                        </p:tgtEl>
                                        <p:attrNameLst>
                                          <p:attrName>style.visibility</p:attrName>
                                        </p:attrNameLst>
                                      </p:cBhvr>
                                      <p:to>
                                        <p:strVal val="visible"/>
                                      </p:to>
                                    </p:set>
                                    <p:animEffect transition="in" filter="wipe(up)">
                                      <p:cBhvr>
                                        <p:cTn id="10" dur="500"/>
                                        <p:tgtEl>
                                          <p:spTgt spid="33280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2803">
                                            <p:txEl>
                                              <p:pRg st="2" end="2"/>
                                            </p:txEl>
                                          </p:spTgt>
                                        </p:tgtEl>
                                        <p:attrNameLst>
                                          <p:attrName>style.visibility</p:attrName>
                                        </p:attrNameLst>
                                      </p:cBhvr>
                                      <p:to>
                                        <p:strVal val="visible"/>
                                      </p:to>
                                    </p:set>
                                    <p:animEffect transition="in" filter="wipe(up)">
                                      <p:cBhvr>
                                        <p:cTn id="13" dur="500"/>
                                        <p:tgtEl>
                                          <p:spTgt spid="3328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2803">
                                            <p:txEl>
                                              <p:pRg st="3" end="3"/>
                                            </p:txEl>
                                          </p:spTgt>
                                        </p:tgtEl>
                                        <p:attrNameLst>
                                          <p:attrName>style.visibility</p:attrName>
                                        </p:attrNameLst>
                                      </p:cBhvr>
                                      <p:to>
                                        <p:strVal val="visible"/>
                                      </p:to>
                                    </p:set>
                                    <p:animEffect transition="in" filter="wipe(up)">
                                      <p:cBhvr>
                                        <p:cTn id="18" dur="500"/>
                                        <p:tgtEl>
                                          <p:spTgt spid="33280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32803">
                                            <p:txEl>
                                              <p:pRg st="4" end="4"/>
                                            </p:txEl>
                                          </p:spTgt>
                                        </p:tgtEl>
                                        <p:attrNameLst>
                                          <p:attrName>style.visibility</p:attrName>
                                        </p:attrNameLst>
                                      </p:cBhvr>
                                      <p:to>
                                        <p:strVal val="visible"/>
                                      </p:to>
                                    </p:set>
                                    <p:animEffect transition="in" filter="wipe(up)">
                                      <p:cBhvr>
                                        <p:cTn id="21" dur="500"/>
                                        <p:tgtEl>
                                          <p:spTgt spid="33280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32803">
                                            <p:txEl>
                                              <p:pRg st="5" end="5"/>
                                            </p:txEl>
                                          </p:spTgt>
                                        </p:tgtEl>
                                        <p:attrNameLst>
                                          <p:attrName>style.visibility</p:attrName>
                                        </p:attrNameLst>
                                      </p:cBhvr>
                                      <p:to>
                                        <p:strVal val="visible"/>
                                      </p:to>
                                    </p:set>
                                    <p:animEffect transition="in" filter="wipe(up)">
                                      <p:cBhvr>
                                        <p:cTn id="24" dur="500"/>
                                        <p:tgtEl>
                                          <p:spTgt spid="332803">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32803">
                                            <p:txEl>
                                              <p:pRg st="6" end="6"/>
                                            </p:txEl>
                                          </p:spTgt>
                                        </p:tgtEl>
                                        <p:attrNameLst>
                                          <p:attrName>style.visibility</p:attrName>
                                        </p:attrNameLst>
                                      </p:cBhvr>
                                      <p:to>
                                        <p:strVal val="visible"/>
                                      </p:to>
                                    </p:set>
                                    <p:animEffect transition="in" filter="wipe(up)">
                                      <p:cBhvr>
                                        <p:cTn id="27" dur="500"/>
                                        <p:tgtEl>
                                          <p:spTgt spid="33280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2803">
                                            <p:txEl>
                                              <p:pRg st="7" end="7"/>
                                            </p:txEl>
                                          </p:spTgt>
                                        </p:tgtEl>
                                        <p:attrNameLst>
                                          <p:attrName>style.visibility</p:attrName>
                                        </p:attrNameLst>
                                      </p:cBhvr>
                                      <p:to>
                                        <p:strVal val="visible"/>
                                      </p:to>
                                    </p:set>
                                    <p:animEffect transition="in" filter="wipe(up)">
                                      <p:cBhvr>
                                        <p:cTn id="32" dur="500"/>
                                        <p:tgtEl>
                                          <p:spTgt spid="332803">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32803">
                                            <p:txEl>
                                              <p:pRg st="8" end="8"/>
                                            </p:txEl>
                                          </p:spTgt>
                                        </p:tgtEl>
                                        <p:attrNameLst>
                                          <p:attrName>style.visibility</p:attrName>
                                        </p:attrNameLst>
                                      </p:cBhvr>
                                      <p:to>
                                        <p:strVal val="visible"/>
                                      </p:to>
                                    </p:set>
                                    <p:animEffect transition="in" filter="wipe(up)">
                                      <p:cBhvr>
                                        <p:cTn id="35" dur="500"/>
                                        <p:tgtEl>
                                          <p:spTgt spid="3328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08338A5-5DFF-4106-A730-3AADBC08F04E}"/>
              </a:ext>
            </a:extLst>
          </p:cNvPr>
          <p:cNvSpPr>
            <a:spLocks noGrp="1" noChangeArrowheads="1"/>
          </p:cNvSpPr>
          <p:nvPr>
            <p:ph type="title"/>
          </p:nvPr>
        </p:nvSpPr>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rPr>
              <a:t>A*</a:t>
            </a:r>
            <a:r>
              <a:rPr lang="zh-CN" altLang="zh-CN" b="1" dirty="0">
                <a:solidFill>
                  <a:schemeClr val="accent6"/>
                </a:solidFill>
                <a:latin typeface="黑体" panose="02010609060101010101" pitchFamily="49" charset="-122"/>
                <a:ea typeface="黑体" panose="02010609060101010101" pitchFamily="49" charset="-122"/>
              </a:rPr>
              <a:t>算法</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333827" name="Rectangle 3">
            <a:extLst>
              <a:ext uri="{FF2B5EF4-FFF2-40B4-BE49-F238E27FC236}">
                <a16:creationId xmlns:a16="http://schemas.microsoft.com/office/drawing/2014/main" id="{606342AC-7FAF-4B4A-BFC4-1F12C133BD7C}"/>
              </a:ext>
            </a:extLst>
          </p:cNvPr>
          <p:cNvSpPr>
            <a:spLocks noGrp="1" noChangeArrowheads="1"/>
          </p:cNvSpPr>
          <p:nvPr>
            <p:ph idx="1"/>
          </p:nvPr>
        </p:nvSpPr>
        <p:spPr>
          <a:xfrm>
            <a:off x="611188" y="1373188"/>
            <a:ext cx="7772400" cy="4114800"/>
          </a:xfrm>
        </p:spPr>
        <p:txBody>
          <a:bodyPr/>
          <a:lstStyle/>
          <a:p>
            <a:pPr marL="609600" indent="-609600">
              <a:lnSpc>
                <a:spcPct val="150000"/>
              </a:lnSpc>
            </a:pPr>
            <a:r>
              <a:rPr lang="zh-CN" altLang="en-US">
                <a:latin typeface="幼圆" panose="02010509060101010101" pitchFamily="49" charset="-122"/>
                <a:ea typeface="幼圆" panose="02010509060101010101" pitchFamily="49" charset="-122"/>
              </a:rPr>
              <a:t>8数码问题</a:t>
            </a:r>
          </a:p>
          <a:p>
            <a:pPr marL="990600" lvl="1" indent="-533400">
              <a:lnSpc>
                <a:spcPct val="150000"/>
              </a:lnSpc>
            </a:pPr>
            <a:r>
              <a:rPr lang="en-US" altLang="zh-CN">
                <a:latin typeface="幼圆" panose="02010509060101010101" pitchFamily="49" charset="-122"/>
                <a:ea typeface="幼圆" panose="02010509060101010101" pitchFamily="49" charset="-122"/>
              </a:rPr>
              <a:t>h(n) = “</a:t>
            </a:r>
            <a:r>
              <a:rPr lang="zh-CN" altLang="en-US">
                <a:latin typeface="幼圆" panose="02010509060101010101" pitchFamily="49" charset="-122"/>
                <a:ea typeface="幼圆" panose="02010509060101010101" pitchFamily="49" charset="-122"/>
              </a:rPr>
              <a:t>不在位”的将牌数</a:t>
            </a:r>
          </a:p>
          <a:p>
            <a:pPr marL="990600" lvl="1" indent="-533400">
              <a:lnSpc>
                <a:spcPct val="150000"/>
              </a:lnSpc>
            </a:pPr>
            <a:r>
              <a:rPr lang="en-US" altLang="zh-CN">
                <a:latin typeface="幼圆" panose="02010509060101010101" pitchFamily="49" charset="-122"/>
                <a:ea typeface="幼圆" panose="02010509060101010101" pitchFamily="49" charset="-122"/>
              </a:rPr>
              <a:t>h(n) = </a:t>
            </a:r>
            <a:r>
              <a:rPr lang="zh-CN" altLang="zh-CN">
                <a:latin typeface="幼圆" panose="02010509060101010101" pitchFamily="49" charset="-122"/>
                <a:ea typeface="幼圆" panose="02010509060101010101" pitchFamily="49" charset="-122"/>
              </a:rPr>
              <a:t>将牌“不在位”的距离和</a:t>
            </a:r>
            <a:endParaRPr lang="zh-CN" altLang="en-US">
              <a:latin typeface="幼圆" panose="02010509060101010101" pitchFamily="49" charset="-122"/>
              <a:ea typeface="幼圆" panose="02010509060101010101" pitchFamily="49" charset="-122"/>
            </a:endParaRPr>
          </a:p>
        </p:txBody>
      </p:sp>
      <p:sp>
        <p:nvSpPr>
          <p:cNvPr id="79877" name="日期占位符 2">
            <a:extLst>
              <a:ext uri="{FF2B5EF4-FFF2-40B4-BE49-F238E27FC236}">
                <a16:creationId xmlns:a16="http://schemas.microsoft.com/office/drawing/2014/main" id="{A1F6B9E3-89AF-433A-B562-DA5F6908762F}"/>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943E21B-DCBA-4E99-B9A0-D0E564A7C02D}" type="datetime1">
              <a:rPr lang="zh-CN" altLang="en-US" sz="1400" smtClean="0"/>
              <a:pPr>
                <a:spcBef>
                  <a:spcPct val="0"/>
                </a:spcBef>
                <a:buFontTx/>
                <a:buNone/>
              </a:pPr>
              <a:t>2021/11/2</a:t>
            </a:fld>
            <a:endParaRPr lang="en-US" altLang="zh-CN" sz="1400"/>
          </a:p>
        </p:txBody>
      </p:sp>
      <p:sp>
        <p:nvSpPr>
          <p:cNvPr id="79879" name="页脚占位符 2">
            <a:extLst>
              <a:ext uri="{FF2B5EF4-FFF2-40B4-BE49-F238E27FC236}">
                <a16:creationId xmlns:a16="http://schemas.microsoft.com/office/drawing/2014/main" id="{62723DFC-0440-4CA1-B83A-59FB9B166C2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79878" name="灯片编号占位符 4">
            <a:extLst>
              <a:ext uri="{FF2B5EF4-FFF2-40B4-BE49-F238E27FC236}">
                <a16:creationId xmlns:a16="http://schemas.microsoft.com/office/drawing/2014/main" id="{6C5B1BA4-ECE5-4934-A74D-F202714183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3D2489-2377-4187-8425-56804F460B6D}" type="slidenum">
              <a:rPr lang="zh-CN" altLang="en-US" sz="1400"/>
              <a:pPr>
                <a:spcBef>
                  <a:spcPct val="0"/>
                </a:spcBef>
                <a:buFontTx/>
                <a:buNone/>
              </a:pPr>
              <a:t>35</a:t>
            </a:fld>
            <a:endParaRPr lang="en-US" altLang="zh-CN" sz="1400"/>
          </a:p>
        </p:txBody>
      </p:sp>
      <p:grpSp>
        <p:nvGrpSpPr>
          <p:cNvPr id="2" name="Group 4">
            <a:extLst>
              <a:ext uri="{FF2B5EF4-FFF2-40B4-BE49-F238E27FC236}">
                <a16:creationId xmlns:a16="http://schemas.microsoft.com/office/drawing/2014/main" id="{924D4127-5C72-47A3-AAE5-EAC56168ED81}"/>
              </a:ext>
            </a:extLst>
          </p:cNvPr>
          <p:cNvGrpSpPr>
            <a:grpSpLocks/>
          </p:cNvGrpSpPr>
          <p:nvPr/>
        </p:nvGrpSpPr>
        <p:grpSpPr bwMode="auto">
          <a:xfrm>
            <a:off x="1908175" y="3505200"/>
            <a:ext cx="4579938" cy="2214563"/>
            <a:chOff x="912" y="2351"/>
            <a:chExt cx="3126" cy="1395"/>
          </a:xfrm>
        </p:grpSpPr>
        <p:sp>
          <p:nvSpPr>
            <p:cNvPr id="79880" name="Text Box 5">
              <a:extLst>
                <a:ext uri="{FF2B5EF4-FFF2-40B4-BE49-F238E27FC236}">
                  <a16:creationId xmlns:a16="http://schemas.microsoft.com/office/drawing/2014/main" id="{B58C3804-BB4A-4FDE-9463-9B21DBCD866A}"/>
                </a:ext>
              </a:extLst>
            </p:cNvPr>
            <p:cNvSpPr txBox="1">
              <a:spLocks noChangeArrowheads="1"/>
            </p:cNvSpPr>
            <p:nvPr/>
          </p:nvSpPr>
          <p:spPr bwMode="auto">
            <a:xfrm>
              <a:off x="1172" y="2640"/>
              <a:ext cx="864" cy="75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2400">
                  <a:solidFill>
                    <a:schemeClr val="tx2"/>
                  </a:solidFill>
                  <a:latin typeface="Times New Roman" panose="02020603050405020304" pitchFamily="18" charset="0"/>
                  <a:ea typeface="宋体" panose="02010600030101010101" pitchFamily="2" charset="-122"/>
                </a:rPr>
                <a:t>2</a:t>
              </a:r>
              <a:r>
                <a:rPr kumimoji="1" lang="zh-CN" altLang="en-US" sz="2400">
                  <a:latin typeface="Times New Roman" panose="02020603050405020304" pitchFamily="18" charset="0"/>
                  <a:ea typeface="宋体" panose="02010600030101010101" pitchFamily="2" charset="-122"/>
                </a:rPr>
                <a:t>    </a:t>
              </a:r>
              <a:r>
                <a:rPr kumimoji="1" lang="zh-CN" altLang="en-US" sz="2400">
                  <a:solidFill>
                    <a:schemeClr val="tx2"/>
                  </a:solidFill>
                  <a:latin typeface="Times New Roman" panose="02020603050405020304" pitchFamily="18" charset="0"/>
                  <a:ea typeface="宋体" panose="02010600030101010101" pitchFamily="2" charset="-122"/>
                </a:rPr>
                <a:t>8</a:t>
              </a:r>
              <a:r>
                <a:rPr kumimoji="1" lang="zh-CN" altLang="en-US" sz="2400">
                  <a:latin typeface="Times New Roman" panose="02020603050405020304" pitchFamily="18" charset="0"/>
                  <a:ea typeface="宋体" panose="02010600030101010101" pitchFamily="2" charset="-122"/>
                </a:rPr>
                <a:t>    3</a:t>
              </a:r>
            </a:p>
            <a:p>
              <a:pPr eaLnBrk="1" hangingPunct="1">
                <a:spcBef>
                  <a:spcPct val="0"/>
                </a:spcBef>
                <a:buFontTx/>
                <a:buNone/>
              </a:pPr>
              <a:r>
                <a:rPr kumimoji="1" lang="zh-CN" altLang="en-US" sz="2400">
                  <a:solidFill>
                    <a:schemeClr val="tx2"/>
                  </a:solidFill>
                  <a:latin typeface="Times New Roman" panose="02020603050405020304" pitchFamily="18" charset="0"/>
                  <a:ea typeface="宋体" panose="02010600030101010101" pitchFamily="2" charset="-122"/>
                </a:rPr>
                <a:t>1</a:t>
              </a:r>
              <a:r>
                <a:rPr kumimoji="1" lang="zh-CN" altLang="en-US" sz="2400">
                  <a:latin typeface="Times New Roman" panose="02020603050405020304" pitchFamily="18" charset="0"/>
                  <a:ea typeface="宋体" panose="02010600030101010101" pitchFamily="2" charset="-122"/>
                </a:rPr>
                <a:t>    </a:t>
              </a:r>
              <a:r>
                <a:rPr kumimoji="1" lang="zh-CN" altLang="en-US" sz="2400">
                  <a:solidFill>
                    <a:schemeClr val="tx2"/>
                  </a:solidFill>
                  <a:latin typeface="Times New Roman" panose="02020603050405020304" pitchFamily="18" charset="0"/>
                  <a:ea typeface="宋体" panose="02010600030101010101" pitchFamily="2" charset="-122"/>
                </a:rPr>
                <a:t>6</a:t>
              </a:r>
              <a:r>
                <a:rPr kumimoji="1" lang="zh-CN" altLang="en-US" sz="2400">
                  <a:latin typeface="Times New Roman" panose="02020603050405020304" pitchFamily="18" charset="0"/>
                  <a:ea typeface="宋体" panose="02010600030101010101" pitchFamily="2" charset="-122"/>
                </a:rPr>
                <a:t>    4</a:t>
              </a:r>
            </a:p>
            <a:p>
              <a:pPr eaLnBrk="1" hangingPunct="1">
                <a:spcBef>
                  <a:spcPct val="0"/>
                </a:spcBef>
                <a:buFontTx/>
                <a:buNone/>
              </a:pPr>
              <a:r>
                <a:rPr kumimoji="1" lang="zh-CN" altLang="en-US" sz="2400">
                  <a:latin typeface="Times New Roman" panose="02020603050405020304" pitchFamily="18" charset="0"/>
                  <a:ea typeface="宋体" panose="02010600030101010101" pitchFamily="2" charset="-122"/>
                </a:rPr>
                <a:t>7          5</a:t>
              </a:r>
            </a:p>
          </p:txBody>
        </p:sp>
        <p:sp>
          <p:nvSpPr>
            <p:cNvPr id="79881" name="Text Box 6">
              <a:extLst>
                <a:ext uri="{FF2B5EF4-FFF2-40B4-BE49-F238E27FC236}">
                  <a16:creationId xmlns:a16="http://schemas.microsoft.com/office/drawing/2014/main" id="{E484D871-3571-47B9-B8DC-D62E237D783D}"/>
                </a:ext>
              </a:extLst>
            </p:cNvPr>
            <p:cNvSpPr txBox="1">
              <a:spLocks noChangeArrowheads="1"/>
            </p:cNvSpPr>
            <p:nvPr/>
          </p:nvSpPr>
          <p:spPr bwMode="auto">
            <a:xfrm>
              <a:off x="1172" y="2351"/>
              <a:ext cx="8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400">
                  <a:solidFill>
                    <a:srgbClr val="FF0000"/>
                  </a:solidFill>
                  <a:latin typeface="Times New Roman" panose="02020603050405020304" pitchFamily="18" charset="0"/>
                  <a:ea typeface="宋体" panose="02010600030101010101" pitchFamily="2" charset="-122"/>
                </a:rPr>
                <a:t>1    2    3</a:t>
              </a:r>
              <a:endParaRPr kumimoji="1" lang="zh-CN" altLang="en-US" sz="2400">
                <a:latin typeface="Times New Roman" panose="02020603050405020304" pitchFamily="18" charset="0"/>
                <a:ea typeface="宋体" panose="02010600030101010101" pitchFamily="2" charset="-122"/>
              </a:endParaRPr>
            </a:p>
          </p:txBody>
        </p:sp>
        <p:sp>
          <p:nvSpPr>
            <p:cNvPr id="79882" name="Text Box 7">
              <a:extLst>
                <a:ext uri="{FF2B5EF4-FFF2-40B4-BE49-F238E27FC236}">
                  <a16:creationId xmlns:a16="http://schemas.microsoft.com/office/drawing/2014/main" id="{4C38232B-31D7-49A3-9417-0795229A377A}"/>
                </a:ext>
              </a:extLst>
            </p:cNvPr>
            <p:cNvSpPr txBox="1">
              <a:spLocks noChangeArrowheads="1"/>
            </p:cNvSpPr>
            <p:nvPr/>
          </p:nvSpPr>
          <p:spPr bwMode="auto">
            <a:xfrm>
              <a:off x="2180" y="2886"/>
              <a:ext cx="231"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2400">
                  <a:solidFill>
                    <a:srgbClr val="FF0000"/>
                  </a:solidFill>
                  <a:latin typeface="Times New Roman" panose="02020603050405020304" pitchFamily="18" charset="0"/>
                  <a:ea typeface="宋体" panose="02010600030101010101" pitchFamily="2" charset="-122"/>
                </a:rPr>
                <a:t>4</a:t>
              </a:r>
            </a:p>
            <a:p>
              <a:pPr eaLnBrk="1" hangingPunct="1">
                <a:spcBef>
                  <a:spcPct val="0"/>
                </a:spcBef>
                <a:buFontTx/>
                <a:buNone/>
              </a:pPr>
              <a:r>
                <a:rPr kumimoji="1" lang="zh-CN" altLang="en-US" sz="2400">
                  <a:solidFill>
                    <a:srgbClr val="FF0000"/>
                  </a:solidFill>
                  <a:latin typeface="Times New Roman" panose="02020603050405020304" pitchFamily="18" charset="0"/>
                  <a:ea typeface="宋体" panose="02010600030101010101" pitchFamily="2" charset="-122"/>
                </a:rPr>
                <a:t>5</a:t>
              </a:r>
              <a:endParaRPr kumimoji="1" lang="zh-CN" altLang="en-US" sz="2400">
                <a:latin typeface="Times New Roman" panose="02020603050405020304" pitchFamily="18" charset="0"/>
                <a:ea typeface="宋体" panose="02010600030101010101" pitchFamily="2" charset="-122"/>
              </a:endParaRPr>
            </a:p>
          </p:txBody>
        </p:sp>
        <p:sp>
          <p:nvSpPr>
            <p:cNvPr id="79883" name="Text Box 8">
              <a:extLst>
                <a:ext uri="{FF2B5EF4-FFF2-40B4-BE49-F238E27FC236}">
                  <a16:creationId xmlns:a16="http://schemas.microsoft.com/office/drawing/2014/main" id="{962288C4-A8CB-4D7A-BD5E-A855A72E8690}"/>
                </a:ext>
              </a:extLst>
            </p:cNvPr>
            <p:cNvSpPr txBox="1">
              <a:spLocks noChangeArrowheads="1"/>
            </p:cNvSpPr>
            <p:nvPr/>
          </p:nvSpPr>
          <p:spPr bwMode="auto">
            <a:xfrm>
              <a:off x="1220" y="3455"/>
              <a:ext cx="7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400">
                  <a:solidFill>
                    <a:srgbClr val="FF0000"/>
                  </a:solidFill>
                  <a:latin typeface="Times New Roman" panose="02020603050405020304" pitchFamily="18" charset="0"/>
                  <a:ea typeface="宋体" panose="02010600030101010101" pitchFamily="2" charset="-122"/>
                </a:rPr>
                <a:t>7    6    </a:t>
              </a:r>
              <a:endParaRPr kumimoji="1" lang="zh-CN" altLang="en-US" sz="2400">
                <a:latin typeface="Times New Roman" panose="02020603050405020304" pitchFamily="18" charset="0"/>
                <a:ea typeface="宋体" panose="02010600030101010101" pitchFamily="2" charset="-122"/>
              </a:endParaRPr>
            </a:p>
          </p:txBody>
        </p:sp>
        <p:sp>
          <p:nvSpPr>
            <p:cNvPr id="79884" name="Text Box 9">
              <a:extLst>
                <a:ext uri="{FF2B5EF4-FFF2-40B4-BE49-F238E27FC236}">
                  <a16:creationId xmlns:a16="http://schemas.microsoft.com/office/drawing/2014/main" id="{AC269775-20E7-4957-9FD7-8C8315DBC294}"/>
                </a:ext>
              </a:extLst>
            </p:cNvPr>
            <p:cNvSpPr txBox="1">
              <a:spLocks noChangeArrowheads="1"/>
            </p:cNvSpPr>
            <p:nvPr/>
          </p:nvSpPr>
          <p:spPr bwMode="auto">
            <a:xfrm>
              <a:off x="912" y="2879"/>
              <a:ext cx="2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2400">
                  <a:solidFill>
                    <a:srgbClr val="FF0000"/>
                  </a:solidFill>
                  <a:latin typeface="Times New Roman" panose="02020603050405020304" pitchFamily="18" charset="0"/>
                  <a:ea typeface="宋体" panose="02010600030101010101" pitchFamily="2" charset="-122"/>
                </a:rPr>
                <a:t>8</a:t>
              </a:r>
              <a:endParaRPr kumimoji="1" lang="zh-CN" altLang="en-US" sz="2400">
                <a:latin typeface="Times New Roman" panose="02020603050405020304" pitchFamily="18" charset="0"/>
                <a:ea typeface="宋体" panose="02010600030101010101" pitchFamily="2" charset="-122"/>
              </a:endParaRPr>
            </a:p>
          </p:txBody>
        </p:sp>
        <p:sp>
          <p:nvSpPr>
            <p:cNvPr id="73738" name="Text Box 10">
              <a:extLst>
                <a:ext uri="{FF2B5EF4-FFF2-40B4-BE49-F238E27FC236}">
                  <a16:creationId xmlns:a16="http://schemas.microsoft.com/office/drawing/2014/main" id="{724DA811-3938-4517-B2A6-BE805F3CD222}"/>
                </a:ext>
              </a:extLst>
            </p:cNvPr>
            <p:cNvSpPr txBox="1">
              <a:spLocks noChangeArrowheads="1"/>
            </p:cNvSpPr>
            <p:nvPr/>
          </p:nvSpPr>
          <p:spPr bwMode="auto">
            <a:xfrm>
              <a:off x="3071" y="2491"/>
              <a:ext cx="967" cy="989"/>
            </a:xfrm>
            <a:prstGeom prst="rect">
              <a:avLst/>
            </a:prstGeom>
            <a:noFill/>
            <a:ln>
              <a:noFill/>
            </a:ln>
          </p:spPr>
          <p:txBody>
            <a:bodyPr wrap="none" anchor="ctr">
              <a:spAutoFit/>
            </a:bodyPr>
            <a:lstStyle>
              <a:lvl1pPr>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defRPr/>
              </a:pPr>
              <a:r>
                <a:rPr kumimoji="1" lang="zh-CN" altLang="en-US" sz="2400" dirty="0">
                  <a:solidFill>
                    <a:schemeClr val="accent6"/>
                  </a:solidFill>
                  <a:latin typeface="幼圆" panose="02010509060101010101" pitchFamily="49" charset="-122"/>
                  <a:ea typeface="幼圆" panose="02010509060101010101" pitchFamily="49" charset="-122"/>
                </a:rPr>
                <a:t>将牌1：1</a:t>
              </a:r>
            </a:p>
            <a:p>
              <a:pPr eaLnBrk="1" hangingPunct="1">
                <a:spcBef>
                  <a:spcPct val="0"/>
                </a:spcBef>
                <a:buFontTx/>
                <a:buNone/>
                <a:defRPr/>
              </a:pPr>
              <a:r>
                <a:rPr kumimoji="1" lang="zh-CN" altLang="en-US" sz="2400" dirty="0">
                  <a:solidFill>
                    <a:schemeClr val="accent6"/>
                  </a:solidFill>
                  <a:latin typeface="幼圆" panose="02010509060101010101" pitchFamily="49" charset="-122"/>
                  <a:ea typeface="幼圆" panose="02010509060101010101" pitchFamily="49" charset="-122"/>
                </a:rPr>
                <a:t>将牌2：1</a:t>
              </a:r>
            </a:p>
            <a:p>
              <a:pPr eaLnBrk="1" hangingPunct="1">
                <a:spcBef>
                  <a:spcPct val="0"/>
                </a:spcBef>
                <a:buFontTx/>
                <a:buNone/>
                <a:defRPr/>
              </a:pPr>
              <a:r>
                <a:rPr kumimoji="1" lang="zh-CN" altLang="en-US" sz="2400" dirty="0">
                  <a:solidFill>
                    <a:schemeClr val="accent6"/>
                  </a:solidFill>
                  <a:latin typeface="幼圆" panose="02010509060101010101" pitchFamily="49" charset="-122"/>
                  <a:ea typeface="幼圆" panose="02010509060101010101" pitchFamily="49" charset="-122"/>
                </a:rPr>
                <a:t>将牌6：1</a:t>
              </a:r>
            </a:p>
            <a:p>
              <a:pPr eaLnBrk="1" hangingPunct="1">
                <a:spcBef>
                  <a:spcPct val="0"/>
                </a:spcBef>
                <a:buFontTx/>
                <a:buNone/>
                <a:defRPr/>
              </a:pPr>
              <a:r>
                <a:rPr kumimoji="1" lang="zh-CN" altLang="en-US" sz="2400" dirty="0">
                  <a:solidFill>
                    <a:schemeClr val="accent6"/>
                  </a:solidFill>
                  <a:latin typeface="幼圆" panose="02010509060101010101" pitchFamily="49" charset="-122"/>
                  <a:ea typeface="幼圆" panose="02010509060101010101" pitchFamily="49" charset="-122"/>
                </a:rPr>
                <a:t>将牌8：2</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wipe(up)">
                                      <p:cBhvr>
                                        <p:cTn id="7" dur="500"/>
                                        <p:tgtEl>
                                          <p:spTgt spid="3338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3827">
                                            <p:txEl>
                                              <p:pRg st="1" end="1"/>
                                            </p:txEl>
                                          </p:spTgt>
                                        </p:tgtEl>
                                        <p:attrNameLst>
                                          <p:attrName>style.visibility</p:attrName>
                                        </p:attrNameLst>
                                      </p:cBhvr>
                                      <p:to>
                                        <p:strVal val="visible"/>
                                      </p:to>
                                    </p:set>
                                    <p:animEffect transition="in" filter="wipe(up)">
                                      <p:cBhvr>
                                        <p:cTn id="10" dur="500"/>
                                        <p:tgtEl>
                                          <p:spTgt spid="33382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33827">
                                            <p:txEl>
                                              <p:pRg st="2" end="2"/>
                                            </p:txEl>
                                          </p:spTgt>
                                        </p:tgtEl>
                                        <p:attrNameLst>
                                          <p:attrName>style.visibility</p:attrName>
                                        </p:attrNameLst>
                                      </p:cBhvr>
                                      <p:to>
                                        <p:strVal val="visible"/>
                                      </p:to>
                                    </p:set>
                                    <p:animEffect transition="in" filter="wipe(up)">
                                      <p:cBhvr>
                                        <p:cTn id="13" dur="500"/>
                                        <p:tgtEl>
                                          <p:spTgt spid="3338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239A443-9F71-4A61-803F-445DADB4FC7E}"/>
              </a:ext>
            </a:extLst>
          </p:cNvPr>
          <p:cNvSpPr>
            <a:spLocks noGrp="1" noChangeArrowheads="1"/>
          </p:cNvSpPr>
          <p:nvPr>
            <p:ph type="title"/>
          </p:nvPr>
        </p:nvSpPr>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rPr>
              <a:t>A*</a:t>
            </a:r>
            <a:r>
              <a:rPr lang="zh-CN" altLang="zh-CN" b="1" dirty="0">
                <a:solidFill>
                  <a:schemeClr val="accent6"/>
                </a:solidFill>
                <a:latin typeface="黑体" panose="02010609060101010101" pitchFamily="49" charset="-122"/>
                <a:ea typeface="黑体" panose="02010609060101010101" pitchFamily="49" charset="-122"/>
              </a:rPr>
              <a:t>算法</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81924" name="日期占位符 1">
            <a:extLst>
              <a:ext uri="{FF2B5EF4-FFF2-40B4-BE49-F238E27FC236}">
                <a16:creationId xmlns:a16="http://schemas.microsoft.com/office/drawing/2014/main" id="{50EDF2EE-FD5E-4D1E-9B74-CA4C82D90F46}"/>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A0D2E44-A8CE-4162-A6D1-1937FA8200FC}" type="datetime1">
              <a:rPr lang="zh-CN" altLang="en-US" sz="1400" smtClean="0"/>
              <a:pPr>
                <a:spcBef>
                  <a:spcPct val="0"/>
                </a:spcBef>
                <a:buFontTx/>
                <a:buNone/>
              </a:pPr>
              <a:t>2021/11/2</a:t>
            </a:fld>
            <a:endParaRPr lang="en-US" altLang="zh-CN" sz="1400"/>
          </a:p>
        </p:txBody>
      </p:sp>
      <p:sp>
        <p:nvSpPr>
          <p:cNvPr id="81926" name="页脚占位符 2">
            <a:extLst>
              <a:ext uri="{FF2B5EF4-FFF2-40B4-BE49-F238E27FC236}">
                <a16:creationId xmlns:a16="http://schemas.microsoft.com/office/drawing/2014/main" id="{7945406A-BB95-43C9-A258-984D1E8D034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81925" name="灯片编号占位符 3">
            <a:extLst>
              <a:ext uri="{FF2B5EF4-FFF2-40B4-BE49-F238E27FC236}">
                <a16:creationId xmlns:a16="http://schemas.microsoft.com/office/drawing/2014/main" id="{714E1CD1-5883-4D73-B12E-C177AEBF97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58CE1E5-26AA-4129-A62E-2DB5ADE6D851}" type="slidenum">
              <a:rPr lang="zh-CN" altLang="en-US" sz="1400"/>
              <a:pPr>
                <a:spcBef>
                  <a:spcPct val="0"/>
                </a:spcBef>
                <a:buFontTx/>
                <a:buNone/>
              </a:pPr>
              <a:t>36</a:t>
            </a:fld>
            <a:endParaRPr lang="en-US" altLang="zh-CN" sz="1400"/>
          </a:p>
        </p:txBody>
      </p:sp>
      <p:graphicFrame>
        <p:nvGraphicFramePr>
          <p:cNvPr id="334859" name="Object 11">
            <a:extLst>
              <a:ext uri="{FF2B5EF4-FFF2-40B4-BE49-F238E27FC236}">
                <a16:creationId xmlns:a16="http://schemas.microsoft.com/office/drawing/2014/main" id="{FEB92889-0A4C-4F97-8B06-E6CD263C266E}"/>
              </a:ext>
            </a:extLst>
          </p:cNvPr>
          <p:cNvGraphicFramePr>
            <a:graphicFrameLocks noChangeAspect="1"/>
          </p:cNvGraphicFramePr>
          <p:nvPr/>
        </p:nvGraphicFramePr>
        <p:xfrm>
          <a:off x="1293813" y="1357313"/>
          <a:ext cx="6400800" cy="4754562"/>
        </p:xfrm>
        <a:graphic>
          <a:graphicData uri="http://schemas.openxmlformats.org/presentationml/2006/ole">
            <mc:AlternateContent xmlns:mc="http://schemas.openxmlformats.org/markup-compatibility/2006">
              <mc:Choice xmlns:v="urn:schemas-microsoft-com:vml" Requires="v">
                <p:oleObj spid="_x0000_s81927" r:id="rId4" imgW="2800741" imgH="2467319" progId="Paint.Picture">
                  <p:embed/>
                </p:oleObj>
              </mc:Choice>
              <mc:Fallback>
                <p:oleObj r:id="rId4" imgW="2800741" imgH="2467319" progId="Paint.Picture">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813" y="1357313"/>
                        <a:ext cx="6400800"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4859"/>
                                        </p:tgtEl>
                                        <p:attrNameLst>
                                          <p:attrName>style.visibility</p:attrName>
                                        </p:attrNameLst>
                                      </p:cBhvr>
                                      <p:to>
                                        <p:strVal val="visible"/>
                                      </p:to>
                                    </p:set>
                                    <p:anim calcmode="lin" valueType="num">
                                      <p:cBhvr additive="base">
                                        <p:cTn id="7" dur="500" fill="hold"/>
                                        <p:tgtEl>
                                          <p:spTgt spid="334859"/>
                                        </p:tgtEl>
                                        <p:attrNameLst>
                                          <p:attrName>ppt_x</p:attrName>
                                        </p:attrNameLst>
                                      </p:cBhvr>
                                      <p:tavLst>
                                        <p:tav tm="0">
                                          <p:val>
                                            <p:strVal val="0-#ppt_w/2"/>
                                          </p:val>
                                        </p:tav>
                                        <p:tav tm="100000">
                                          <p:val>
                                            <p:strVal val="#ppt_x"/>
                                          </p:val>
                                        </p:tav>
                                      </p:tavLst>
                                    </p:anim>
                                    <p:anim calcmode="lin" valueType="num">
                                      <p:cBhvr additive="base">
                                        <p:cTn id="8" dur="500" fill="hold"/>
                                        <p:tgtEl>
                                          <p:spTgt spid="334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3">
            <a:extLst>
              <a:ext uri="{FF2B5EF4-FFF2-40B4-BE49-F238E27FC236}">
                <a16:creationId xmlns:a16="http://schemas.microsoft.com/office/drawing/2014/main" id="{1DEBD369-92C7-4231-9698-94F2C9F57BC5}"/>
              </a:ext>
            </a:extLst>
          </p:cNvPr>
          <p:cNvGraphicFramePr>
            <a:graphicFrameLocks noChangeAspect="1"/>
          </p:cNvGraphicFramePr>
          <p:nvPr/>
        </p:nvGraphicFramePr>
        <p:xfrm>
          <a:off x="2051050" y="1341438"/>
          <a:ext cx="5773738" cy="4824412"/>
        </p:xfrm>
        <a:graphic>
          <a:graphicData uri="http://schemas.openxmlformats.org/presentationml/2006/ole">
            <mc:AlternateContent xmlns:mc="http://schemas.openxmlformats.org/markup-compatibility/2006">
              <mc:Choice xmlns:v="urn:schemas-microsoft-com:vml" Requires="v">
                <p:oleObj spid="_x0000_s83975" name="位图图像" r:id="rId4" imgW="5172797" imgH="5191850" progId="Paint.Picture">
                  <p:embed/>
                </p:oleObj>
              </mc:Choice>
              <mc:Fallback>
                <p:oleObj name="位图图像" r:id="rId4" imgW="5172797" imgH="519185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341438"/>
                        <a:ext cx="5773738"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a:extLst>
              <a:ext uri="{FF2B5EF4-FFF2-40B4-BE49-F238E27FC236}">
                <a16:creationId xmlns:a16="http://schemas.microsoft.com/office/drawing/2014/main" id="{6ABFE7A1-F386-4472-AEB8-21C4E6FBC736}"/>
              </a:ext>
            </a:extLst>
          </p:cNvPr>
          <p:cNvSpPr txBox="1">
            <a:spLocks noChangeArrowheads="1"/>
          </p:cNvSpPr>
          <p:nvPr/>
        </p:nvSpPr>
        <p:spPr>
          <a:xfrm>
            <a:off x="684213" y="0"/>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a:lstStyle>
          <a:p>
            <a:pPr>
              <a:defRPr/>
            </a:pPr>
            <a:r>
              <a:rPr lang="en-US" altLang="zh-CN" b="1" kern="0">
                <a:solidFill>
                  <a:schemeClr val="accent6"/>
                </a:solidFill>
                <a:latin typeface="黑体" panose="02010609060101010101" pitchFamily="49" charset="-122"/>
                <a:ea typeface="黑体" panose="02010609060101010101" pitchFamily="49" charset="-122"/>
              </a:rPr>
              <a:t>A*</a:t>
            </a:r>
            <a:r>
              <a:rPr lang="zh-CN" altLang="zh-CN" b="1" kern="0">
                <a:solidFill>
                  <a:schemeClr val="accent6"/>
                </a:solidFill>
                <a:latin typeface="黑体" panose="02010609060101010101" pitchFamily="49" charset="-122"/>
                <a:ea typeface="黑体" panose="02010609060101010101" pitchFamily="49" charset="-122"/>
              </a:rPr>
              <a:t>算法</a:t>
            </a:r>
            <a:endParaRPr lang="zh-CN" altLang="en-US" b="1" kern="0" dirty="0">
              <a:solidFill>
                <a:schemeClr val="accent6"/>
              </a:solidFill>
              <a:latin typeface="黑体" panose="02010609060101010101" pitchFamily="49" charset="-122"/>
              <a:ea typeface="黑体" panose="02010609060101010101" pitchFamily="49" charset="-122"/>
            </a:endParaRPr>
          </a:p>
        </p:txBody>
      </p:sp>
      <p:sp>
        <p:nvSpPr>
          <p:cNvPr id="83972" name="日期占位符 1">
            <a:extLst>
              <a:ext uri="{FF2B5EF4-FFF2-40B4-BE49-F238E27FC236}">
                <a16:creationId xmlns:a16="http://schemas.microsoft.com/office/drawing/2014/main" id="{E1EE4758-DDFB-4B38-9777-C4EDFFEEE266}"/>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8732A7C-2FDB-4380-BEAC-E2D4CEC851DE}" type="datetime1">
              <a:rPr lang="zh-CN" altLang="en-US" sz="1400" smtClean="0"/>
              <a:pPr>
                <a:spcBef>
                  <a:spcPct val="0"/>
                </a:spcBef>
                <a:buFontTx/>
                <a:buNone/>
              </a:pPr>
              <a:t>2021/11/2</a:t>
            </a:fld>
            <a:endParaRPr lang="en-US" altLang="zh-CN" sz="1400"/>
          </a:p>
        </p:txBody>
      </p:sp>
      <p:sp>
        <p:nvSpPr>
          <p:cNvPr id="83974" name="页脚占位符 2">
            <a:extLst>
              <a:ext uri="{FF2B5EF4-FFF2-40B4-BE49-F238E27FC236}">
                <a16:creationId xmlns:a16="http://schemas.microsoft.com/office/drawing/2014/main" id="{AEF9482A-4CBD-4880-8968-73D5641711C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83973" name="灯片编号占位符 4">
            <a:extLst>
              <a:ext uri="{FF2B5EF4-FFF2-40B4-BE49-F238E27FC236}">
                <a16:creationId xmlns:a16="http://schemas.microsoft.com/office/drawing/2014/main" id="{713E854A-CD78-44A8-96A8-AFE7005A3E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8D976DD-42F3-4133-9CDF-C4B214DE9127}" type="slidenum">
              <a:rPr lang="zh-CN" altLang="en-US" sz="1400"/>
              <a:pPr>
                <a:spcBef>
                  <a:spcPct val="0"/>
                </a:spcBef>
                <a:buFontTx/>
                <a:buNone/>
              </a:pPr>
              <a:t>37</a:t>
            </a:fld>
            <a:endParaRPr lang="en-US" altLang="zh-CN"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0B1D9AA-3169-45C7-939D-94F1D23EDDE7}"/>
              </a:ext>
            </a:extLst>
          </p:cNvPr>
          <p:cNvSpPr>
            <a:spLocks noGrp="1" noChangeArrowheads="1"/>
          </p:cNvSpPr>
          <p:nvPr>
            <p:ph type="title"/>
          </p:nvPr>
        </p:nvSpPr>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rPr>
              <a:t>A*</a:t>
            </a:r>
            <a:r>
              <a:rPr lang="zh-CN" altLang="zh-CN" b="1" dirty="0">
                <a:solidFill>
                  <a:schemeClr val="accent6"/>
                </a:solidFill>
                <a:latin typeface="黑体" panose="02010609060101010101" pitchFamily="49" charset="-122"/>
                <a:ea typeface="黑体" panose="02010609060101010101" pitchFamily="49" charset="-122"/>
              </a:rPr>
              <a:t>算法可纳性</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293891" name="Rectangle 3">
            <a:extLst>
              <a:ext uri="{FF2B5EF4-FFF2-40B4-BE49-F238E27FC236}">
                <a16:creationId xmlns:a16="http://schemas.microsoft.com/office/drawing/2014/main" id="{BB2158A7-4E33-4F88-8AD4-FCFA062E8E60}"/>
              </a:ext>
            </a:extLst>
          </p:cNvPr>
          <p:cNvSpPr>
            <a:spLocks noGrp="1" noChangeArrowheads="1"/>
          </p:cNvSpPr>
          <p:nvPr>
            <p:ph idx="1"/>
          </p:nvPr>
        </p:nvSpPr>
        <p:spPr>
          <a:xfrm>
            <a:off x="611188" y="1268413"/>
            <a:ext cx="7772400" cy="4114800"/>
          </a:xfrm>
        </p:spPr>
        <p:txBody>
          <a:bodyPr>
            <a:normAutofit fontScale="70000" lnSpcReduction="20000"/>
          </a:bodyPr>
          <a:lstStyle/>
          <a:p>
            <a:pPr>
              <a:lnSpc>
                <a:spcPts val="3600"/>
              </a:lnSpc>
              <a:buFont typeface="Wingdings" panose="05000000000000000000" pitchFamily="2" charset="2"/>
              <a:buChar char="q"/>
            </a:pPr>
            <a:r>
              <a:rPr lang="zh-CN" altLang="en-US" sz="2400">
                <a:latin typeface="幼圆" panose="02010509060101010101" pitchFamily="49" charset="-122"/>
                <a:ea typeface="幼圆" panose="02010509060101010101" pitchFamily="49" charset="-122"/>
              </a:rPr>
              <a:t>对于可解状态图(即从初始节点到目标节点有路径存在)所说,如果一个搜索算法能在有限步内终止,并且能找到最优解,则称该搜索算法是可纳的. </a:t>
            </a:r>
          </a:p>
          <a:p>
            <a:pPr>
              <a:lnSpc>
                <a:spcPts val="3600"/>
              </a:lnSpc>
              <a:buFont typeface="Wingdings" panose="05000000000000000000" pitchFamily="2" charset="2"/>
              <a:buChar char="q"/>
            </a:pPr>
            <a:r>
              <a:rPr lang="zh-CN" altLang="en-US" sz="2400">
                <a:latin typeface="幼圆" panose="02010509060101010101" pitchFamily="49" charset="-122"/>
                <a:ea typeface="幼圆" panose="02010509060101010101" pitchFamily="49" charset="-122"/>
              </a:rPr>
              <a:t>定理:</a:t>
            </a:r>
            <a:r>
              <a:rPr lang="en-US" altLang="zh-CN" sz="2400">
                <a:latin typeface="幼圆" panose="02010509060101010101" pitchFamily="49" charset="-122"/>
                <a:ea typeface="幼圆" panose="02010509060101010101" pitchFamily="49" charset="-122"/>
              </a:rPr>
              <a:t>A*</a:t>
            </a:r>
            <a:r>
              <a:rPr lang="zh-CN" altLang="zh-CN" sz="2400">
                <a:latin typeface="幼圆" panose="02010509060101010101" pitchFamily="49" charset="-122"/>
                <a:ea typeface="幼圆" panose="02010509060101010101" pitchFamily="49" charset="-122"/>
              </a:rPr>
              <a:t>算法是可纳的,即在有限步内终止,并且找到最优解</a:t>
            </a:r>
          </a:p>
          <a:p>
            <a:pPr>
              <a:lnSpc>
                <a:spcPts val="3600"/>
              </a:lnSpc>
              <a:buFont typeface="Wingdings" panose="05000000000000000000" pitchFamily="2" charset="2"/>
              <a:buChar char="q"/>
            </a:pPr>
            <a:r>
              <a:rPr lang="zh-CN" altLang="zh-CN" sz="2400">
                <a:latin typeface="幼圆" panose="02010509060101010101" pitchFamily="49" charset="-122"/>
                <a:ea typeface="幼圆" panose="02010509060101010101" pitchFamily="49" charset="-122"/>
              </a:rPr>
              <a:t>证明思路</a:t>
            </a:r>
          </a:p>
          <a:p>
            <a:pPr lvl="1">
              <a:lnSpc>
                <a:spcPts val="3600"/>
              </a:lnSpc>
            </a:pPr>
            <a:r>
              <a:rPr lang="zh-CN" altLang="zh-CN" sz="2400">
                <a:latin typeface="幼圆" panose="02010509060101010101" pitchFamily="49" charset="-122"/>
                <a:ea typeface="幼圆" panose="02010509060101010101" pitchFamily="49" charset="-122"/>
              </a:rPr>
              <a:t>对于有限图,A*算法一定会在有限步内终止</a:t>
            </a:r>
          </a:p>
          <a:p>
            <a:pPr lvl="1">
              <a:lnSpc>
                <a:spcPts val="3600"/>
              </a:lnSpc>
            </a:pPr>
            <a:r>
              <a:rPr lang="zh-CN" altLang="zh-CN" sz="2400">
                <a:latin typeface="幼圆" panose="02010509060101010101" pitchFamily="49" charset="-122"/>
                <a:ea typeface="幼圆" panose="02010509060101010101" pitchFamily="49" charset="-122"/>
              </a:rPr>
              <a:t>对应无限图,只要从初始节点到目标节点有路径存在,A*算法也必然终止</a:t>
            </a:r>
          </a:p>
          <a:p>
            <a:pPr lvl="1">
              <a:lnSpc>
                <a:spcPts val="3600"/>
              </a:lnSpc>
            </a:pPr>
            <a:r>
              <a:rPr lang="zh-CN" altLang="zh-CN" sz="2400">
                <a:latin typeface="幼圆" panose="02010509060101010101" pitchFamily="49" charset="-122"/>
                <a:ea typeface="幼圆" panose="02010509060101010101" pitchFamily="49" charset="-122"/>
              </a:rPr>
              <a:t>A*算法一定终止在最优路径上</a:t>
            </a:r>
          </a:p>
        </p:txBody>
      </p:sp>
      <p:sp>
        <p:nvSpPr>
          <p:cNvPr id="86020" name="日期占位符 1">
            <a:extLst>
              <a:ext uri="{FF2B5EF4-FFF2-40B4-BE49-F238E27FC236}">
                <a16:creationId xmlns:a16="http://schemas.microsoft.com/office/drawing/2014/main" id="{B5A0EC82-38ED-4F2E-8B4D-742A890E557B}"/>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B529B8C-B92C-43EA-B0A0-FA5741A47CFE}" type="datetime1">
              <a:rPr lang="zh-CN" altLang="en-US" sz="1400" smtClean="0"/>
              <a:pPr>
                <a:spcBef>
                  <a:spcPct val="0"/>
                </a:spcBef>
                <a:buFontTx/>
                <a:buNone/>
              </a:pPr>
              <a:t>2021/11/2</a:t>
            </a:fld>
            <a:endParaRPr lang="en-US" altLang="zh-CN" sz="1400"/>
          </a:p>
        </p:txBody>
      </p:sp>
      <p:sp>
        <p:nvSpPr>
          <p:cNvPr id="86022" name="页脚占位符 2">
            <a:extLst>
              <a:ext uri="{FF2B5EF4-FFF2-40B4-BE49-F238E27FC236}">
                <a16:creationId xmlns:a16="http://schemas.microsoft.com/office/drawing/2014/main" id="{F1F721B8-985E-464F-B7D7-E89592C93E5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86021" name="灯片编号占位符 3">
            <a:extLst>
              <a:ext uri="{FF2B5EF4-FFF2-40B4-BE49-F238E27FC236}">
                <a16:creationId xmlns:a16="http://schemas.microsoft.com/office/drawing/2014/main" id="{9EBF6283-23A3-4662-934C-AA0AAD0C77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AF47643-4B5B-43CB-959E-ADC39FF95B18}" type="slidenum">
              <a:rPr lang="zh-CN" altLang="en-US" sz="1400"/>
              <a:pPr>
                <a:spcBef>
                  <a:spcPct val="0"/>
                </a:spcBef>
                <a:buFontTx/>
                <a:buNone/>
              </a:pPr>
              <a:t>38</a:t>
            </a:fld>
            <a:endParaRPr lang="en-US" altLang="zh-CN" sz="1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wipe(up)">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wipe(up)">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wipe(up)">
                                      <p:cBhvr>
                                        <p:cTn id="17" dur="500"/>
                                        <p:tgtEl>
                                          <p:spTgt spid="293891">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93891">
                                            <p:txEl>
                                              <p:pRg st="3" end="3"/>
                                            </p:txEl>
                                          </p:spTgt>
                                        </p:tgtEl>
                                        <p:attrNameLst>
                                          <p:attrName>style.visibility</p:attrName>
                                        </p:attrNameLst>
                                      </p:cBhvr>
                                      <p:to>
                                        <p:strVal val="visible"/>
                                      </p:to>
                                    </p:set>
                                    <p:animEffect transition="in" filter="wipe(up)">
                                      <p:cBhvr>
                                        <p:cTn id="20" dur="500"/>
                                        <p:tgtEl>
                                          <p:spTgt spid="293891">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93891">
                                            <p:txEl>
                                              <p:pRg st="4" end="4"/>
                                            </p:txEl>
                                          </p:spTgt>
                                        </p:tgtEl>
                                        <p:attrNameLst>
                                          <p:attrName>style.visibility</p:attrName>
                                        </p:attrNameLst>
                                      </p:cBhvr>
                                      <p:to>
                                        <p:strVal val="visible"/>
                                      </p:to>
                                    </p:set>
                                    <p:animEffect transition="in" filter="wipe(up)">
                                      <p:cBhvr>
                                        <p:cTn id="23" dur="500"/>
                                        <p:tgtEl>
                                          <p:spTgt spid="293891">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93891">
                                            <p:txEl>
                                              <p:pRg st="5" end="5"/>
                                            </p:txEl>
                                          </p:spTgt>
                                        </p:tgtEl>
                                        <p:attrNameLst>
                                          <p:attrName>style.visibility</p:attrName>
                                        </p:attrNameLst>
                                      </p:cBhvr>
                                      <p:to>
                                        <p:strVal val="visible"/>
                                      </p:to>
                                    </p:set>
                                    <p:animEffect transition="in" filter="wipe(up)">
                                      <p:cBhvr>
                                        <p:cTn id="26" dur="500"/>
                                        <p:tgtEl>
                                          <p:spTgt spid="2938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C103EF8-0B10-4905-A6B4-C4EF61A84AC4}"/>
              </a:ext>
            </a:extLst>
          </p:cNvPr>
          <p:cNvSpPr>
            <a:spLocks noGrp="1" noChangeArrowheads="1"/>
          </p:cNvSpPr>
          <p:nvPr>
            <p:ph type="title"/>
          </p:nvPr>
        </p:nvSpPr>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rPr>
              <a:t>A*</a:t>
            </a:r>
            <a:r>
              <a:rPr lang="zh-CN" altLang="zh-CN" b="1" dirty="0">
                <a:solidFill>
                  <a:schemeClr val="accent6"/>
                </a:solidFill>
                <a:latin typeface="黑体" panose="02010609060101010101" pitchFamily="49" charset="-122"/>
                <a:ea typeface="黑体" panose="02010609060101010101" pitchFamily="49" charset="-122"/>
              </a:rPr>
              <a:t>算法的最优性</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294915" name="Rectangle 3">
            <a:extLst>
              <a:ext uri="{FF2B5EF4-FFF2-40B4-BE49-F238E27FC236}">
                <a16:creationId xmlns:a16="http://schemas.microsoft.com/office/drawing/2014/main" id="{BCEFCCD2-BCE8-4D3B-88E6-09EF32B53A54}"/>
              </a:ext>
            </a:extLst>
          </p:cNvPr>
          <p:cNvSpPr>
            <a:spLocks noGrp="1" noChangeArrowheads="1"/>
          </p:cNvSpPr>
          <p:nvPr>
            <p:ph idx="1"/>
          </p:nvPr>
        </p:nvSpPr>
        <p:spPr>
          <a:xfrm>
            <a:off x="539750" y="1196975"/>
            <a:ext cx="7772400" cy="4114800"/>
          </a:xfrm>
        </p:spPr>
        <p:txBody>
          <a:bodyPr/>
          <a:lstStyle/>
          <a:p>
            <a:pPr marL="533400" indent="-533400">
              <a:lnSpc>
                <a:spcPct val="150000"/>
              </a:lnSpc>
              <a:buFont typeface="Wingdings" panose="05000000000000000000" pitchFamily="2" charset="2"/>
              <a:buChar char="q"/>
            </a:pPr>
            <a:r>
              <a:rPr lang="zh-CN" altLang="en-US" sz="2800">
                <a:latin typeface="幼圆" panose="02010509060101010101" pitchFamily="49" charset="-122"/>
                <a:ea typeface="幼圆" panose="02010509060101010101" pitchFamily="49" charset="-122"/>
              </a:rPr>
              <a:t>最优性</a:t>
            </a:r>
          </a:p>
          <a:p>
            <a:pPr marL="914400" lvl="1" indent="-457200">
              <a:lnSpc>
                <a:spcPct val="150000"/>
              </a:lnSpc>
            </a:pPr>
            <a:r>
              <a:rPr lang="en-US" altLang="zh-CN">
                <a:latin typeface="幼圆" panose="02010509060101010101" pitchFamily="49" charset="-122"/>
                <a:ea typeface="幼圆" panose="02010509060101010101" pitchFamily="49" charset="-122"/>
              </a:rPr>
              <a:t>A*</a:t>
            </a:r>
            <a:r>
              <a:rPr lang="zh-CN" altLang="zh-CN">
                <a:latin typeface="幼圆" panose="02010509060101010101" pitchFamily="49" charset="-122"/>
                <a:ea typeface="幼圆" panose="02010509060101010101" pitchFamily="49" charset="-122"/>
              </a:rPr>
              <a:t>算法的搜索效率在很大程度上取决于h(x),在满足h(x)&lt;=h*(x)的前提下,h(x)的值越大越好.</a:t>
            </a:r>
          </a:p>
          <a:p>
            <a:pPr marL="914400" lvl="1" indent="-457200">
              <a:lnSpc>
                <a:spcPct val="150000"/>
              </a:lnSpc>
            </a:pPr>
            <a:r>
              <a:rPr lang="zh-CN" altLang="zh-CN">
                <a:latin typeface="幼圆" panose="02010509060101010101" pitchFamily="49" charset="-122"/>
                <a:ea typeface="幼圆" panose="02010509060101010101" pitchFamily="49" charset="-122"/>
              </a:rPr>
              <a:t>H(x)所携带的启发性信息越多,搜索时所扩展的节点数越少,搜索效率就越高</a:t>
            </a:r>
          </a:p>
        </p:txBody>
      </p:sp>
      <p:sp>
        <p:nvSpPr>
          <p:cNvPr id="88068" name="日期占位符 1">
            <a:extLst>
              <a:ext uri="{FF2B5EF4-FFF2-40B4-BE49-F238E27FC236}">
                <a16:creationId xmlns:a16="http://schemas.microsoft.com/office/drawing/2014/main" id="{6EB77B52-F466-4D1F-929A-117175C9F046}"/>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40F37A2-051E-46A7-BC1B-901B26D859FB}" type="datetime1">
              <a:rPr lang="zh-CN" altLang="en-US" sz="1400" smtClean="0"/>
              <a:pPr>
                <a:spcBef>
                  <a:spcPct val="0"/>
                </a:spcBef>
                <a:buFontTx/>
                <a:buNone/>
              </a:pPr>
              <a:t>2021/11/2</a:t>
            </a:fld>
            <a:endParaRPr lang="en-US" altLang="zh-CN" sz="1400"/>
          </a:p>
        </p:txBody>
      </p:sp>
      <p:sp>
        <p:nvSpPr>
          <p:cNvPr id="88069" name="灯片编号占位符 3">
            <a:extLst>
              <a:ext uri="{FF2B5EF4-FFF2-40B4-BE49-F238E27FC236}">
                <a16:creationId xmlns:a16="http://schemas.microsoft.com/office/drawing/2014/main" id="{E2BD110B-7AF8-4355-AC94-8606FEB7E0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D9488C9-5D93-4962-95D0-4CFF4E4B6166}" type="slidenum">
              <a:rPr lang="zh-CN" altLang="en-US" sz="1400"/>
              <a:pPr>
                <a:spcBef>
                  <a:spcPct val="0"/>
                </a:spcBef>
                <a:buFontTx/>
                <a:buNone/>
              </a:pPr>
              <a:t>39</a:t>
            </a:fld>
            <a:endParaRPr lang="en-US" altLang="zh-CN" sz="1400"/>
          </a:p>
        </p:txBody>
      </p:sp>
      <p:sp>
        <p:nvSpPr>
          <p:cNvPr id="88070" name="页脚占位符 2">
            <a:extLst>
              <a:ext uri="{FF2B5EF4-FFF2-40B4-BE49-F238E27FC236}">
                <a16:creationId xmlns:a16="http://schemas.microsoft.com/office/drawing/2014/main" id="{E456863A-6120-4B1A-A8EF-3FD11002DA68}"/>
              </a:ext>
            </a:extLst>
          </p:cNvPr>
          <p:cNvSpPr txBox="1">
            <a:spLocks/>
          </p:cNvSpPr>
          <p:nvPr/>
        </p:nvSpPr>
        <p:spPr bwMode="auto">
          <a:xfrm>
            <a:off x="32766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zh-CN" altLang="en-US" sz="1400">
                <a:ea typeface="宋体" panose="02010600030101010101" pitchFamily="2" charset="-122"/>
              </a:rPr>
              <a:t> 崔振超    人工智能概论 </a:t>
            </a:r>
            <a:endParaRPr lang="en-US" altLang="zh-CN" sz="1400">
              <a:ea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wipe(up)">
                                      <p:cBhvr>
                                        <p:cTn id="7" dur="500"/>
                                        <p:tgtEl>
                                          <p:spTgt spid="29491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4915">
                                            <p:txEl>
                                              <p:pRg st="1" end="1"/>
                                            </p:txEl>
                                          </p:spTgt>
                                        </p:tgtEl>
                                        <p:attrNameLst>
                                          <p:attrName>style.visibility</p:attrName>
                                        </p:attrNameLst>
                                      </p:cBhvr>
                                      <p:to>
                                        <p:strVal val="visible"/>
                                      </p:to>
                                    </p:set>
                                    <p:animEffect transition="in" filter="wipe(up)">
                                      <p:cBhvr>
                                        <p:cTn id="10" dur="500"/>
                                        <p:tgtEl>
                                          <p:spTgt spid="29491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94915">
                                            <p:txEl>
                                              <p:pRg st="2" end="2"/>
                                            </p:txEl>
                                          </p:spTgt>
                                        </p:tgtEl>
                                        <p:attrNameLst>
                                          <p:attrName>style.visibility</p:attrName>
                                        </p:attrNameLst>
                                      </p:cBhvr>
                                      <p:to>
                                        <p:strVal val="visible"/>
                                      </p:to>
                                    </p:set>
                                    <p:animEffect transition="in" filter="wipe(up)">
                                      <p:cBhvr>
                                        <p:cTn id="13" dur="500"/>
                                        <p:tgtEl>
                                          <p:spTgt spid="294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7A07AFC0-8F09-43D4-850C-1941956F8407}"/>
              </a:ext>
            </a:extLst>
          </p:cNvPr>
          <p:cNvSpPr>
            <a:spLocks noGrp="1" noChangeArrowheads="1"/>
          </p:cNvSpPr>
          <p:nvPr>
            <p:ph type="title"/>
          </p:nvPr>
        </p:nvSpPr>
        <p:spPr>
          <a:xfrm>
            <a:off x="649612" y="27092"/>
            <a:ext cx="7773338" cy="1596177"/>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问题求解</a:t>
            </a:r>
          </a:p>
        </p:txBody>
      </p:sp>
      <p:sp>
        <p:nvSpPr>
          <p:cNvPr id="26627" name="Rectangle 3">
            <a:extLst>
              <a:ext uri="{FF2B5EF4-FFF2-40B4-BE49-F238E27FC236}">
                <a16:creationId xmlns:a16="http://schemas.microsoft.com/office/drawing/2014/main" id="{E2D0C4EA-AC9A-4ECF-BFE2-80B0D846FEB5}"/>
              </a:ext>
            </a:extLst>
          </p:cNvPr>
          <p:cNvSpPr>
            <a:spLocks noGrp="1" noChangeArrowheads="1"/>
          </p:cNvSpPr>
          <p:nvPr>
            <p:ph idx="1"/>
          </p:nvPr>
        </p:nvSpPr>
        <p:spPr>
          <a:xfrm>
            <a:off x="468313" y="1268413"/>
            <a:ext cx="8135937" cy="4114800"/>
          </a:xfrm>
        </p:spPr>
        <p:txBody>
          <a:bodyPr>
            <a:normAutofit fontScale="70000" lnSpcReduction="20000"/>
          </a:bodyPr>
          <a:lstStyle/>
          <a:p>
            <a:pPr lvl="1">
              <a:lnSpc>
                <a:spcPts val="3400"/>
              </a:lnSpc>
              <a:buFont typeface="Wingdings" panose="05000000000000000000" pitchFamily="2" charset="2"/>
              <a:buChar char="§"/>
            </a:pPr>
            <a:r>
              <a:rPr lang="en-US" altLang="zh-CN" sz="2400">
                <a:latin typeface="幼圆" panose="02010509060101010101" pitchFamily="49" charset="-122"/>
                <a:ea typeface="幼圆" panose="02010509060101010101" pitchFamily="49" charset="-122"/>
              </a:rPr>
              <a:t>AI</a:t>
            </a:r>
            <a:r>
              <a:rPr lang="zh-CN" altLang="zh-CN" sz="2400">
                <a:latin typeface="幼圆" panose="02010509060101010101" pitchFamily="49" charset="-122"/>
                <a:ea typeface="幼圆" panose="02010509060101010101" pitchFamily="49" charset="-122"/>
              </a:rPr>
              <a:t>中每个研究领域都有其各自的特点和规律,但就求解</a:t>
            </a:r>
            <a:r>
              <a:rPr lang="zh-CN" altLang="en-US" sz="2400">
                <a:latin typeface="幼圆" panose="02010509060101010101" pitchFamily="49" charset="-122"/>
                <a:ea typeface="幼圆" panose="02010509060101010101" pitchFamily="49" charset="-122"/>
              </a:rPr>
              <a:t>问题</a:t>
            </a:r>
            <a:r>
              <a:rPr lang="zh-CN" altLang="zh-CN" sz="2400">
                <a:latin typeface="幼圆" panose="02010509060101010101" pitchFamily="49" charset="-122"/>
                <a:ea typeface="幼圆" panose="02010509060101010101" pitchFamily="49" charset="-122"/>
              </a:rPr>
              <a:t>的过程看,都可抽象为一个问题求解过程</a:t>
            </a:r>
            <a:r>
              <a:rPr lang="zh-CN" altLang="en-US" sz="2400">
                <a:latin typeface="幼圆" panose="02010509060101010101" pitchFamily="49" charset="-122"/>
                <a:ea typeface="幼圆" panose="02010509060101010101" pitchFamily="49" charset="-122"/>
              </a:rPr>
              <a:t>。</a:t>
            </a:r>
          </a:p>
          <a:p>
            <a:pPr lvl="1">
              <a:lnSpc>
                <a:spcPts val="3400"/>
              </a:lnSpc>
              <a:buFont typeface="Wingdings" panose="05000000000000000000" pitchFamily="2" charset="2"/>
              <a:buChar char="§"/>
            </a:pPr>
            <a:r>
              <a:rPr lang="zh-CN" altLang="en-US" sz="2400">
                <a:latin typeface="幼圆" panose="02010509060101010101" pitchFamily="49" charset="-122"/>
                <a:ea typeface="幼圆" panose="02010509060101010101" pitchFamily="49" charset="-122"/>
              </a:rPr>
              <a:t>问题求解过程实际上是一个搜索,广义地说,它包含了全部计算机科学。</a:t>
            </a:r>
          </a:p>
          <a:p>
            <a:pPr lvl="1">
              <a:lnSpc>
                <a:spcPts val="3400"/>
              </a:lnSpc>
              <a:buFont typeface="Wingdings" panose="05000000000000000000" pitchFamily="2" charset="2"/>
              <a:buChar char="§"/>
            </a:pPr>
            <a:r>
              <a:rPr lang="zh-CN" altLang="en-US" sz="2400">
                <a:latin typeface="幼圆" panose="02010509060101010101" pitchFamily="49" charset="-122"/>
                <a:ea typeface="幼圆" panose="02010509060101010101" pitchFamily="49" charset="-122"/>
              </a:rPr>
              <a:t>任何问题求解技术都包括两个重要的方面:表示和搜索</a:t>
            </a:r>
          </a:p>
          <a:p>
            <a:pPr lvl="1">
              <a:lnSpc>
                <a:spcPts val="3400"/>
              </a:lnSpc>
              <a:buFont typeface="Wingdings" panose="05000000000000000000" pitchFamily="2" charset="2"/>
              <a:buChar char="§"/>
            </a:pPr>
            <a:r>
              <a:rPr lang="zh-CN" altLang="en-US" sz="2400">
                <a:latin typeface="幼圆" panose="02010509060101010101" pitchFamily="49" charset="-122"/>
                <a:ea typeface="幼圆" panose="02010509060101010101" pitchFamily="49" charset="-122"/>
              </a:rPr>
              <a:t>表示是基本的,搜索必须要在表示的基础上进行。表示关系到搜索的效率。</a:t>
            </a:r>
          </a:p>
          <a:p>
            <a:pPr lvl="1">
              <a:lnSpc>
                <a:spcPts val="3400"/>
              </a:lnSpc>
              <a:buFont typeface="Wingdings" panose="05000000000000000000" pitchFamily="2" charset="2"/>
              <a:buChar char="§"/>
            </a:pPr>
            <a:r>
              <a:rPr lang="zh-CN" altLang="en-US" sz="2400">
                <a:latin typeface="幼圆" panose="02010509060101010101" pitchFamily="49" charset="-122"/>
                <a:ea typeface="幼圆" panose="02010509060101010101" pitchFamily="49" charset="-122"/>
              </a:rPr>
              <a:t>本章讨论的表示主要包括:</a:t>
            </a:r>
          </a:p>
          <a:p>
            <a:pPr lvl="2">
              <a:lnSpc>
                <a:spcPts val="3400"/>
              </a:lnSpc>
              <a:buFont typeface="Wingdings" panose="05000000000000000000" pitchFamily="2" charset="2"/>
              <a:buChar char="§"/>
            </a:pPr>
            <a:r>
              <a:rPr lang="zh-CN" altLang="en-US">
                <a:latin typeface="幼圆" panose="02010509060101010101" pitchFamily="49" charset="-122"/>
                <a:ea typeface="幼圆" panose="02010509060101010101" pitchFamily="49" charset="-122"/>
              </a:rPr>
              <a:t>状态空间表示</a:t>
            </a:r>
          </a:p>
          <a:p>
            <a:pPr lvl="2">
              <a:lnSpc>
                <a:spcPts val="3400"/>
              </a:lnSpc>
              <a:buFont typeface="Wingdings" panose="05000000000000000000" pitchFamily="2" charset="2"/>
              <a:buChar char="§"/>
            </a:pPr>
            <a:r>
              <a:rPr lang="zh-CN" altLang="en-US">
                <a:latin typeface="幼圆" panose="02010509060101010101" pitchFamily="49" charset="-122"/>
                <a:ea typeface="幼圆" panose="02010509060101010101" pitchFamily="49" charset="-122"/>
              </a:rPr>
              <a:t>问题空间表示</a:t>
            </a:r>
          </a:p>
        </p:txBody>
      </p:sp>
      <p:sp>
        <p:nvSpPr>
          <p:cNvPr id="26628" name="日期占位符 1">
            <a:extLst>
              <a:ext uri="{FF2B5EF4-FFF2-40B4-BE49-F238E27FC236}">
                <a16:creationId xmlns:a16="http://schemas.microsoft.com/office/drawing/2014/main" id="{9254131C-F269-4850-B429-B6E0C545A0F1}"/>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89728B9-1B05-48A3-83B9-D8FA1CDF2519}" type="datetime1">
              <a:rPr lang="zh-CN" altLang="en-US" sz="1400" smtClean="0"/>
              <a:pPr>
                <a:spcBef>
                  <a:spcPct val="0"/>
                </a:spcBef>
                <a:buFontTx/>
                <a:buNone/>
              </a:pPr>
              <a:t>2021/11/2</a:t>
            </a:fld>
            <a:endParaRPr lang="en-US" altLang="zh-CN" sz="1400"/>
          </a:p>
        </p:txBody>
      </p:sp>
      <p:sp>
        <p:nvSpPr>
          <p:cNvPr id="26629" name="页脚占位符 2">
            <a:extLst>
              <a:ext uri="{FF2B5EF4-FFF2-40B4-BE49-F238E27FC236}">
                <a16:creationId xmlns:a16="http://schemas.microsoft.com/office/drawing/2014/main" id="{F884309F-9357-4A1E-B694-B4A7F8A497D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zh-CN" altLang="en-US" sz="1400"/>
              <a:t>崔振超    人工智能概论 </a:t>
            </a:r>
            <a:endParaRPr lang="en-US" altLang="zh-CN" sz="1400"/>
          </a:p>
        </p:txBody>
      </p:sp>
      <p:sp>
        <p:nvSpPr>
          <p:cNvPr id="26630" name="灯片编号占位符 3">
            <a:extLst>
              <a:ext uri="{FF2B5EF4-FFF2-40B4-BE49-F238E27FC236}">
                <a16:creationId xmlns:a16="http://schemas.microsoft.com/office/drawing/2014/main" id="{FCC2F0E2-7D42-40CC-B215-BD85601720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B0BF441-336C-4B3E-9FB2-8E1FB0BC5128}" type="slidenum">
              <a:rPr lang="zh-CN" altLang="en-US" sz="1400"/>
              <a:pPr>
                <a:spcBef>
                  <a:spcPct val="0"/>
                </a:spcBef>
                <a:buFontTx/>
                <a:buNone/>
              </a:pPr>
              <a:t>4</a:t>
            </a:fld>
            <a:endParaRPr lang="en-US" altLang="zh-CN" sz="1400"/>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6AB48C6-7FA3-4B7C-9672-90FB78E0C3D1}"/>
              </a:ext>
            </a:extLst>
          </p:cNvPr>
          <p:cNvSpPr>
            <a:spLocks noGrp="1" noChangeArrowheads="1"/>
          </p:cNvSpPr>
          <p:nvPr>
            <p:ph type="title"/>
          </p:nvPr>
        </p:nvSpPr>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rPr>
              <a:t>A*</a:t>
            </a:r>
            <a:r>
              <a:rPr lang="zh-CN" altLang="zh-CN" b="1" dirty="0">
                <a:solidFill>
                  <a:schemeClr val="accent6"/>
                </a:solidFill>
                <a:latin typeface="黑体" panose="02010609060101010101" pitchFamily="49" charset="-122"/>
                <a:ea typeface="黑体" panose="02010609060101010101" pitchFamily="49" charset="-122"/>
              </a:rPr>
              <a:t>算法的单调性</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294915" name="Rectangle 3">
            <a:extLst>
              <a:ext uri="{FF2B5EF4-FFF2-40B4-BE49-F238E27FC236}">
                <a16:creationId xmlns:a16="http://schemas.microsoft.com/office/drawing/2014/main" id="{B561CEC3-448D-4C72-8270-76C09EBB9B36}"/>
              </a:ext>
            </a:extLst>
          </p:cNvPr>
          <p:cNvSpPr>
            <a:spLocks noGrp="1" noChangeArrowheads="1"/>
          </p:cNvSpPr>
          <p:nvPr>
            <p:ph idx="1"/>
          </p:nvPr>
        </p:nvSpPr>
        <p:spPr>
          <a:xfrm>
            <a:off x="539750" y="1196975"/>
            <a:ext cx="7772400" cy="4114800"/>
          </a:xfrm>
        </p:spPr>
        <p:txBody>
          <a:bodyPr/>
          <a:lstStyle/>
          <a:p>
            <a:pPr marL="533400" indent="-533400">
              <a:lnSpc>
                <a:spcPts val="3600"/>
              </a:lnSpc>
              <a:buFont typeface="Wingdings" panose="05000000000000000000" pitchFamily="2" charset="2"/>
              <a:buChar char="q"/>
            </a:pPr>
            <a:r>
              <a:rPr lang="zh-CN" altLang="zh-CN" sz="2400">
                <a:latin typeface="幼圆" panose="02010509060101010101" pitchFamily="49" charset="-122"/>
                <a:ea typeface="幼圆" panose="02010509060101010101" pitchFamily="49" charset="-122"/>
              </a:rPr>
              <a:t>单调性限制</a:t>
            </a:r>
          </a:p>
          <a:p>
            <a:pPr marL="914400" lvl="1" indent="-457200">
              <a:lnSpc>
                <a:spcPts val="3600"/>
              </a:lnSpc>
            </a:pPr>
            <a:r>
              <a:rPr lang="zh-CN" altLang="zh-CN" sz="2400">
                <a:latin typeface="幼圆" panose="02010509060101010101" pitchFamily="49" charset="-122"/>
                <a:ea typeface="幼圆" panose="02010509060101010101" pitchFamily="49" charset="-122"/>
              </a:rPr>
              <a:t>单调性限制是指h(x)满足如下两个条件</a:t>
            </a:r>
          </a:p>
          <a:p>
            <a:pPr marL="1295400" lvl="2" indent="-381000">
              <a:lnSpc>
                <a:spcPts val="3600"/>
              </a:lnSpc>
              <a:buFontTx/>
              <a:buAutoNum type="arabicParenR"/>
            </a:pPr>
            <a:r>
              <a:rPr lang="zh-CN" altLang="zh-CN">
                <a:latin typeface="幼圆" panose="02010509060101010101" pitchFamily="49" charset="-122"/>
                <a:ea typeface="幼圆" panose="02010509060101010101" pitchFamily="49" charset="-122"/>
              </a:rPr>
              <a:t>h(Sg)=0</a:t>
            </a:r>
          </a:p>
          <a:p>
            <a:pPr marL="1295400" lvl="2" indent="-381000">
              <a:lnSpc>
                <a:spcPts val="3600"/>
              </a:lnSpc>
              <a:buFontTx/>
              <a:buAutoNum type="arabicParenR"/>
            </a:pPr>
            <a:r>
              <a:rPr lang="zh-CN" altLang="zh-CN">
                <a:latin typeface="幼圆" panose="02010509060101010101" pitchFamily="49" charset="-122"/>
                <a:ea typeface="幼圆" panose="02010509060101010101" pitchFamily="49" charset="-122"/>
              </a:rPr>
              <a:t>设xj是节点xi</a:t>
            </a:r>
            <a:r>
              <a:rPr lang="zh-CN" altLang="en-US">
                <a:latin typeface="幼圆" panose="02010509060101010101" pitchFamily="49" charset="-122"/>
                <a:ea typeface="幼圆" panose="02010509060101010101" pitchFamily="49" charset="-122"/>
              </a:rPr>
              <a:t> </a:t>
            </a:r>
            <a:r>
              <a:rPr lang="zh-CN" altLang="zh-CN">
                <a:latin typeface="幼圆" panose="02010509060101010101" pitchFamily="49" charset="-122"/>
                <a:ea typeface="幼圆" panose="02010509060101010101" pitchFamily="49" charset="-122"/>
              </a:rPr>
              <a:t>的任意子节点,则有 h(xi)-h(xj)&lt;=c(xi,xj)</a:t>
            </a:r>
          </a:p>
          <a:p>
            <a:pPr marL="1295400" lvl="2" indent="-381000">
              <a:lnSpc>
                <a:spcPts val="3600"/>
              </a:lnSpc>
              <a:buFontTx/>
              <a:buNone/>
            </a:pPr>
            <a:r>
              <a:rPr lang="zh-CN" altLang="zh-CN">
                <a:latin typeface="幼圆" panose="02010509060101010101" pitchFamily="49" charset="-122"/>
                <a:ea typeface="幼圆" panose="02010509060101010101" pitchFamily="49" charset="-122"/>
              </a:rPr>
              <a:t>     其中:Sg是目标节点,c(xi,xj)是节点xi到子节点xj的边代价</a:t>
            </a:r>
          </a:p>
          <a:p>
            <a:pPr marL="914400" lvl="1" indent="-457200">
              <a:lnSpc>
                <a:spcPts val="3600"/>
              </a:lnSpc>
            </a:pPr>
            <a:r>
              <a:rPr lang="en-US" altLang="zh-CN" sz="2400">
                <a:latin typeface="幼圆" panose="02010509060101010101" pitchFamily="49" charset="-122"/>
                <a:ea typeface="幼圆" panose="02010509060101010101" pitchFamily="49" charset="-122"/>
              </a:rPr>
              <a:t>A*</a:t>
            </a:r>
            <a:r>
              <a:rPr lang="zh-CN" altLang="zh-CN" sz="2400">
                <a:latin typeface="幼圆" panose="02010509060101010101" pitchFamily="49" charset="-122"/>
                <a:ea typeface="幼圆" panose="02010509060101010101" pitchFamily="49" charset="-122"/>
              </a:rPr>
              <a:t>算法的h(x)满足单调性限制时,可有下面的结论</a:t>
            </a:r>
          </a:p>
          <a:p>
            <a:pPr marL="1295400" lvl="2" indent="-381000">
              <a:lnSpc>
                <a:spcPts val="3600"/>
              </a:lnSpc>
              <a:buFontTx/>
              <a:buAutoNum type="arabicParenR"/>
            </a:pPr>
            <a:r>
              <a:rPr lang="zh-CN" altLang="zh-CN">
                <a:latin typeface="幼圆" panose="02010509060101010101" pitchFamily="49" charset="-122"/>
                <a:ea typeface="幼圆" panose="02010509060101010101" pitchFamily="49" charset="-122"/>
              </a:rPr>
              <a:t>若A*算法选择节点xn进行扩展,则g(xn)=g*(x)</a:t>
            </a:r>
          </a:p>
          <a:p>
            <a:pPr marL="1295400" lvl="2" indent="-381000">
              <a:lnSpc>
                <a:spcPts val="3600"/>
              </a:lnSpc>
              <a:buFontTx/>
              <a:buAutoNum type="arabicParenR"/>
            </a:pPr>
            <a:r>
              <a:rPr lang="zh-CN" altLang="zh-CN">
                <a:latin typeface="幼圆" panose="02010509060101010101" pitchFamily="49" charset="-122"/>
                <a:ea typeface="幼圆" panose="02010509060101010101" pitchFamily="49" charset="-122"/>
              </a:rPr>
              <a:t>由A*算法所扩展的节点序列其f值是非递减的</a:t>
            </a:r>
          </a:p>
        </p:txBody>
      </p:sp>
      <p:sp>
        <p:nvSpPr>
          <p:cNvPr id="90116" name="日期占位符 1">
            <a:extLst>
              <a:ext uri="{FF2B5EF4-FFF2-40B4-BE49-F238E27FC236}">
                <a16:creationId xmlns:a16="http://schemas.microsoft.com/office/drawing/2014/main" id="{A3C9504F-2A11-4106-83E1-1BF8E3A1D817}"/>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0E80A2B-3DF6-4129-85AB-761A98B79555}" type="datetime1">
              <a:rPr lang="zh-CN" altLang="en-US" sz="1400" smtClean="0"/>
              <a:pPr>
                <a:spcBef>
                  <a:spcPct val="0"/>
                </a:spcBef>
                <a:buFontTx/>
                <a:buNone/>
              </a:pPr>
              <a:t>2021/11/2</a:t>
            </a:fld>
            <a:endParaRPr lang="en-US" altLang="zh-CN" sz="1400"/>
          </a:p>
        </p:txBody>
      </p:sp>
      <p:sp>
        <p:nvSpPr>
          <p:cNvPr id="90118" name="页脚占位符 2">
            <a:extLst>
              <a:ext uri="{FF2B5EF4-FFF2-40B4-BE49-F238E27FC236}">
                <a16:creationId xmlns:a16="http://schemas.microsoft.com/office/drawing/2014/main" id="{FCCBCBCF-6864-43CE-869C-3FF0CCBF6F8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90117" name="灯片编号占位符 3">
            <a:extLst>
              <a:ext uri="{FF2B5EF4-FFF2-40B4-BE49-F238E27FC236}">
                <a16:creationId xmlns:a16="http://schemas.microsoft.com/office/drawing/2014/main" id="{38064C3A-48D9-4DBD-BC87-493FBF81C8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0F1EAD0-5642-4624-9F67-C7F259EAC056}" type="slidenum">
              <a:rPr lang="zh-CN" altLang="en-US" sz="1400"/>
              <a:pPr>
                <a:spcBef>
                  <a:spcPct val="0"/>
                </a:spcBef>
                <a:buFontTx/>
                <a:buNone/>
              </a:pPr>
              <a:t>40</a:t>
            </a:fld>
            <a:endParaRPr lang="en-US" altLang="zh-CN" sz="1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wipe(up)">
                                      <p:cBhvr>
                                        <p:cTn id="7" dur="500"/>
                                        <p:tgtEl>
                                          <p:spTgt spid="29491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4915">
                                            <p:txEl>
                                              <p:pRg st="1" end="1"/>
                                            </p:txEl>
                                          </p:spTgt>
                                        </p:tgtEl>
                                        <p:attrNameLst>
                                          <p:attrName>style.visibility</p:attrName>
                                        </p:attrNameLst>
                                      </p:cBhvr>
                                      <p:to>
                                        <p:strVal val="visible"/>
                                      </p:to>
                                    </p:set>
                                    <p:animEffect transition="in" filter="wipe(up)">
                                      <p:cBhvr>
                                        <p:cTn id="10" dur="500"/>
                                        <p:tgtEl>
                                          <p:spTgt spid="29491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94915">
                                            <p:txEl>
                                              <p:pRg st="2" end="2"/>
                                            </p:txEl>
                                          </p:spTgt>
                                        </p:tgtEl>
                                        <p:attrNameLst>
                                          <p:attrName>style.visibility</p:attrName>
                                        </p:attrNameLst>
                                      </p:cBhvr>
                                      <p:to>
                                        <p:strVal val="visible"/>
                                      </p:to>
                                    </p:set>
                                    <p:animEffect transition="in" filter="wipe(up)">
                                      <p:cBhvr>
                                        <p:cTn id="13" dur="500"/>
                                        <p:tgtEl>
                                          <p:spTgt spid="29491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94915">
                                            <p:txEl>
                                              <p:pRg st="3" end="3"/>
                                            </p:txEl>
                                          </p:spTgt>
                                        </p:tgtEl>
                                        <p:attrNameLst>
                                          <p:attrName>style.visibility</p:attrName>
                                        </p:attrNameLst>
                                      </p:cBhvr>
                                      <p:to>
                                        <p:strVal val="visible"/>
                                      </p:to>
                                    </p:set>
                                    <p:animEffect transition="in" filter="wipe(up)">
                                      <p:cBhvr>
                                        <p:cTn id="16" dur="500"/>
                                        <p:tgtEl>
                                          <p:spTgt spid="294915">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94915">
                                            <p:txEl>
                                              <p:pRg st="4" end="4"/>
                                            </p:txEl>
                                          </p:spTgt>
                                        </p:tgtEl>
                                        <p:attrNameLst>
                                          <p:attrName>style.visibility</p:attrName>
                                        </p:attrNameLst>
                                      </p:cBhvr>
                                      <p:to>
                                        <p:strVal val="visible"/>
                                      </p:to>
                                    </p:set>
                                    <p:animEffect transition="in" filter="wipe(up)">
                                      <p:cBhvr>
                                        <p:cTn id="19" dur="500"/>
                                        <p:tgtEl>
                                          <p:spTgt spid="294915">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94915">
                                            <p:txEl>
                                              <p:pRg st="5" end="5"/>
                                            </p:txEl>
                                          </p:spTgt>
                                        </p:tgtEl>
                                        <p:attrNameLst>
                                          <p:attrName>style.visibility</p:attrName>
                                        </p:attrNameLst>
                                      </p:cBhvr>
                                      <p:to>
                                        <p:strVal val="visible"/>
                                      </p:to>
                                    </p:set>
                                    <p:animEffect transition="in" filter="wipe(up)">
                                      <p:cBhvr>
                                        <p:cTn id="22" dur="500"/>
                                        <p:tgtEl>
                                          <p:spTgt spid="294915">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4915">
                                            <p:txEl>
                                              <p:pRg st="6" end="6"/>
                                            </p:txEl>
                                          </p:spTgt>
                                        </p:tgtEl>
                                        <p:attrNameLst>
                                          <p:attrName>style.visibility</p:attrName>
                                        </p:attrNameLst>
                                      </p:cBhvr>
                                      <p:to>
                                        <p:strVal val="visible"/>
                                      </p:to>
                                    </p:set>
                                    <p:animEffect transition="in" filter="wipe(up)">
                                      <p:cBhvr>
                                        <p:cTn id="25" dur="500"/>
                                        <p:tgtEl>
                                          <p:spTgt spid="294915">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94915">
                                            <p:txEl>
                                              <p:pRg st="7" end="7"/>
                                            </p:txEl>
                                          </p:spTgt>
                                        </p:tgtEl>
                                        <p:attrNameLst>
                                          <p:attrName>style.visibility</p:attrName>
                                        </p:attrNameLst>
                                      </p:cBhvr>
                                      <p:to>
                                        <p:strVal val="visible"/>
                                      </p:to>
                                    </p:set>
                                    <p:animEffect transition="in" filter="wipe(up)">
                                      <p:cBhvr>
                                        <p:cTn id="28" dur="500"/>
                                        <p:tgtEl>
                                          <p:spTgt spid="294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a:extLst>
              <a:ext uri="{FF2B5EF4-FFF2-40B4-BE49-F238E27FC236}">
                <a16:creationId xmlns:a16="http://schemas.microsoft.com/office/drawing/2014/main" id="{336FEB96-B951-4D7C-B693-10A371ED7D49}"/>
              </a:ext>
            </a:extLst>
          </p:cNvPr>
          <p:cNvSpPr>
            <a:spLocks noGrp="1" noChangeArrowheads="1"/>
          </p:cNvSpPr>
          <p:nvPr>
            <p:ph type="title"/>
          </p:nvPr>
        </p:nvSpPr>
        <p:spPr>
          <a:xfrm>
            <a:off x="609600" y="0"/>
            <a:ext cx="7772400" cy="1143000"/>
          </a:xfrm>
        </p:spPr>
        <p:txBody>
          <a:bodyPr/>
          <a:lstStyle/>
          <a:p>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E1405ABA-74FF-4244-96E0-0870F2CDBCAF}"/>
              </a:ext>
            </a:extLst>
          </p:cNvPr>
          <p:cNvSpPr>
            <a:spLocks noGrp="1" noChangeArrowheads="1"/>
          </p:cNvSpPr>
          <p:nvPr>
            <p:ph idx="1"/>
          </p:nvPr>
        </p:nvSpPr>
        <p:spPr>
          <a:xfrm>
            <a:off x="1331640" y="1412776"/>
            <a:ext cx="6192688" cy="4114800"/>
          </a:xfrm>
          <a:ln>
            <a:miter lim="800000"/>
            <a:headEnd/>
            <a:tailEnd/>
          </a:ln>
        </p:spPr>
        <p:txBody>
          <a:bodyPr numCol="2"/>
          <a:lstStyle/>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3.1  </a:t>
            </a:r>
            <a:r>
              <a:rPr lang="zh-CN" altLang="zh-CN" sz="2800" b="1" dirty="0">
                <a:latin typeface="华文细黑" panose="02010600040101010101" pitchFamily="2" charset="-122"/>
                <a:ea typeface="华文细黑" panose="02010600040101010101" pitchFamily="2" charset="-122"/>
              </a:rPr>
              <a:t>概述</a:t>
            </a: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3.2  </a:t>
            </a:r>
            <a:r>
              <a:rPr lang="zh-CN" altLang="zh-CN" sz="2800" b="1" dirty="0">
                <a:latin typeface="华文细黑" panose="02010600040101010101" pitchFamily="2" charset="-122"/>
                <a:ea typeface="华文细黑" panose="02010600040101010101" pitchFamily="2" charset="-122"/>
              </a:rPr>
              <a:t>盲目搜索</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3.3  </a:t>
            </a:r>
            <a:r>
              <a:rPr lang="zh-CN" altLang="zh-CN" sz="2800" b="1" dirty="0">
                <a:latin typeface="华文细黑" panose="02010600040101010101" pitchFamily="2" charset="-122"/>
                <a:ea typeface="华文细黑" panose="02010600040101010101" pitchFamily="2" charset="-122"/>
              </a:rPr>
              <a:t>启发式搜索</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3.4  </a:t>
            </a:r>
            <a:r>
              <a:rPr lang="zh-CN" altLang="zh-CN" sz="2800" b="1" dirty="0">
                <a:solidFill>
                  <a:srgbClr val="FF0000"/>
                </a:solidFill>
                <a:latin typeface="华文细黑" panose="02010600040101010101" pitchFamily="2" charset="-122"/>
                <a:ea typeface="华文细黑" panose="02010600040101010101" pitchFamily="2" charset="-122"/>
              </a:rPr>
              <a:t>博弈搜索</a:t>
            </a:r>
            <a:endParaRPr lang="en-US" altLang="zh-CN" sz="2800" b="1" dirty="0">
              <a:solidFill>
                <a:srgbClr val="FF0000"/>
              </a:solidFill>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3.5  </a:t>
            </a:r>
            <a:r>
              <a:rPr lang="zh-CN" altLang="zh-CN" sz="2800" b="1" dirty="0">
                <a:latin typeface="华文细黑" panose="02010600040101010101" pitchFamily="2" charset="-122"/>
                <a:ea typeface="华文细黑" panose="02010600040101010101" pitchFamily="2" charset="-122"/>
              </a:rPr>
              <a:t>小结</a:t>
            </a:r>
            <a:endParaRPr lang="zh-CN" altLang="zh-CN" sz="36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a:lnSpc>
                <a:spcPct val="80000"/>
              </a:lnSpc>
              <a:buFontTx/>
              <a:buNone/>
              <a:defRPr/>
            </a:pPr>
            <a:endParaRPr lang="en-US" altLang="zh-CN" sz="2000" b="1" dirty="0">
              <a:latin typeface="隶书" pitchFamily="49" charset="-122"/>
              <a:ea typeface="隶书" pitchFamily="49" charset="-122"/>
            </a:endParaRPr>
          </a:p>
        </p:txBody>
      </p:sp>
      <p:sp>
        <p:nvSpPr>
          <p:cNvPr id="92162" name="日期占位符 3">
            <a:extLst>
              <a:ext uri="{FF2B5EF4-FFF2-40B4-BE49-F238E27FC236}">
                <a16:creationId xmlns:a16="http://schemas.microsoft.com/office/drawing/2014/main" id="{360F188D-5E4A-4C18-939C-F5127100181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4E290A-45A7-4458-864D-7E1791BB0C75}" type="datetime1">
              <a:rPr lang="zh-CN" altLang="en-US" sz="1400" smtClean="0"/>
              <a:pPr>
                <a:spcBef>
                  <a:spcPct val="0"/>
                </a:spcBef>
                <a:buFontTx/>
                <a:buNone/>
              </a:pPr>
              <a:t>2021/11/2</a:t>
            </a:fld>
            <a:endParaRPr lang="en-US" altLang="zh-CN" sz="1400"/>
          </a:p>
        </p:txBody>
      </p:sp>
      <p:sp>
        <p:nvSpPr>
          <p:cNvPr id="92166" name="页脚占位符 2">
            <a:extLst>
              <a:ext uri="{FF2B5EF4-FFF2-40B4-BE49-F238E27FC236}">
                <a16:creationId xmlns:a16="http://schemas.microsoft.com/office/drawing/2014/main" id="{727EA0DD-3FC5-4867-817E-308EB8E6204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92163" name="灯片编号占位符 5">
            <a:extLst>
              <a:ext uri="{FF2B5EF4-FFF2-40B4-BE49-F238E27FC236}">
                <a16:creationId xmlns:a16="http://schemas.microsoft.com/office/drawing/2014/main" id="{58E6A2FE-673D-4153-A283-0E08835088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62D7869-4EBE-479B-91D6-8FC4312198D9}" type="slidenum">
              <a:rPr lang="zh-CN" altLang="en-US" sz="1400"/>
              <a:pPr>
                <a:spcBef>
                  <a:spcPct val="0"/>
                </a:spcBef>
                <a:buFontTx/>
                <a:buNone/>
              </a:pPr>
              <a:t>41</a:t>
            </a:fld>
            <a:endParaRPr lang="en-US" altLang="zh-CN" sz="140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a:extLst>
              <a:ext uri="{FF2B5EF4-FFF2-40B4-BE49-F238E27FC236}">
                <a16:creationId xmlns:a16="http://schemas.microsoft.com/office/drawing/2014/main" id="{78F1BFE8-E434-4DB5-B27F-F7FE236EEF3E}"/>
              </a:ext>
            </a:extLst>
          </p:cNvPr>
          <p:cNvSpPr>
            <a:spLocks noGrp="1" noChangeArrowheads="1"/>
          </p:cNvSpPr>
          <p:nvPr>
            <p:ph type="title"/>
          </p:nvPr>
        </p:nvSpPr>
        <p:spPr>
          <a:xfrm>
            <a:off x="684213" y="115888"/>
            <a:ext cx="7793037" cy="839787"/>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博弈</a:t>
            </a:r>
          </a:p>
        </p:txBody>
      </p:sp>
      <p:sp>
        <p:nvSpPr>
          <p:cNvPr id="74755" name="Rectangle 3">
            <a:extLst>
              <a:ext uri="{FF2B5EF4-FFF2-40B4-BE49-F238E27FC236}">
                <a16:creationId xmlns:a16="http://schemas.microsoft.com/office/drawing/2014/main" id="{2B0C9A52-E932-497B-ACDC-763A6BB9D7D9}"/>
              </a:ext>
            </a:extLst>
          </p:cNvPr>
          <p:cNvSpPr>
            <a:spLocks noGrp="1" noChangeArrowheads="1"/>
          </p:cNvSpPr>
          <p:nvPr>
            <p:ph idx="1"/>
          </p:nvPr>
        </p:nvSpPr>
        <p:spPr>
          <a:xfrm>
            <a:off x="539750" y="1196975"/>
            <a:ext cx="8064500" cy="4114800"/>
          </a:xfrm>
        </p:spPr>
        <p:txBody>
          <a:bodyPr>
            <a:normAutofit fontScale="25000" lnSpcReduction="20000"/>
          </a:bodyPr>
          <a:lstStyle/>
          <a:p>
            <a:pPr marL="0" indent="0">
              <a:lnSpc>
                <a:spcPts val="3800"/>
              </a:lnSpc>
              <a:buClr>
                <a:schemeClr val="tx1"/>
              </a:buClr>
              <a:buFontTx/>
              <a:buNone/>
              <a:defRPr/>
            </a:pPr>
            <a:r>
              <a:rPr lang="zh-CN" altLang="zh-CN" sz="2400" dirty="0">
                <a:latin typeface="幼圆" panose="02010509060101010101" pitchFamily="49" charset="-122"/>
                <a:ea typeface="幼圆" panose="02010509060101010101" pitchFamily="49" charset="-122"/>
              </a:rPr>
              <a:t>博弈一向被认为是富有挑战性的智力活动，如下棋、打牌、作战、游戏等等。博弈的研究不断为人工智能提出新的课题，可以说博弈是人工智能研究的起源和动力之一。</a:t>
            </a:r>
            <a:endParaRPr lang="en-US" altLang="zh-CN" sz="2400" dirty="0">
              <a:latin typeface="幼圆" panose="02010509060101010101" pitchFamily="49" charset="-122"/>
              <a:ea typeface="幼圆" panose="02010509060101010101" pitchFamily="49" charset="-122"/>
            </a:endParaRPr>
          </a:p>
          <a:p>
            <a:pPr marL="0" indent="0">
              <a:lnSpc>
                <a:spcPts val="3800"/>
              </a:lnSpc>
              <a:buClr>
                <a:schemeClr val="tx1"/>
              </a:buClr>
              <a:buFontTx/>
              <a:buNone/>
              <a:defRPr/>
            </a:pPr>
            <a:r>
              <a:rPr lang="zh-CN" altLang="zh-CN" sz="2400" dirty="0">
                <a:latin typeface="幼圆" panose="02010509060101010101" pitchFamily="49" charset="-122"/>
                <a:ea typeface="幼圆" panose="02010509060101010101" pitchFamily="49" charset="-122"/>
              </a:rPr>
              <a:t>博弈</a:t>
            </a:r>
            <a:r>
              <a:rPr lang="zh-CN" altLang="en-US" sz="2400" dirty="0">
                <a:latin typeface="幼圆" panose="02010509060101010101" pitchFamily="49" charset="-122"/>
                <a:ea typeface="幼圆" panose="02010509060101010101" pitchFamily="49" charset="-122"/>
              </a:rPr>
              <a:t>的特性是：</a:t>
            </a:r>
            <a:endParaRPr lang="en-US" altLang="zh-CN" sz="2400" dirty="0">
              <a:latin typeface="幼圆" panose="02010509060101010101" pitchFamily="49" charset="-122"/>
              <a:ea typeface="幼圆" panose="02010509060101010101" pitchFamily="49" charset="-122"/>
            </a:endParaRPr>
          </a:p>
          <a:p>
            <a:pPr indent="19050">
              <a:lnSpc>
                <a:spcPts val="3800"/>
              </a:lnSpc>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两个棋手交替地走棋 ；</a:t>
            </a:r>
          </a:p>
          <a:p>
            <a:pPr indent="19050">
              <a:lnSpc>
                <a:spcPts val="3800"/>
              </a:lnSpc>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比赛的最终结果，是赢、输和平局中的一种；</a:t>
            </a:r>
          </a:p>
          <a:p>
            <a:pPr indent="19050">
              <a:lnSpc>
                <a:spcPts val="3800"/>
              </a:lnSpc>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可用图搜索技术进行，但效率很低；</a:t>
            </a:r>
          </a:p>
          <a:p>
            <a:pPr indent="19050">
              <a:lnSpc>
                <a:spcPts val="3800"/>
              </a:lnSpc>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博弈的过程，是寻找置对手于必败态的过程；</a:t>
            </a:r>
          </a:p>
          <a:p>
            <a:pPr indent="19050">
              <a:lnSpc>
                <a:spcPts val="3800"/>
              </a:lnSpc>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双方都无法干预对方的选择。</a:t>
            </a:r>
          </a:p>
          <a:p>
            <a:pPr>
              <a:lnSpc>
                <a:spcPct val="90000"/>
              </a:lnSpc>
              <a:buFont typeface="Wingdings" pitchFamily="2" charset="2"/>
              <a:buNone/>
              <a:defRPr/>
            </a:pPr>
            <a:endParaRPr lang="en-US" altLang="zh-CN" sz="2400" dirty="0">
              <a:latin typeface="幼圆" panose="02010509060101010101" pitchFamily="49" charset="-122"/>
              <a:ea typeface="幼圆" panose="02010509060101010101" pitchFamily="49" charset="-122"/>
            </a:endParaRPr>
          </a:p>
        </p:txBody>
      </p:sp>
      <p:sp>
        <p:nvSpPr>
          <p:cNvPr id="94212" name="日期占位符 1">
            <a:extLst>
              <a:ext uri="{FF2B5EF4-FFF2-40B4-BE49-F238E27FC236}">
                <a16:creationId xmlns:a16="http://schemas.microsoft.com/office/drawing/2014/main" id="{04D8741A-60CD-4E30-9270-0731EB5AA089}"/>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168815A-48D4-485C-AADB-26D53AFB0DA8}" type="datetime1">
              <a:rPr lang="zh-CN" altLang="en-US" sz="1400" smtClean="0"/>
              <a:pPr>
                <a:spcBef>
                  <a:spcPct val="0"/>
                </a:spcBef>
                <a:buFontTx/>
                <a:buNone/>
              </a:pPr>
              <a:t>2021/11/2</a:t>
            </a:fld>
            <a:endParaRPr lang="en-US" altLang="zh-CN" sz="1400"/>
          </a:p>
        </p:txBody>
      </p:sp>
      <p:sp>
        <p:nvSpPr>
          <p:cNvPr id="94214" name="页脚占位符 2">
            <a:extLst>
              <a:ext uri="{FF2B5EF4-FFF2-40B4-BE49-F238E27FC236}">
                <a16:creationId xmlns:a16="http://schemas.microsoft.com/office/drawing/2014/main" id="{6A44241D-1994-4666-B5F4-3F40530ADD9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94213" name="灯片编号占位符 3">
            <a:extLst>
              <a:ext uri="{FF2B5EF4-FFF2-40B4-BE49-F238E27FC236}">
                <a16:creationId xmlns:a16="http://schemas.microsoft.com/office/drawing/2014/main" id="{D059C8E1-E390-49FA-BE98-CC44EA8B90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25D845-D190-4D66-9389-646224A27726}" type="slidenum">
              <a:rPr lang="zh-CN" altLang="en-US" sz="1400"/>
              <a:pPr>
                <a:spcBef>
                  <a:spcPct val="0"/>
                </a:spcBef>
                <a:buFontTx/>
                <a:buNone/>
              </a:pPr>
              <a:t>42</a:t>
            </a:fld>
            <a:endParaRPr lang="en-US" altLang="zh-CN" sz="140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a:extLst>
              <a:ext uri="{FF2B5EF4-FFF2-40B4-BE49-F238E27FC236}">
                <a16:creationId xmlns:a16="http://schemas.microsoft.com/office/drawing/2014/main" id="{3088C76C-409A-4B7A-B796-8C75F8D838F7}"/>
              </a:ext>
            </a:extLst>
          </p:cNvPr>
          <p:cNvSpPr>
            <a:spLocks noGrp="1" noChangeArrowheads="1"/>
          </p:cNvSpPr>
          <p:nvPr>
            <p:ph type="title"/>
          </p:nvPr>
        </p:nvSpPr>
        <p:spPr>
          <a:xfrm>
            <a:off x="900113" y="0"/>
            <a:ext cx="7793037" cy="936625"/>
          </a:xfrm>
        </p:spPr>
        <p:txBody>
          <a:bodyPr/>
          <a:lstStyle/>
          <a:p>
            <a:r>
              <a:rPr lang="zh-CN" altLang="en-US" b="1">
                <a:solidFill>
                  <a:srgbClr val="0000E7"/>
                </a:solidFill>
                <a:latin typeface="黑体" panose="02010609060101010101" pitchFamily="49" charset="-122"/>
                <a:ea typeface="黑体" panose="02010609060101010101" pitchFamily="49" charset="-122"/>
              </a:rPr>
              <a:t>博弈</a:t>
            </a:r>
            <a:endParaRPr lang="zh-CN" altLang="en-US" b="1">
              <a:latin typeface="宋体" panose="02010600030101010101" pitchFamily="2" charset="-122"/>
              <a:ea typeface="宋体" panose="02010600030101010101" pitchFamily="2" charset="-122"/>
            </a:endParaRPr>
          </a:p>
        </p:txBody>
      </p:sp>
      <p:sp>
        <p:nvSpPr>
          <p:cNvPr id="95234" name="Rectangle 2">
            <a:extLst>
              <a:ext uri="{FF2B5EF4-FFF2-40B4-BE49-F238E27FC236}">
                <a16:creationId xmlns:a16="http://schemas.microsoft.com/office/drawing/2014/main" id="{A4D11F22-5E54-49C9-B145-52198966BA31}"/>
              </a:ext>
            </a:extLst>
          </p:cNvPr>
          <p:cNvSpPr>
            <a:spLocks noGrp="1" noChangeArrowheads="1"/>
          </p:cNvSpPr>
          <p:nvPr>
            <p:ph idx="1"/>
          </p:nvPr>
        </p:nvSpPr>
        <p:spPr>
          <a:xfrm>
            <a:off x="395288" y="1341438"/>
            <a:ext cx="8280400" cy="4114800"/>
          </a:xfrm>
        </p:spPr>
        <p:txBody>
          <a:bodyPr>
            <a:normAutofit lnSpcReduction="10000"/>
          </a:bodyPr>
          <a:lstStyle/>
          <a:p>
            <a:pPr>
              <a:lnSpc>
                <a:spcPct val="150000"/>
              </a:lnSpc>
            </a:pPr>
            <a:r>
              <a:rPr lang="en-US" altLang="zh-CN" sz="2800">
                <a:latin typeface="幼圆" panose="02010509060101010101" pitchFamily="49" charset="-122"/>
                <a:ea typeface="幼圆" panose="02010509060101010101" pitchFamily="49" charset="-122"/>
              </a:rPr>
              <a:t>20</a:t>
            </a:r>
            <a:r>
              <a:rPr lang="zh-CN" altLang="en-US" sz="2800">
                <a:latin typeface="幼圆" panose="02010509060101010101" pitchFamily="49" charset="-122"/>
                <a:ea typeface="幼圆" panose="02010509060101010101" pitchFamily="49" charset="-122"/>
              </a:rPr>
              <a:t>世纪</a:t>
            </a:r>
            <a:r>
              <a:rPr lang="en-US" altLang="zh-CN" sz="2800">
                <a:latin typeface="幼圆" panose="02010509060101010101" pitchFamily="49" charset="-122"/>
                <a:ea typeface="幼圆" panose="02010509060101010101" pitchFamily="49" charset="-122"/>
              </a:rPr>
              <a:t>60</a:t>
            </a:r>
            <a:r>
              <a:rPr lang="zh-CN" altLang="en-US" sz="2800">
                <a:latin typeface="幼圆" panose="02010509060101010101" pitchFamily="49" charset="-122"/>
                <a:ea typeface="幼圆" panose="02010509060101010101" pitchFamily="49" charset="-122"/>
              </a:rPr>
              <a:t>年代，研制出的西洋跳棋和国际象棋达到了大师级的水平。</a:t>
            </a:r>
          </a:p>
          <a:p>
            <a:pPr>
              <a:lnSpc>
                <a:spcPct val="150000"/>
              </a:lnSpc>
            </a:pPr>
            <a:r>
              <a:rPr lang="en-US" altLang="zh-CN" sz="2800">
                <a:latin typeface="幼圆" panose="02010509060101010101" pitchFamily="49" charset="-122"/>
                <a:ea typeface="幼圆" panose="02010509060101010101" pitchFamily="49" charset="-122"/>
              </a:rPr>
              <a:t>1958</a:t>
            </a:r>
            <a:r>
              <a:rPr lang="zh-CN" altLang="en-US" sz="2800">
                <a:latin typeface="幼圆" panose="02010509060101010101" pitchFamily="49" charset="-122"/>
                <a:ea typeface="幼圆" panose="02010509060101010101" pitchFamily="49" charset="-122"/>
              </a:rPr>
              <a:t>年麦卡锡提出博弈树</a:t>
            </a:r>
            <a:r>
              <a:rPr lang="en-US" altLang="zh-CN" sz="2800">
                <a:latin typeface="幼圆" panose="02010509060101010101" pitchFamily="49" charset="-122"/>
                <a:ea typeface="幼圆" panose="02010509060101010101" pitchFamily="49" charset="-122"/>
                <a:cs typeface="Times New Roman" panose="02020603050405020304" pitchFamily="18" charset="0"/>
              </a:rPr>
              <a:t>α</a:t>
            </a:r>
            <a:r>
              <a:rPr lang="zh-CN" altLang="en-US" sz="2800">
                <a:latin typeface="幼圆" panose="02010509060101010101" pitchFamily="49" charset="-122"/>
                <a:ea typeface="幼圆" panose="02010509060101010101" pitchFamily="49" charset="-122"/>
              </a:rPr>
              <a:t>－</a:t>
            </a:r>
            <a:r>
              <a:rPr lang="en-US" altLang="zh-CN" sz="2800">
                <a:latin typeface="幼圆" panose="02010509060101010101" pitchFamily="49" charset="-122"/>
                <a:ea typeface="幼圆" panose="02010509060101010101" pitchFamily="49" charset="-122"/>
              </a:rPr>
              <a:t>β</a:t>
            </a:r>
            <a:r>
              <a:rPr lang="zh-CN" altLang="en-US" sz="2800">
                <a:latin typeface="幼圆" panose="02010509060101010101" pitchFamily="49" charset="-122"/>
                <a:ea typeface="幼圆" panose="02010509060101010101" pitchFamily="49" charset="-122"/>
              </a:rPr>
              <a:t>剪枝算法</a:t>
            </a:r>
          </a:p>
          <a:p>
            <a:pPr>
              <a:lnSpc>
                <a:spcPct val="150000"/>
              </a:lnSpc>
            </a:pPr>
            <a:r>
              <a:rPr lang="en-US" altLang="zh-CN" sz="2800">
                <a:latin typeface="幼圆" panose="02010509060101010101" pitchFamily="49" charset="-122"/>
                <a:ea typeface="幼圆" panose="02010509060101010101" pitchFamily="49" charset="-122"/>
              </a:rPr>
              <a:t>1997</a:t>
            </a:r>
            <a:r>
              <a:rPr lang="zh-CN" altLang="en-US" sz="2800">
                <a:latin typeface="幼圆" panose="02010509060101010101" pitchFamily="49" charset="-122"/>
                <a:ea typeface="幼圆" panose="02010509060101010101" pitchFamily="49" charset="-122"/>
              </a:rPr>
              <a:t>年，</a:t>
            </a:r>
            <a:r>
              <a:rPr lang="en-US" altLang="zh-CN" sz="2800">
                <a:latin typeface="幼圆" panose="02010509060101010101" pitchFamily="49" charset="-122"/>
                <a:ea typeface="幼圆" panose="02010509060101010101" pitchFamily="49" charset="-122"/>
              </a:rPr>
              <a:t>IBM</a:t>
            </a:r>
            <a:r>
              <a:rPr lang="zh-CN" altLang="en-US" sz="2800">
                <a:latin typeface="幼圆" panose="02010509060101010101" pitchFamily="49" charset="-122"/>
                <a:ea typeface="幼圆" panose="02010509060101010101" pitchFamily="49" charset="-122"/>
              </a:rPr>
              <a:t>公司研制的“深蓝”国际象棋</a:t>
            </a:r>
          </a:p>
          <a:p>
            <a:pPr>
              <a:lnSpc>
                <a:spcPct val="150000"/>
              </a:lnSpc>
              <a:buFont typeface="Wingdings" panose="05000000000000000000" pitchFamily="2" charset="2"/>
              <a:buNone/>
            </a:pPr>
            <a:r>
              <a:rPr lang="zh-CN" altLang="en-US" sz="2800">
                <a:latin typeface="幼圆" panose="02010509060101010101" pitchFamily="49" charset="-122"/>
                <a:ea typeface="幼圆" panose="02010509060101010101" pitchFamily="49" charset="-122"/>
              </a:rPr>
              <a:t>  程序，采用博弈树搜索算法，该程序战胜了国际象棋世界冠军卡斯帕罗夫。</a:t>
            </a:r>
          </a:p>
        </p:txBody>
      </p:sp>
      <p:sp>
        <p:nvSpPr>
          <p:cNvPr id="95236" name="日期占位符 1">
            <a:extLst>
              <a:ext uri="{FF2B5EF4-FFF2-40B4-BE49-F238E27FC236}">
                <a16:creationId xmlns:a16="http://schemas.microsoft.com/office/drawing/2014/main" id="{22E9CE8D-5CFA-4D29-9C7B-152299299A66}"/>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9C56D2F-013A-49A8-8563-531DA420F081}" type="datetime1">
              <a:rPr lang="zh-CN" altLang="en-US" sz="1400" smtClean="0"/>
              <a:pPr>
                <a:spcBef>
                  <a:spcPct val="0"/>
                </a:spcBef>
                <a:buFontTx/>
                <a:buNone/>
              </a:pPr>
              <a:t>2021/11/2</a:t>
            </a:fld>
            <a:endParaRPr lang="en-US" altLang="zh-CN" sz="1400"/>
          </a:p>
        </p:txBody>
      </p:sp>
      <p:sp>
        <p:nvSpPr>
          <p:cNvPr id="95238" name="页脚占位符 2">
            <a:extLst>
              <a:ext uri="{FF2B5EF4-FFF2-40B4-BE49-F238E27FC236}">
                <a16:creationId xmlns:a16="http://schemas.microsoft.com/office/drawing/2014/main" id="{E98BB54E-321F-4AF9-B481-36CF25728A3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95237" name="灯片编号占位符 3">
            <a:extLst>
              <a:ext uri="{FF2B5EF4-FFF2-40B4-BE49-F238E27FC236}">
                <a16:creationId xmlns:a16="http://schemas.microsoft.com/office/drawing/2014/main" id="{2449BC50-9778-4A17-8B96-435055025D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83E8648-2351-4712-B021-3FD8CFE533DE}" type="slidenum">
              <a:rPr lang="zh-CN" altLang="en-US" sz="1400"/>
              <a:pPr>
                <a:spcBef>
                  <a:spcPct val="0"/>
                </a:spcBef>
                <a:buFontTx/>
                <a:buNone/>
              </a:pPr>
              <a:t>43</a:t>
            </a:fld>
            <a:endParaRPr lang="en-US" altLang="zh-CN" sz="140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Object 2">
            <a:extLst>
              <a:ext uri="{FF2B5EF4-FFF2-40B4-BE49-F238E27FC236}">
                <a16:creationId xmlns:a16="http://schemas.microsoft.com/office/drawing/2014/main" id="{DDC2CD3E-0869-4AFC-B169-AB6BA7B9156A}"/>
              </a:ext>
            </a:extLst>
          </p:cNvPr>
          <p:cNvGraphicFramePr>
            <a:graphicFrameLocks noChangeAspect="1"/>
          </p:cNvGraphicFramePr>
          <p:nvPr/>
        </p:nvGraphicFramePr>
        <p:xfrm>
          <a:off x="684213" y="2212975"/>
          <a:ext cx="4983162" cy="3549650"/>
        </p:xfrm>
        <a:graphic>
          <a:graphicData uri="http://schemas.openxmlformats.org/presentationml/2006/ole">
            <mc:AlternateContent xmlns:mc="http://schemas.openxmlformats.org/markup-compatibility/2006">
              <mc:Choice xmlns:v="urn:schemas-microsoft-com:vml" Requires="v">
                <p:oleObj spid="_x0000_s96265" name="Photo Editor 照片" r:id="rId3" imgW="2857899" imgH="2133898" progId="MSPhotoEd.3">
                  <p:embed/>
                </p:oleObj>
              </mc:Choice>
              <mc:Fallback>
                <p:oleObj name="Photo Editor 照片" r:id="rId3" imgW="2857899" imgH="2133898"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12975"/>
                        <a:ext cx="4983162"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363" name="Rectangle 3">
            <a:extLst>
              <a:ext uri="{FF2B5EF4-FFF2-40B4-BE49-F238E27FC236}">
                <a16:creationId xmlns:a16="http://schemas.microsoft.com/office/drawing/2014/main" id="{E35D7DDB-D58E-4FC3-BE72-EDBE048F9ADE}"/>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与深蓝下棋的卡斯帕罗夫</a:t>
            </a:r>
          </a:p>
        </p:txBody>
      </p:sp>
      <p:sp>
        <p:nvSpPr>
          <p:cNvPr id="96262" name="日期占位符 1">
            <a:extLst>
              <a:ext uri="{FF2B5EF4-FFF2-40B4-BE49-F238E27FC236}">
                <a16:creationId xmlns:a16="http://schemas.microsoft.com/office/drawing/2014/main" id="{00C79632-FABD-425C-BC48-CFEF3AFCAA63}"/>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BE48AD2-3AE5-4A83-B0D3-56B857452484}" type="datetime1">
              <a:rPr lang="zh-CN" altLang="en-US" sz="1400" smtClean="0"/>
              <a:pPr>
                <a:spcBef>
                  <a:spcPct val="0"/>
                </a:spcBef>
                <a:buFontTx/>
                <a:buNone/>
              </a:pPr>
              <a:t>2021/11/2</a:t>
            </a:fld>
            <a:endParaRPr lang="en-US" altLang="zh-CN" sz="1400"/>
          </a:p>
        </p:txBody>
      </p:sp>
      <p:sp>
        <p:nvSpPr>
          <p:cNvPr id="96264" name="页脚占位符 2">
            <a:extLst>
              <a:ext uri="{FF2B5EF4-FFF2-40B4-BE49-F238E27FC236}">
                <a16:creationId xmlns:a16="http://schemas.microsoft.com/office/drawing/2014/main" id="{AEA94E0A-88D8-4FDC-BF7F-E3BE0116D3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96263" name="灯片编号占位符 3">
            <a:extLst>
              <a:ext uri="{FF2B5EF4-FFF2-40B4-BE49-F238E27FC236}">
                <a16:creationId xmlns:a16="http://schemas.microsoft.com/office/drawing/2014/main" id="{415ACF87-5E61-4A45-B426-5F2B8BCFB7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7A0B977-56D0-4E21-B991-035A7F652FCB}" type="slidenum">
              <a:rPr lang="zh-CN" altLang="en-US" sz="1400"/>
              <a:pPr>
                <a:spcBef>
                  <a:spcPct val="0"/>
                </a:spcBef>
                <a:buFontTx/>
                <a:buNone/>
              </a:pPr>
              <a:t>44</a:t>
            </a:fld>
            <a:endParaRPr lang="en-US" altLang="zh-CN" sz="1400"/>
          </a:p>
        </p:txBody>
      </p:sp>
      <p:sp>
        <p:nvSpPr>
          <p:cNvPr id="96260" name="矩形 1">
            <a:extLst>
              <a:ext uri="{FF2B5EF4-FFF2-40B4-BE49-F238E27FC236}">
                <a16:creationId xmlns:a16="http://schemas.microsoft.com/office/drawing/2014/main" id="{BFBE1DB7-A42B-4837-A802-C5386F0BFFBA}"/>
              </a:ext>
            </a:extLst>
          </p:cNvPr>
          <p:cNvSpPr>
            <a:spLocks noChangeArrowheads="1"/>
          </p:cNvSpPr>
          <p:nvPr/>
        </p:nvSpPr>
        <p:spPr bwMode="auto">
          <a:xfrm>
            <a:off x="539750" y="1412875"/>
            <a:ext cx="418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zh-CN" sz="2400">
                <a:latin typeface="幼圆" panose="02010509060101010101" pitchFamily="49" charset="-122"/>
                <a:ea typeface="幼圆" panose="02010509060101010101" pitchFamily="49" charset="-122"/>
              </a:rPr>
              <a:t>1997</a:t>
            </a:r>
            <a:r>
              <a:rPr lang="zh-CN" altLang="en-US" sz="2400">
                <a:latin typeface="幼圆" panose="02010509060101010101" pitchFamily="49" charset="-122"/>
                <a:ea typeface="幼圆" panose="02010509060101010101" pitchFamily="49" charset="-122"/>
              </a:rPr>
              <a:t>“深蓝”赢了卡斯帕罗夫</a:t>
            </a:r>
          </a:p>
        </p:txBody>
      </p:sp>
      <p:pic>
        <p:nvPicPr>
          <p:cNvPr id="96261" name="Picture 7" descr="卡斯帕罗夫">
            <a:hlinkClick r:id="rId5"/>
            <a:extLst>
              <a:ext uri="{FF2B5EF4-FFF2-40B4-BE49-F238E27FC236}">
                <a16:creationId xmlns:a16="http://schemas.microsoft.com/office/drawing/2014/main" id="{28078FF9-519C-48F2-BEDA-B6452F65B6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205038"/>
            <a:ext cx="2890838" cy="3509962"/>
          </a:xfrm>
          <a:prstGeom prst="rect">
            <a:avLst/>
          </a:prstGeom>
          <a:noFill/>
          <a:ln w="57150" cmpd="thinThick">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a:extLst>
              <a:ext uri="{FF2B5EF4-FFF2-40B4-BE49-F238E27FC236}">
                <a16:creationId xmlns:a16="http://schemas.microsoft.com/office/drawing/2014/main" id="{BFF1AE6A-8FA6-439B-9082-0E575E85432D}"/>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极大极小搜索过程</a:t>
            </a:r>
          </a:p>
        </p:txBody>
      </p:sp>
      <p:sp>
        <p:nvSpPr>
          <p:cNvPr id="97282" name="Rectangle 3">
            <a:extLst>
              <a:ext uri="{FF2B5EF4-FFF2-40B4-BE49-F238E27FC236}">
                <a16:creationId xmlns:a16="http://schemas.microsoft.com/office/drawing/2014/main" id="{B127EA0D-8D90-4056-BCD5-8F472E1E74E2}"/>
              </a:ext>
            </a:extLst>
          </p:cNvPr>
          <p:cNvSpPr>
            <a:spLocks noGrp="1" noChangeArrowheads="1"/>
          </p:cNvSpPr>
          <p:nvPr>
            <p:ph idx="1"/>
          </p:nvPr>
        </p:nvSpPr>
        <p:spPr>
          <a:xfrm>
            <a:off x="468313" y="1341438"/>
            <a:ext cx="8351837" cy="4114800"/>
          </a:xfrm>
        </p:spPr>
        <p:txBody>
          <a:bodyPr>
            <a:normAutofit lnSpcReduction="10000"/>
          </a:bodyPr>
          <a:lstStyle/>
          <a:p>
            <a:pPr>
              <a:lnSpc>
                <a:spcPct val="150000"/>
              </a:lnSpc>
            </a:pPr>
            <a:r>
              <a:rPr lang="zh-CN" altLang="en-US" sz="2400">
                <a:solidFill>
                  <a:srgbClr val="000099"/>
                </a:solidFill>
                <a:latin typeface="幼圆" panose="02010509060101010101" pitchFamily="49" charset="-122"/>
                <a:ea typeface="幼圆" panose="02010509060101010101" pitchFamily="49" charset="-122"/>
              </a:rPr>
              <a:t>对各个局面进行评估</a:t>
            </a:r>
          </a:p>
          <a:p>
            <a:pPr lvl="1">
              <a:lnSpc>
                <a:spcPct val="150000"/>
              </a:lnSpc>
            </a:pPr>
            <a:r>
              <a:rPr lang="zh-CN" altLang="en-US" sz="2400">
                <a:latin typeface="幼圆" panose="02010509060101010101" pitchFamily="49" charset="-122"/>
                <a:ea typeface="幼圆" panose="02010509060101010101" pitchFamily="49" charset="-122"/>
              </a:rPr>
              <a:t>评估的目的：对后面的状态提前进行考虑，并且以各种状态的评估值为基础作出最好的走棋选择。 </a:t>
            </a:r>
          </a:p>
          <a:p>
            <a:pPr lvl="1">
              <a:lnSpc>
                <a:spcPct val="150000"/>
              </a:lnSpc>
            </a:pPr>
            <a:r>
              <a:rPr lang="zh-CN" altLang="en-US" sz="2400">
                <a:latin typeface="幼圆" panose="02010509060101010101" pitchFamily="49" charset="-122"/>
                <a:ea typeface="幼圆" panose="02010509060101010101" pitchFamily="49" charset="-122"/>
              </a:rPr>
              <a:t>评估的方法：用评价函数对棋局进行评估。赢的评估值设为</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，输的评估值设为</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，平局的评估值设为</a:t>
            </a:r>
            <a:r>
              <a:rPr lang="en-US" altLang="zh-CN" sz="2400">
                <a:latin typeface="幼圆" panose="02010509060101010101" pitchFamily="49" charset="-122"/>
                <a:ea typeface="幼圆" panose="02010509060101010101" pitchFamily="49" charset="-122"/>
              </a:rPr>
              <a:t>0</a:t>
            </a:r>
            <a:r>
              <a:rPr lang="zh-CN" altLang="en-US" sz="2400">
                <a:latin typeface="幼圆" panose="02010509060101010101" pitchFamily="49" charset="-122"/>
                <a:ea typeface="幼圆" panose="02010509060101010101" pitchFamily="49" charset="-122"/>
              </a:rPr>
              <a:t>。 </a:t>
            </a:r>
          </a:p>
          <a:p>
            <a:pPr lvl="1">
              <a:lnSpc>
                <a:spcPct val="150000"/>
              </a:lnSpc>
            </a:pPr>
            <a:r>
              <a:rPr lang="zh-CN" altLang="en-US" sz="2400">
                <a:latin typeface="幼圆" panose="02010509060101010101" pitchFamily="49" charset="-122"/>
                <a:ea typeface="幼圆" panose="02010509060101010101" pitchFamily="49" charset="-122"/>
              </a:rPr>
              <a:t>评估的标准：由于下棋的双方是对立的，只能选择其中一方为评估的标准方。</a:t>
            </a:r>
          </a:p>
          <a:p>
            <a:endParaRPr lang="en-US" altLang="zh-CN" sz="2800">
              <a:ea typeface="宋体" panose="02010600030101010101" pitchFamily="2" charset="-122"/>
            </a:endParaRPr>
          </a:p>
        </p:txBody>
      </p:sp>
      <p:sp>
        <p:nvSpPr>
          <p:cNvPr id="97284" name="日期占位符 1">
            <a:extLst>
              <a:ext uri="{FF2B5EF4-FFF2-40B4-BE49-F238E27FC236}">
                <a16:creationId xmlns:a16="http://schemas.microsoft.com/office/drawing/2014/main" id="{A0D8A43C-5D35-4DFC-9987-CD6792E26A7D}"/>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600BFE-21D8-4687-BC2F-73E031DB8CED}" type="datetime1">
              <a:rPr lang="zh-CN" altLang="en-US" sz="1400" smtClean="0"/>
              <a:pPr>
                <a:spcBef>
                  <a:spcPct val="0"/>
                </a:spcBef>
                <a:buFontTx/>
                <a:buNone/>
              </a:pPr>
              <a:t>2021/11/2</a:t>
            </a:fld>
            <a:endParaRPr lang="en-US" altLang="zh-CN" sz="1400"/>
          </a:p>
        </p:txBody>
      </p:sp>
      <p:sp>
        <p:nvSpPr>
          <p:cNvPr id="97286" name="页脚占位符 2">
            <a:extLst>
              <a:ext uri="{FF2B5EF4-FFF2-40B4-BE49-F238E27FC236}">
                <a16:creationId xmlns:a16="http://schemas.microsoft.com/office/drawing/2014/main" id="{C7DB262C-46B3-496F-8A47-131EE4ECA90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97285" name="灯片编号占位符 3">
            <a:extLst>
              <a:ext uri="{FF2B5EF4-FFF2-40B4-BE49-F238E27FC236}">
                <a16:creationId xmlns:a16="http://schemas.microsoft.com/office/drawing/2014/main" id="{88BCF04A-AF5A-4124-866A-BD71984E89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377199-6DED-4A1F-99BC-078D916CEA24}" type="slidenum">
              <a:rPr lang="zh-CN" altLang="en-US" sz="1400"/>
              <a:pPr>
                <a:spcBef>
                  <a:spcPct val="0"/>
                </a:spcBef>
                <a:buFontTx/>
                <a:buNone/>
              </a:pPr>
              <a:t>45</a:t>
            </a:fld>
            <a:endParaRPr lang="en-US" altLang="zh-CN" sz="140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a:extLst>
              <a:ext uri="{FF2B5EF4-FFF2-40B4-BE49-F238E27FC236}">
                <a16:creationId xmlns:a16="http://schemas.microsoft.com/office/drawing/2014/main" id="{BFF2CB9C-2FA4-4B08-8D07-7DB07A8580A1}"/>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极大极小搜索过程</a:t>
            </a:r>
          </a:p>
        </p:txBody>
      </p:sp>
      <p:sp>
        <p:nvSpPr>
          <p:cNvPr id="98306" name="Rectangle 3">
            <a:extLst>
              <a:ext uri="{FF2B5EF4-FFF2-40B4-BE49-F238E27FC236}">
                <a16:creationId xmlns:a16="http://schemas.microsoft.com/office/drawing/2014/main" id="{EBB82A53-48AF-46A8-977B-56AB38795313}"/>
              </a:ext>
            </a:extLst>
          </p:cNvPr>
          <p:cNvSpPr>
            <a:spLocks noGrp="1" noChangeArrowheads="1"/>
          </p:cNvSpPr>
          <p:nvPr>
            <p:ph idx="1"/>
          </p:nvPr>
        </p:nvSpPr>
        <p:spPr>
          <a:xfrm>
            <a:off x="539750" y="1268413"/>
            <a:ext cx="7772400" cy="4114800"/>
          </a:xfrm>
        </p:spPr>
        <p:txBody>
          <a:bodyPr>
            <a:normAutofit fontScale="92500" lnSpcReduction="10000"/>
          </a:bodyPr>
          <a:lstStyle/>
          <a:p>
            <a:pPr>
              <a:lnSpc>
                <a:spcPct val="150000"/>
              </a:lnSpc>
            </a:pPr>
            <a:r>
              <a:rPr lang="zh-CN" altLang="en-US" sz="2400">
                <a:latin typeface="幼圆" panose="02010509060101010101" pitchFamily="49" charset="-122"/>
                <a:ea typeface="幼圆" panose="02010509060101010101" pitchFamily="49" charset="-122"/>
              </a:rPr>
              <a:t>命名博弈的双方，一方为“正方”，对每个状态的评估都是对应于该方的输赢的。例如，赢</a:t>
            </a:r>
            <a:r>
              <a:rPr lang="en-US" altLang="zh-CN" sz="2400">
                <a:latin typeface="幼圆" panose="02010509060101010101" pitchFamily="49" charset="-122"/>
                <a:ea typeface="幼圆" panose="02010509060101010101" pitchFamily="49" charset="-122"/>
              </a:rPr>
              <a:t>2</a:t>
            </a:r>
            <a:r>
              <a:rPr lang="zh-CN" altLang="en-US" sz="2400">
                <a:latin typeface="幼圆" panose="02010509060101010101" pitchFamily="49" charset="-122"/>
                <a:ea typeface="幼圆" panose="02010509060101010101" pitchFamily="49" charset="-122"/>
              </a:rPr>
              <a:t>个，输</a:t>
            </a:r>
            <a:r>
              <a:rPr lang="en-US" altLang="zh-CN" sz="2400">
                <a:latin typeface="幼圆" panose="02010509060101010101" pitchFamily="49" charset="-122"/>
                <a:ea typeface="幼圆" panose="02010509060101010101" pitchFamily="49" charset="-122"/>
              </a:rPr>
              <a:t>1</a:t>
            </a:r>
            <a:r>
              <a:rPr lang="zh-CN" altLang="en-US" sz="2400">
                <a:latin typeface="幼圆" panose="02010509060101010101" pitchFamily="49" charset="-122"/>
                <a:ea typeface="幼圆" panose="02010509060101010101" pitchFamily="49" charset="-122"/>
              </a:rPr>
              <a:t>个等，都是指正方的。正方每走一步，都在选择使自己赢得更多的节点，因此这类节点称为“</a:t>
            </a:r>
            <a:r>
              <a:rPr lang="en-US" altLang="zh-CN" sz="2400">
                <a:latin typeface="幼圆" panose="02010509060101010101" pitchFamily="49" charset="-122"/>
                <a:ea typeface="幼圆" panose="02010509060101010101" pitchFamily="49" charset="-122"/>
              </a:rPr>
              <a:t>MAX”</a:t>
            </a:r>
            <a:r>
              <a:rPr lang="zh-CN" altLang="en-US" sz="2400">
                <a:latin typeface="幼圆" panose="02010509060101010101" pitchFamily="49" charset="-122"/>
                <a:ea typeface="幼圆" panose="02010509060101010101" pitchFamily="49" charset="-122"/>
              </a:rPr>
              <a:t>节点；</a:t>
            </a:r>
            <a:endParaRPr lang="en-US" altLang="zh-CN" sz="2400">
              <a:latin typeface="幼圆" panose="02010509060101010101" pitchFamily="49" charset="-122"/>
              <a:ea typeface="幼圆" panose="02010509060101010101" pitchFamily="49" charset="-122"/>
            </a:endParaRPr>
          </a:p>
          <a:p>
            <a:pPr>
              <a:lnSpc>
                <a:spcPct val="150000"/>
              </a:lnSpc>
            </a:pPr>
            <a:r>
              <a:rPr lang="zh-CN" altLang="en-US" sz="2400">
                <a:latin typeface="幼圆" panose="02010509060101010101" pitchFamily="49" charset="-122"/>
                <a:ea typeface="幼圆" panose="02010509060101010101" pitchFamily="49" charset="-122"/>
              </a:rPr>
              <a:t>另一方为“反方”，对每个状态的评估都是对应于对手的输赢的。例如，赢</a:t>
            </a:r>
            <a:r>
              <a:rPr lang="en-US" altLang="zh-CN" sz="2400">
                <a:latin typeface="幼圆" panose="02010509060101010101" pitchFamily="49" charset="-122"/>
                <a:ea typeface="幼圆" panose="02010509060101010101" pitchFamily="49" charset="-122"/>
              </a:rPr>
              <a:t>2</a:t>
            </a:r>
            <a:r>
              <a:rPr lang="zh-CN" altLang="en-US" sz="2400">
                <a:latin typeface="幼圆" panose="02010509060101010101" pitchFamily="49" charset="-122"/>
                <a:ea typeface="幼圆" panose="02010509060101010101" pitchFamily="49" charset="-122"/>
              </a:rPr>
              <a:t>个，输一个，其实是指自己输</a:t>
            </a:r>
            <a:r>
              <a:rPr lang="en-US" altLang="zh-CN" sz="2400">
                <a:latin typeface="幼圆" panose="02010509060101010101" pitchFamily="49" charset="-122"/>
                <a:ea typeface="幼圆" panose="02010509060101010101" pitchFamily="49" charset="-122"/>
              </a:rPr>
              <a:t>2</a:t>
            </a:r>
            <a:r>
              <a:rPr lang="zh-CN" altLang="en-US" sz="2400">
                <a:latin typeface="幼圆" panose="02010509060101010101" pitchFamily="49" charset="-122"/>
                <a:ea typeface="幼圆" panose="02010509060101010101" pitchFamily="49" charset="-122"/>
              </a:rPr>
              <a:t>个，赢</a:t>
            </a:r>
            <a:r>
              <a:rPr lang="en-US" altLang="zh-CN" sz="2400">
                <a:latin typeface="幼圆" panose="02010509060101010101" pitchFamily="49" charset="-122"/>
                <a:ea typeface="幼圆" panose="02010509060101010101" pitchFamily="49" charset="-122"/>
              </a:rPr>
              <a:t>1</a:t>
            </a:r>
            <a:r>
              <a:rPr lang="zh-CN" altLang="en-US" sz="2400">
                <a:latin typeface="幼圆" panose="02010509060101010101" pitchFamily="49" charset="-122"/>
                <a:ea typeface="幼圆" panose="02010509060101010101" pitchFamily="49" charset="-122"/>
              </a:rPr>
              <a:t>个的。反方每走一步，都在选择使对手输得更多的节点，因此这类节点称为“</a:t>
            </a:r>
            <a:r>
              <a:rPr lang="en-US" altLang="zh-CN" sz="2400">
                <a:latin typeface="幼圆" panose="02010509060101010101" pitchFamily="49" charset="-122"/>
                <a:ea typeface="幼圆" panose="02010509060101010101" pitchFamily="49" charset="-122"/>
              </a:rPr>
              <a:t>MIN”</a:t>
            </a:r>
            <a:r>
              <a:rPr lang="zh-CN" altLang="en-US" sz="2400">
                <a:latin typeface="幼圆" panose="02010509060101010101" pitchFamily="49" charset="-122"/>
                <a:ea typeface="幼圆" panose="02010509060101010101" pitchFamily="49" charset="-122"/>
              </a:rPr>
              <a:t>节点。</a:t>
            </a:r>
          </a:p>
        </p:txBody>
      </p:sp>
      <p:sp>
        <p:nvSpPr>
          <p:cNvPr id="98308" name="日期占位符 1">
            <a:extLst>
              <a:ext uri="{FF2B5EF4-FFF2-40B4-BE49-F238E27FC236}">
                <a16:creationId xmlns:a16="http://schemas.microsoft.com/office/drawing/2014/main" id="{66E500E0-E01E-433F-B409-41EE058C3DF9}"/>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FCC0863-EA50-4EAA-8B36-AA24849C867B}" type="datetime1">
              <a:rPr lang="zh-CN" altLang="en-US" sz="1400" smtClean="0"/>
              <a:pPr>
                <a:spcBef>
                  <a:spcPct val="0"/>
                </a:spcBef>
                <a:buFontTx/>
                <a:buNone/>
              </a:pPr>
              <a:t>2021/11/2</a:t>
            </a:fld>
            <a:endParaRPr lang="en-US" altLang="zh-CN" sz="1400"/>
          </a:p>
        </p:txBody>
      </p:sp>
      <p:sp>
        <p:nvSpPr>
          <p:cNvPr id="98310" name="页脚占位符 2">
            <a:extLst>
              <a:ext uri="{FF2B5EF4-FFF2-40B4-BE49-F238E27FC236}">
                <a16:creationId xmlns:a16="http://schemas.microsoft.com/office/drawing/2014/main" id="{5C7D4F40-64DB-4DFA-B3E9-E9D324CB742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98309" name="灯片编号占位符 3">
            <a:extLst>
              <a:ext uri="{FF2B5EF4-FFF2-40B4-BE49-F238E27FC236}">
                <a16:creationId xmlns:a16="http://schemas.microsoft.com/office/drawing/2014/main" id="{7499DDD2-6674-4C0D-BF5E-80320A6009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C5B31B-63C5-42F8-8629-2329A50F59B2}" type="slidenum">
              <a:rPr lang="zh-CN" altLang="en-US" sz="1400"/>
              <a:pPr>
                <a:spcBef>
                  <a:spcPct val="0"/>
                </a:spcBef>
                <a:buFontTx/>
                <a:buNone/>
              </a:pPr>
              <a:t>46</a:t>
            </a:fld>
            <a:endParaRPr lang="en-US" altLang="zh-CN" sz="140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2679FAC-592C-40CA-8D95-9CE96B106C37}"/>
              </a:ext>
            </a:extLst>
          </p:cNvPr>
          <p:cNvSpPr>
            <a:spLocks noGrp="1" noChangeArrowheads="1"/>
          </p:cNvSpPr>
          <p:nvPr>
            <p:ph type="title"/>
          </p:nvPr>
        </p:nvSpPr>
        <p:spPr/>
        <p:txBody>
          <a:bodyPr/>
          <a:lstStyle/>
          <a:p>
            <a:r>
              <a:rPr lang="zh-CN" altLang="en-US" b="1">
                <a:solidFill>
                  <a:srgbClr val="0000E7"/>
                </a:solidFill>
                <a:latin typeface="黑体" panose="02010609060101010101" pitchFamily="49" charset="-122"/>
                <a:ea typeface="黑体" panose="02010609060101010101" pitchFamily="49" charset="-122"/>
              </a:rPr>
              <a:t>极大极小搜索过程</a:t>
            </a:r>
            <a:endParaRPr lang="zh-CN" altLang="en-US" b="1">
              <a:ea typeface="宋体" panose="02010600030101010101" pitchFamily="2" charset="-122"/>
            </a:endParaRPr>
          </a:p>
        </p:txBody>
      </p:sp>
      <p:sp>
        <p:nvSpPr>
          <p:cNvPr id="99332" name="日期占位符 1">
            <a:extLst>
              <a:ext uri="{FF2B5EF4-FFF2-40B4-BE49-F238E27FC236}">
                <a16:creationId xmlns:a16="http://schemas.microsoft.com/office/drawing/2014/main" id="{771D2FFB-CA9C-4EFE-95ED-D021438CCF77}"/>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7FE5417-CABC-4BC0-9792-2DCC78533884}" type="datetime1">
              <a:rPr lang="zh-CN" altLang="en-US" sz="1400" smtClean="0"/>
              <a:pPr>
                <a:spcBef>
                  <a:spcPct val="0"/>
                </a:spcBef>
                <a:buFontTx/>
                <a:buNone/>
              </a:pPr>
              <a:t>2021/11/2</a:t>
            </a:fld>
            <a:endParaRPr lang="en-US" altLang="zh-CN" sz="1400"/>
          </a:p>
        </p:txBody>
      </p:sp>
      <p:sp>
        <p:nvSpPr>
          <p:cNvPr id="99334" name="页脚占位符 2">
            <a:extLst>
              <a:ext uri="{FF2B5EF4-FFF2-40B4-BE49-F238E27FC236}">
                <a16:creationId xmlns:a16="http://schemas.microsoft.com/office/drawing/2014/main" id="{4C5C6BD4-99E4-48D2-AE07-CBA69729C3B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99333" name="灯片编号占位符 3">
            <a:extLst>
              <a:ext uri="{FF2B5EF4-FFF2-40B4-BE49-F238E27FC236}">
                <a16:creationId xmlns:a16="http://schemas.microsoft.com/office/drawing/2014/main" id="{FDDE8C6E-B05A-4D07-8107-A27C465EA0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5B516EB-1D4E-4E86-9A22-679BB7A1C74B}" type="slidenum">
              <a:rPr lang="zh-CN" altLang="en-US" sz="1400"/>
              <a:pPr>
                <a:spcBef>
                  <a:spcPct val="0"/>
                </a:spcBef>
                <a:buFontTx/>
                <a:buNone/>
              </a:pPr>
              <a:t>47</a:t>
            </a:fld>
            <a:endParaRPr lang="en-US" altLang="zh-CN" sz="1400"/>
          </a:p>
        </p:txBody>
      </p:sp>
      <p:pic>
        <p:nvPicPr>
          <p:cNvPr id="99331" name="Picture 4">
            <a:extLst>
              <a:ext uri="{FF2B5EF4-FFF2-40B4-BE49-F238E27FC236}">
                <a16:creationId xmlns:a16="http://schemas.microsoft.com/office/drawing/2014/main" id="{036C3AE5-6B1F-4B74-9AF9-5ADE0FEA3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16113"/>
            <a:ext cx="784860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组合 2">
            <a:extLst>
              <a:ext uri="{FF2B5EF4-FFF2-40B4-BE49-F238E27FC236}">
                <a16:creationId xmlns:a16="http://schemas.microsoft.com/office/drawing/2014/main" id="{B6625F2F-1710-4B71-A8FD-B163BE2CAFE3}"/>
              </a:ext>
            </a:extLst>
          </p:cNvPr>
          <p:cNvGrpSpPr>
            <a:grpSpLocks/>
          </p:cNvGrpSpPr>
          <p:nvPr/>
        </p:nvGrpSpPr>
        <p:grpSpPr bwMode="auto">
          <a:xfrm>
            <a:off x="481013" y="1317625"/>
            <a:ext cx="8131175" cy="4548188"/>
            <a:chOff x="0" y="1773238"/>
            <a:chExt cx="8953500" cy="4824412"/>
          </a:xfrm>
        </p:grpSpPr>
        <p:sp>
          <p:nvSpPr>
            <p:cNvPr id="100360" name="Text Box 5">
              <a:extLst>
                <a:ext uri="{FF2B5EF4-FFF2-40B4-BE49-F238E27FC236}">
                  <a16:creationId xmlns:a16="http://schemas.microsoft.com/office/drawing/2014/main" id="{70C898FA-7895-4FC3-86A2-013E6028731F}"/>
                </a:ext>
              </a:extLst>
            </p:cNvPr>
            <p:cNvSpPr txBox="1">
              <a:spLocks noChangeArrowheads="1"/>
            </p:cNvSpPr>
            <p:nvPr/>
          </p:nvSpPr>
          <p:spPr bwMode="auto">
            <a:xfrm>
              <a:off x="0" y="6032500"/>
              <a:ext cx="37306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0</a:t>
              </a:r>
            </a:p>
          </p:txBody>
        </p:sp>
        <p:sp>
          <p:nvSpPr>
            <p:cNvPr id="100361" name="Text Box 98">
              <a:extLst>
                <a:ext uri="{FF2B5EF4-FFF2-40B4-BE49-F238E27FC236}">
                  <a16:creationId xmlns:a16="http://schemas.microsoft.com/office/drawing/2014/main" id="{DC22AFCD-C82B-4CCB-8241-92C883FE947D}"/>
                </a:ext>
              </a:extLst>
            </p:cNvPr>
            <p:cNvSpPr txBox="1">
              <a:spLocks noChangeArrowheads="1"/>
            </p:cNvSpPr>
            <p:nvPr/>
          </p:nvSpPr>
          <p:spPr bwMode="auto">
            <a:xfrm>
              <a:off x="3486150" y="18303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1</a:t>
              </a:r>
            </a:p>
          </p:txBody>
        </p:sp>
        <p:sp>
          <p:nvSpPr>
            <p:cNvPr id="100362" name="Text Box 101">
              <a:extLst>
                <a:ext uri="{FF2B5EF4-FFF2-40B4-BE49-F238E27FC236}">
                  <a16:creationId xmlns:a16="http://schemas.microsoft.com/office/drawing/2014/main" id="{E680CC2A-ABE4-4835-9712-38AD1AAA25CD}"/>
                </a:ext>
              </a:extLst>
            </p:cNvPr>
            <p:cNvSpPr txBox="1">
              <a:spLocks noChangeArrowheads="1"/>
            </p:cNvSpPr>
            <p:nvPr/>
          </p:nvSpPr>
          <p:spPr bwMode="auto">
            <a:xfrm>
              <a:off x="7170738" y="26590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kumimoji="1" lang="zh-CN" altLang="zh-CN" sz="2000" b="1">
                <a:latin typeface="Times New Roman" panose="02020603050405020304" pitchFamily="18" charset="0"/>
                <a:ea typeface="宋体" panose="02010600030101010101" pitchFamily="2" charset="-122"/>
              </a:endParaRPr>
            </a:p>
          </p:txBody>
        </p:sp>
        <p:sp>
          <p:nvSpPr>
            <p:cNvPr id="100363" name="Rectangle 43">
              <a:extLst>
                <a:ext uri="{FF2B5EF4-FFF2-40B4-BE49-F238E27FC236}">
                  <a16:creationId xmlns:a16="http://schemas.microsoft.com/office/drawing/2014/main" id="{60CA12A6-DD64-4890-AD2F-20CB88154CAA}"/>
                </a:ext>
              </a:extLst>
            </p:cNvPr>
            <p:cNvSpPr>
              <a:spLocks noChangeArrowheads="1"/>
            </p:cNvSpPr>
            <p:nvPr/>
          </p:nvSpPr>
          <p:spPr bwMode="auto">
            <a:xfrm>
              <a:off x="3935413" y="1844675"/>
              <a:ext cx="285750" cy="323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64" name="Text Box 6">
              <a:extLst>
                <a:ext uri="{FF2B5EF4-FFF2-40B4-BE49-F238E27FC236}">
                  <a16:creationId xmlns:a16="http://schemas.microsoft.com/office/drawing/2014/main" id="{99EF3D84-0B47-43FE-A340-EC7A0996D799}"/>
                </a:ext>
              </a:extLst>
            </p:cNvPr>
            <p:cNvSpPr txBox="1">
              <a:spLocks noChangeArrowheads="1"/>
            </p:cNvSpPr>
            <p:nvPr/>
          </p:nvSpPr>
          <p:spPr bwMode="auto">
            <a:xfrm>
              <a:off x="400050" y="6038850"/>
              <a:ext cx="39211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5</a:t>
              </a:r>
            </a:p>
          </p:txBody>
        </p:sp>
        <p:sp>
          <p:nvSpPr>
            <p:cNvPr id="100365" name="Text Box 7">
              <a:extLst>
                <a:ext uri="{FF2B5EF4-FFF2-40B4-BE49-F238E27FC236}">
                  <a16:creationId xmlns:a16="http://schemas.microsoft.com/office/drawing/2014/main" id="{DDDA40B6-22AF-4B26-AA15-152A6BCD8133}"/>
                </a:ext>
              </a:extLst>
            </p:cNvPr>
            <p:cNvSpPr txBox="1">
              <a:spLocks noChangeArrowheads="1"/>
            </p:cNvSpPr>
            <p:nvPr/>
          </p:nvSpPr>
          <p:spPr bwMode="auto">
            <a:xfrm>
              <a:off x="922338" y="6067425"/>
              <a:ext cx="4413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366" name="Text Box 8">
              <a:extLst>
                <a:ext uri="{FF2B5EF4-FFF2-40B4-BE49-F238E27FC236}">
                  <a16:creationId xmlns:a16="http://schemas.microsoft.com/office/drawing/2014/main" id="{98D6FB4F-DA0B-429D-A3C6-B3AAD870FCC4}"/>
                </a:ext>
              </a:extLst>
            </p:cNvPr>
            <p:cNvSpPr txBox="1">
              <a:spLocks noChangeArrowheads="1"/>
            </p:cNvSpPr>
            <p:nvPr/>
          </p:nvSpPr>
          <p:spPr bwMode="auto">
            <a:xfrm>
              <a:off x="1531938" y="6096000"/>
              <a:ext cx="23177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367" name="Text Box 9">
              <a:extLst>
                <a:ext uri="{FF2B5EF4-FFF2-40B4-BE49-F238E27FC236}">
                  <a16:creationId xmlns:a16="http://schemas.microsoft.com/office/drawing/2014/main" id="{EC5877E6-3377-4D67-96E2-9AEC693457CF}"/>
                </a:ext>
              </a:extLst>
            </p:cNvPr>
            <p:cNvSpPr txBox="1">
              <a:spLocks noChangeArrowheads="1"/>
            </p:cNvSpPr>
            <p:nvPr/>
          </p:nvSpPr>
          <p:spPr bwMode="auto">
            <a:xfrm>
              <a:off x="1874838" y="6096000"/>
              <a:ext cx="23177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368" name="Text Box 10">
              <a:extLst>
                <a:ext uri="{FF2B5EF4-FFF2-40B4-BE49-F238E27FC236}">
                  <a16:creationId xmlns:a16="http://schemas.microsoft.com/office/drawing/2014/main" id="{48315C4C-AFD4-468B-843F-296409AF8F25}"/>
                </a:ext>
              </a:extLst>
            </p:cNvPr>
            <p:cNvSpPr txBox="1">
              <a:spLocks noChangeArrowheads="1"/>
            </p:cNvSpPr>
            <p:nvPr/>
          </p:nvSpPr>
          <p:spPr bwMode="auto">
            <a:xfrm>
              <a:off x="2217738" y="6124575"/>
              <a:ext cx="4413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369" name="Text Box 11">
              <a:extLst>
                <a:ext uri="{FF2B5EF4-FFF2-40B4-BE49-F238E27FC236}">
                  <a16:creationId xmlns:a16="http://schemas.microsoft.com/office/drawing/2014/main" id="{E749A050-4611-4F80-B368-88C63695BA86}"/>
                </a:ext>
              </a:extLst>
            </p:cNvPr>
            <p:cNvSpPr txBox="1">
              <a:spLocks noChangeArrowheads="1"/>
            </p:cNvSpPr>
            <p:nvPr/>
          </p:nvSpPr>
          <p:spPr bwMode="auto">
            <a:xfrm>
              <a:off x="2703513" y="6115050"/>
              <a:ext cx="2984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0</a:t>
              </a:r>
            </a:p>
          </p:txBody>
        </p:sp>
        <p:sp>
          <p:nvSpPr>
            <p:cNvPr id="100370" name="Text Box 12">
              <a:extLst>
                <a:ext uri="{FF2B5EF4-FFF2-40B4-BE49-F238E27FC236}">
                  <a16:creationId xmlns:a16="http://schemas.microsoft.com/office/drawing/2014/main" id="{DF5942E6-6404-4C11-B0BB-B6668DCB99B2}"/>
                </a:ext>
              </a:extLst>
            </p:cNvPr>
            <p:cNvSpPr txBox="1">
              <a:spLocks noChangeArrowheads="1"/>
            </p:cNvSpPr>
            <p:nvPr/>
          </p:nvSpPr>
          <p:spPr bwMode="auto">
            <a:xfrm>
              <a:off x="3132138" y="6124575"/>
              <a:ext cx="23177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2</a:t>
              </a:r>
            </a:p>
          </p:txBody>
        </p:sp>
        <p:sp>
          <p:nvSpPr>
            <p:cNvPr id="100371" name="Text Box 13">
              <a:extLst>
                <a:ext uri="{FF2B5EF4-FFF2-40B4-BE49-F238E27FC236}">
                  <a16:creationId xmlns:a16="http://schemas.microsoft.com/office/drawing/2014/main" id="{A341E674-7A73-4ADE-BBBD-3BCDED08E803}"/>
                </a:ext>
              </a:extLst>
            </p:cNvPr>
            <p:cNvSpPr txBox="1">
              <a:spLocks noChangeArrowheads="1"/>
            </p:cNvSpPr>
            <p:nvPr/>
          </p:nvSpPr>
          <p:spPr bwMode="auto">
            <a:xfrm>
              <a:off x="3532188" y="6143625"/>
              <a:ext cx="23177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2</a:t>
              </a:r>
            </a:p>
          </p:txBody>
        </p:sp>
        <p:sp>
          <p:nvSpPr>
            <p:cNvPr id="100372" name="Text Box 14">
              <a:extLst>
                <a:ext uri="{FF2B5EF4-FFF2-40B4-BE49-F238E27FC236}">
                  <a16:creationId xmlns:a16="http://schemas.microsoft.com/office/drawing/2014/main" id="{1108ADA7-D7EC-46F0-9CB4-4A095696DE76}"/>
                </a:ext>
              </a:extLst>
            </p:cNvPr>
            <p:cNvSpPr txBox="1">
              <a:spLocks noChangeArrowheads="1"/>
            </p:cNvSpPr>
            <p:nvPr/>
          </p:nvSpPr>
          <p:spPr bwMode="auto">
            <a:xfrm>
              <a:off x="3856038" y="6162675"/>
              <a:ext cx="4413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373" name="Text Box 15">
              <a:extLst>
                <a:ext uri="{FF2B5EF4-FFF2-40B4-BE49-F238E27FC236}">
                  <a16:creationId xmlns:a16="http://schemas.microsoft.com/office/drawing/2014/main" id="{7C0AA6D2-2B3E-4528-AC6E-40BD6CF3A5CD}"/>
                </a:ext>
              </a:extLst>
            </p:cNvPr>
            <p:cNvSpPr txBox="1">
              <a:spLocks noChangeArrowheads="1"/>
            </p:cNvSpPr>
            <p:nvPr/>
          </p:nvSpPr>
          <p:spPr bwMode="auto">
            <a:xfrm>
              <a:off x="4287838" y="6157913"/>
              <a:ext cx="385762"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0</a:t>
              </a:r>
            </a:p>
          </p:txBody>
        </p:sp>
        <p:sp>
          <p:nvSpPr>
            <p:cNvPr id="100374" name="Text Box 16">
              <a:extLst>
                <a:ext uri="{FF2B5EF4-FFF2-40B4-BE49-F238E27FC236}">
                  <a16:creationId xmlns:a16="http://schemas.microsoft.com/office/drawing/2014/main" id="{EAA758CE-A114-49CC-88C4-B7A9D96FB61B}"/>
                </a:ext>
              </a:extLst>
            </p:cNvPr>
            <p:cNvSpPr txBox="1">
              <a:spLocks noChangeArrowheads="1"/>
            </p:cNvSpPr>
            <p:nvPr/>
          </p:nvSpPr>
          <p:spPr bwMode="auto">
            <a:xfrm>
              <a:off x="4713288" y="6162675"/>
              <a:ext cx="4413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-2</a:t>
              </a:r>
            </a:p>
          </p:txBody>
        </p:sp>
        <p:sp>
          <p:nvSpPr>
            <p:cNvPr id="100375" name="Text Box 17">
              <a:extLst>
                <a:ext uri="{FF2B5EF4-FFF2-40B4-BE49-F238E27FC236}">
                  <a16:creationId xmlns:a16="http://schemas.microsoft.com/office/drawing/2014/main" id="{8EAC8653-A809-47A5-9C50-6764F2A8850C}"/>
                </a:ext>
              </a:extLst>
            </p:cNvPr>
            <p:cNvSpPr txBox="1">
              <a:spLocks noChangeArrowheads="1"/>
            </p:cNvSpPr>
            <p:nvPr/>
          </p:nvSpPr>
          <p:spPr bwMode="auto">
            <a:xfrm>
              <a:off x="5224463" y="6153150"/>
              <a:ext cx="29210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376" name="Text Box 18">
              <a:extLst>
                <a:ext uri="{FF2B5EF4-FFF2-40B4-BE49-F238E27FC236}">
                  <a16:creationId xmlns:a16="http://schemas.microsoft.com/office/drawing/2014/main" id="{548E9486-5FFD-4420-9FAB-EDA69058557D}"/>
                </a:ext>
              </a:extLst>
            </p:cNvPr>
            <p:cNvSpPr txBox="1">
              <a:spLocks noChangeArrowheads="1"/>
            </p:cNvSpPr>
            <p:nvPr/>
          </p:nvSpPr>
          <p:spPr bwMode="auto">
            <a:xfrm>
              <a:off x="5584825" y="6157913"/>
              <a:ext cx="290513"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5</a:t>
              </a:r>
            </a:p>
          </p:txBody>
        </p:sp>
        <p:sp>
          <p:nvSpPr>
            <p:cNvPr id="100377" name="Text Box 19">
              <a:extLst>
                <a:ext uri="{FF2B5EF4-FFF2-40B4-BE49-F238E27FC236}">
                  <a16:creationId xmlns:a16="http://schemas.microsoft.com/office/drawing/2014/main" id="{24DF6CB6-A612-4EA6-A8F9-945F44A19983}"/>
                </a:ext>
              </a:extLst>
            </p:cNvPr>
            <p:cNvSpPr txBox="1">
              <a:spLocks noChangeArrowheads="1"/>
            </p:cNvSpPr>
            <p:nvPr/>
          </p:nvSpPr>
          <p:spPr bwMode="auto">
            <a:xfrm>
              <a:off x="5894388" y="6153150"/>
              <a:ext cx="2508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4</a:t>
              </a:r>
            </a:p>
          </p:txBody>
        </p:sp>
        <p:sp>
          <p:nvSpPr>
            <p:cNvPr id="100378" name="Text Box 20">
              <a:extLst>
                <a:ext uri="{FF2B5EF4-FFF2-40B4-BE49-F238E27FC236}">
                  <a16:creationId xmlns:a16="http://schemas.microsoft.com/office/drawing/2014/main" id="{86BF98B8-7914-4CB4-8478-3D87713436CF}"/>
                </a:ext>
              </a:extLst>
            </p:cNvPr>
            <p:cNvSpPr txBox="1">
              <a:spLocks noChangeArrowheads="1"/>
            </p:cNvSpPr>
            <p:nvPr/>
          </p:nvSpPr>
          <p:spPr bwMode="auto">
            <a:xfrm>
              <a:off x="6275388" y="6153150"/>
              <a:ext cx="2127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1</a:t>
              </a:r>
            </a:p>
          </p:txBody>
        </p:sp>
        <p:sp>
          <p:nvSpPr>
            <p:cNvPr id="100379" name="Text Box 21">
              <a:extLst>
                <a:ext uri="{FF2B5EF4-FFF2-40B4-BE49-F238E27FC236}">
                  <a16:creationId xmlns:a16="http://schemas.microsoft.com/office/drawing/2014/main" id="{07F95EC5-BA02-4C82-9A3D-E15165FC513D}"/>
                </a:ext>
              </a:extLst>
            </p:cNvPr>
            <p:cNvSpPr txBox="1">
              <a:spLocks noChangeArrowheads="1"/>
            </p:cNvSpPr>
            <p:nvPr/>
          </p:nvSpPr>
          <p:spPr bwMode="auto">
            <a:xfrm>
              <a:off x="6618288" y="6181725"/>
              <a:ext cx="4413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380" name="Text Box 22">
              <a:extLst>
                <a:ext uri="{FF2B5EF4-FFF2-40B4-BE49-F238E27FC236}">
                  <a16:creationId xmlns:a16="http://schemas.microsoft.com/office/drawing/2014/main" id="{68DA0E92-AC52-45F9-B113-F2BD0CFEA16C}"/>
                </a:ext>
              </a:extLst>
            </p:cNvPr>
            <p:cNvSpPr txBox="1">
              <a:spLocks noChangeArrowheads="1"/>
            </p:cNvSpPr>
            <p:nvPr/>
          </p:nvSpPr>
          <p:spPr bwMode="auto">
            <a:xfrm>
              <a:off x="7170738" y="6191250"/>
              <a:ext cx="285750"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0</a:t>
              </a:r>
            </a:p>
          </p:txBody>
        </p:sp>
        <p:sp>
          <p:nvSpPr>
            <p:cNvPr id="100381" name="Text Box 23">
              <a:extLst>
                <a:ext uri="{FF2B5EF4-FFF2-40B4-BE49-F238E27FC236}">
                  <a16:creationId xmlns:a16="http://schemas.microsoft.com/office/drawing/2014/main" id="{B20A063A-2C63-42AA-9B59-D4755DAE2CB8}"/>
                </a:ext>
              </a:extLst>
            </p:cNvPr>
            <p:cNvSpPr txBox="1">
              <a:spLocks noChangeArrowheads="1"/>
            </p:cNvSpPr>
            <p:nvPr/>
          </p:nvSpPr>
          <p:spPr bwMode="auto">
            <a:xfrm>
              <a:off x="7475538" y="6172200"/>
              <a:ext cx="2508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6</a:t>
              </a:r>
            </a:p>
          </p:txBody>
        </p:sp>
        <p:sp>
          <p:nvSpPr>
            <p:cNvPr id="100382" name="Text Box 24">
              <a:extLst>
                <a:ext uri="{FF2B5EF4-FFF2-40B4-BE49-F238E27FC236}">
                  <a16:creationId xmlns:a16="http://schemas.microsoft.com/office/drawing/2014/main" id="{E0198EA9-EC99-4410-B30D-57004805227C}"/>
                </a:ext>
              </a:extLst>
            </p:cNvPr>
            <p:cNvSpPr txBox="1">
              <a:spLocks noChangeArrowheads="1"/>
            </p:cNvSpPr>
            <p:nvPr/>
          </p:nvSpPr>
          <p:spPr bwMode="auto">
            <a:xfrm>
              <a:off x="7837488" y="6153150"/>
              <a:ext cx="2508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8</a:t>
              </a:r>
            </a:p>
          </p:txBody>
        </p:sp>
        <p:sp>
          <p:nvSpPr>
            <p:cNvPr id="100383" name="Text Box 25">
              <a:extLst>
                <a:ext uri="{FF2B5EF4-FFF2-40B4-BE49-F238E27FC236}">
                  <a16:creationId xmlns:a16="http://schemas.microsoft.com/office/drawing/2014/main" id="{CD11E590-367B-4856-BE0B-E3E8EEE932E2}"/>
                </a:ext>
              </a:extLst>
            </p:cNvPr>
            <p:cNvSpPr txBox="1">
              <a:spLocks noChangeArrowheads="1"/>
            </p:cNvSpPr>
            <p:nvPr/>
          </p:nvSpPr>
          <p:spPr bwMode="auto">
            <a:xfrm>
              <a:off x="8161338" y="6153150"/>
              <a:ext cx="2508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9</a:t>
              </a:r>
            </a:p>
          </p:txBody>
        </p:sp>
        <p:sp>
          <p:nvSpPr>
            <p:cNvPr id="100384" name="Text Box 26">
              <a:extLst>
                <a:ext uri="{FF2B5EF4-FFF2-40B4-BE49-F238E27FC236}">
                  <a16:creationId xmlns:a16="http://schemas.microsoft.com/office/drawing/2014/main" id="{773EFA26-CCBB-49FE-B2A6-8E7E0BB7F0BC}"/>
                </a:ext>
              </a:extLst>
            </p:cNvPr>
            <p:cNvSpPr txBox="1">
              <a:spLocks noChangeArrowheads="1"/>
            </p:cNvSpPr>
            <p:nvPr/>
          </p:nvSpPr>
          <p:spPr bwMode="auto">
            <a:xfrm>
              <a:off x="8512175" y="6143625"/>
              <a:ext cx="441325" cy="406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385" name="Oval 27">
              <a:extLst>
                <a:ext uri="{FF2B5EF4-FFF2-40B4-BE49-F238E27FC236}">
                  <a16:creationId xmlns:a16="http://schemas.microsoft.com/office/drawing/2014/main" id="{AAF648DA-D204-4C16-ABE1-73D04ADEEAF8}"/>
                </a:ext>
              </a:extLst>
            </p:cNvPr>
            <p:cNvSpPr>
              <a:spLocks noChangeArrowheads="1"/>
            </p:cNvSpPr>
            <p:nvPr/>
          </p:nvSpPr>
          <p:spPr bwMode="auto">
            <a:xfrm>
              <a:off x="1238250" y="497522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86" name="Oval 28">
              <a:extLst>
                <a:ext uri="{FF2B5EF4-FFF2-40B4-BE49-F238E27FC236}">
                  <a16:creationId xmlns:a16="http://schemas.microsoft.com/office/drawing/2014/main" id="{D1E9D0E5-E7CD-477C-B869-6045194639D3}"/>
                </a:ext>
              </a:extLst>
            </p:cNvPr>
            <p:cNvSpPr>
              <a:spLocks noChangeArrowheads="1"/>
            </p:cNvSpPr>
            <p:nvPr/>
          </p:nvSpPr>
          <p:spPr bwMode="auto">
            <a:xfrm>
              <a:off x="361950" y="497522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87" name="Oval 29">
              <a:extLst>
                <a:ext uri="{FF2B5EF4-FFF2-40B4-BE49-F238E27FC236}">
                  <a16:creationId xmlns:a16="http://schemas.microsoft.com/office/drawing/2014/main" id="{29E9D0E5-FBE3-4C81-9BB7-D60A48BCC2C8}"/>
                </a:ext>
              </a:extLst>
            </p:cNvPr>
            <p:cNvSpPr>
              <a:spLocks noChangeArrowheads="1"/>
            </p:cNvSpPr>
            <p:nvPr/>
          </p:nvSpPr>
          <p:spPr bwMode="auto">
            <a:xfrm>
              <a:off x="2095500" y="495617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88" name="Oval 30">
              <a:extLst>
                <a:ext uri="{FF2B5EF4-FFF2-40B4-BE49-F238E27FC236}">
                  <a16:creationId xmlns:a16="http://schemas.microsoft.com/office/drawing/2014/main" id="{DA55A5C1-5095-4FB0-B635-DABDD137BFFF}"/>
                </a:ext>
              </a:extLst>
            </p:cNvPr>
            <p:cNvSpPr>
              <a:spLocks noChangeArrowheads="1"/>
            </p:cNvSpPr>
            <p:nvPr/>
          </p:nvSpPr>
          <p:spPr bwMode="auto">
            <a:xfrm>
              <a:off x="2781300" y="495617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89" name="Oval 31">
              <a:extLst>
                <a:ext uri="{FF2B5EF4-FFF2-40B4-BE49-F238E27FC236}">
                  <a16:creationId xmlns:a16="http://schemas.microsoft.com/office/drawing/2014/main" id="{C4C58980-C66C-42E6-B237-1A2319A0BE20}"/>
                </a:ext>
              </a:extLst>
            </p:cNvPr>
            <p:cNvSpPr>
              <a:spLocks noChangeArrowheads="1"/>
            </p:cNvSpPr>
            <p:nvPr/>
          </p:nvSpPr>
          <p:spPr bwMode="auto">
            <a:xfrm>
              <a:off x="3524250" y="493712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90" name="Oval 32">
              <a:extLst>
                <a:ext uri="{FF2B5EF4-FFF2-40B4-BE49-F238E27FC236}">
                  <a16:creationId xmlns:a16="http://schemas.microsoft.com/office/drawing/2014/main" id="{6614DF36-A62A-44D0-A8C9-F57AC84FD4A5}"/>
                </a:ext>
              </a:extLst>
            </p:cNvPr>
            <p:cNvSpPr>
              <a:spLocks noChangeArrowheads="1"/>
            </p:cNvSpPr>
            <p:nvPr/>
          </p:nvSpPr>
          <p:spPr bwMode="auto">
            <a:xfrm>
              <a:off x="4229100" y="493712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91" name="Oval 33">
              <a:extLst>
                <a:ext uri="{FF2B5EF4-FFF2-40B4-BE49-F238E27FC236}">
                  <a16:creationId xmlns:a16="http://schemas.microsoft.com/office/drawing/2014/main" id="{7B357E00-8B7F-4F10-9CD7-68E8445CF9D1}"/>
                </a:ext>
              </a:extLst>
            </p:cNvPr>
            <p:cNvSpPr>
              <a:spLocks noChangeArrowheads="1"/>
            </p:cNvSpPr>
            <p:nvPr/>
          </p:nvSpPr>
          <p:spPr bwMode="auto">
            <a:xfrm>
              <a:off x="5048250" y="493712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92" name="Oval 34">
              <a:extLst>
                <a:ext uri="{FF2B5EF4-FFF2-40B4-BE49-F238E27FC236}">
                  <a16:creationId xmlns:a16="http://schemas.microsoft.com/office/drawing/2014/main" id="{67FB44A8-25E2-43EE-8053-395F3A739952}"/>
                </a:ext>
              </a:extLst>
            </p:cNvPr>
            <p:cNvSpPr>
              <a:spLocks noChangeArrowheads="1"/>
            </p:cNvSpPr>
            <p:nvPr/>
          </p:nvSpPr>
          <p:spPr bwMode="auto">
            <a:xfrm>
              <a:off x="5829300" y="493712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93" name="Oval 35">
              <a:extLst>
                <a:ext uri="{FF2B5EF4-FFF2-40B4-BE49-F238E27FC236}">
                  <a16:creationId xmlns:a16="http://schemas.microsoft.com/office/drawing/2014/main" id="{CFF20F8D-2524-416C-88F8-834D84B966FC}"/>
                </a:ext>
              </a:extLst>
            </p:cNvPr>
            <p:cNvSpPr>
              <a:spLocks noChangeArrowheads="1"/>
            </p:cNvSpPr>
            <p:nvPr/>
          </p:nvSpPr>
          <p:spPr bwMode="auto">
            <a:xfrm>
              <a:off x="6610350" y="493712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94" name="Oval 36">
              <a:extLst>
                <a:ext uri="{FF2B5EF4-FFF2-40B4-BE49-F238E27FC236}">
                  <a16:creationId xmlns:a16="http://schemas.microsoft.com/office/drawing/2014/main" id="{F7B443C8-C28C-478D-B6D8-FC48E2237D17}"/>
                </a:ext>
              </a:extLst>
            </p:cNvPr>
            <p:cNvSpPr>
              <a:spLocks noChangeArrowheads="1"/>
            </p:cNvSpPr>
            <p:nvPr/>
          </p:nvSpPr>
          <p:spPr bwMode="auto">
            <a:xfrm>
              <a:off x="7639050" y="489902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95" name="Rectangle 37">
              <a:extLst>
                <a:ext uri="{FF2B5EF4-FFF2-40B4-BE49-F238E27FC236}">
                  <a16:creationId xmlns:a16="http://schemas.microsoft.com/office/drawing/2014/main" id="{C71183EC-7E86-444D-B57F-09D28DDACA66}"/>
                </a:ext>
              </a:extLst>
            </p:cNvPr>
            <p:cNvSpPr>
              <a:spLocks noChangeArrowheads="1"/>
            </p:cNvSpPr>
            <p:nvPr/>
          </p:nvSpPr>
          <p:spPr bwMode="auto">
            <a:xfrm>
              <a:off x="1181100" y="3603625"/>
              <a:ext cx="285750" cy="323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96" name="Rectangle 38">
              <a:extLst>
                <a:ext uri="{FF2B5EF4-FFF2-40B4-BE49-F238E27FC236}">
                  <a16:creationId xmlns:a16="http://schemas.microsoft.com/office/drawing/2014/main" id="{DE759A38-F41D-4556-8C9D-97E48A5EC94E}"/>
                </a:ext>
              </a:extLst>
            </p:cNvPr>
            <p:cNvSpPr>
              <a:spLocks noChangeArrowheads="1"/>
            </p:cNvSpPr>
            <p:nvPr/>
          </p:nvSpPr>
          <p:spPr bwMode="auto">
            <a:xfrm>
              <a:off x="2819400" y="3603625"/>
              <a:ext cx="285750" cy="323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97" name="Rectangle 39">
              <a:extLst>
                <a:ext uri="{FF2B5EF4-FFF2-40B4-BE49-F238E27FC236}">
                  <a16:creationId xmlns:a16="http://schemas.microsoft.com/office/drawing/2014/main" id="{B03BC60E-98BA-46F2-B919-2060B5073FDD}"/>
                </a:ext>
              </a:extLst>
            </p:cNvPr>
            <p:cNvSpPr>
              <a:spLocks noChangeArrowheads="1"/>
            </p:cNvSpPr>
            <p:nvPr/>
          </p:nvSpPr>
          <p:spPr bwMode="auto">
            <a:xfrm>
              <a:off x="4552950" y="3565525"/>
              <a:ext cx="285750" cy="323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98" name="Rectangle 40">
              <a:extLst>
                <a:ext uri="{FF2B5EF4-FFF2-40B4-BE49-F238E27FC236}">
                  <a16:creationId xmlns:a16="http://schemas.microsoft.com/office/drawing/2014/main" id="{10F1BB90-BA95-4CDC-A9FD-4E5AA6E8169F}"/>
                </a:ext>
              </a:extLst>
            </p:cNvPr>
            <p:cNvSpPr>
              <a:spLocks noChangeArrowheads="1"/>
            </p:cNvSpPr>
            <p:nvPr/>
          </p:nvSpPr>
          <p:spPr bwMode="auto">
            <a:xfrm>
              <a:off x="6191250" y="3565525"/>
              <a:ext cx="285750" cy="3238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399" name="Oval 41">
              <a:extLst>
                <a:ext uri="{FF2B5EF4-FFF2-40B4-BE49-F238E27FC236}">
                  <a16:creationId xmlns:a16="http://schemas.microsoft.com/office/drawing/2014/main" id="{AE7DDA10-68AE-47BE-A2E5-4F2A5FBD074C}"/>
                </a:ext>
              </a:extLst>
            </p:cNvPr>
            <p:cNvSpPr>
              <a:spLocks noChangeArrowheads="1"/>
            </p:cNvSpPr>
            <p:nvPr/>
          </p:nvSpPr>
          <p:spPr bwMode="auto">
            <a:xfrm>
              <a:off x="2133600" y="268922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400" name="Oval 42">
              <a:extLst>
                <a:ext uri="{FF2B5EF4-FFF2-40B4-BE49-F238E27FC236}">
                  <a16:creationId xmlns:a16="http://schemas.microsoft.com/office/drawing/2014/main" id="{5BC6A085-3428-497A-8776-68EE1D34F275}"/>
                </a:ext>
              </a:extLst>
            </p:cNvPr>
            <p:cNvSpPr>
              <a:spLocks noChangeArrowheads="1"/>
            </p:cNvSpPr>
            <p:nvPr/>
          </p:nvSpPr>
          <p:spPr bwMode="auto">
            <a:xfrm>
              <a:off x="5486400" y="2670175"/>
              <a:ext cx="247650" cy="26670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0401" name="Line 44">
              <a:extLst>
                <a:ext uri="{FF2B5EF4-FFF2-40B4-BE49-F238E27FC236}">
                  <a16:creationId xmlns:a16="http://schemas.microsoft.com/office/drawing/2014/main" id="{FACA81A7-E297-4D0E-8B66-C57C103C9440}"/>
                </a:ext>
              </a:extLst>
            </p:cNvPr>
            <p:cNvSpPr>
              <a:spLocks noChangeShapeType="1"/>
            </p:cNvSpPr>
            <p:nvPr/>
          </p:nvSpPr>
          <p:spPr bwMode="auto">
            <a:xfrm flipH="1">
              <a:off x="2343150" y="2174875"/>
              <a:ext cx="1619250"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02" name="Line 45">
              <a:extLst>
                <a:ext uri="{FF2B5EF4-FFF2-40B4-BE49-F238E27FC236}">
                  <a16:creationId xmlns:a16="http://schemas.microsoft.com/office/drawing/2014/main" id="{606DF6CD-5087-4269-B3F6-0ED2D6291BDB}"/>
                </a:ext>
              </a:extLst>
            </p:cNvPr>
            <p:cNvSpPr>
              <a:spLocks noChangeShapeType="1"/>
            </p:cNvSpPr>
            <p:nvPr/>
          </p:nvSpPr>
          <p:spPr bwMode="auto">
            <a:xfrm>
              <a:off x="3981450" y="2193925"/>
              <a:ext cx="14859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03" name="Line 46">
              <a:extLst>
                <a:ext uri="{FF2B5EF4-FFF2-40B4-BE49-F238E27FC236}">
                  <a16:creationId xmlns:a16="http://schemas.microsoft.com/office/drawing/2014/main" id="{607B3F0C-5D23-4CD0-9850-1B86A9D8FB1D}"/>
                </a:ext>
              </a:extLst>
            </p:cNvPr>
            <p:cNvSpPr>
              <a:spLocks noChangeShapeType="1"/>
            </p:cNvSpPr>
            <p:nvPr/>
          </p:nvSpPr>
          <p:spPr bwMode="auto">
            <a:xfrm flipH="1">
              <a:off x="1314450" y="2955925"/>
              <a:ext cx="857250" cy="62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04" name="Line 47">
              <a:extLst>
                <a:ext uri="{FF2B5EF4-FFF2-40B4-BE49-F238E27FC236}">
                  <a16:creationId xmlns:a16="http://schemas.microsoft.com/office/drawing/2014/main" id="{A9132ACE-1DF7-485C-9F2C-C993A639D9DB}"/>
                </a:ext>
              </a:extLst>
            </p:cNvPr>
            <p:cNvSpPr>
              <a:spLocks noChangeShapeType="1"/>
            </p:cNvSpPr>
            <p:nvPr/>
          </p:nvSpPr>
          <p:spPr bwMode="auto">
            <a:xfrm>
              <a:off x="2190750" y="2974975"/>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05" name="Line 48">
              <a:extLst>
                <a:ext uri="{FF2B5EF4-FFF2-40B4-BE49-F238E27FC236}">
                  <a16:creationId xmlns:a16="http://schemas.microsoft.com/office/drawing/2014/main" id="{39CA043C-3F5C-4B34-AA98-4B7DAF67BB2A}"/>
                </a:ext>
              </a:extLst>
            </p:cNvPr>
            <p:cNvSpPr>
              <a:spLocks noChangeShapeType="1"/>
            </p:cNvSpPr>
            <p:nvPr/>
          </p:nvSpPr>
          <p:spPr bwMode="auto">
            <a:xfrm flipH="1">
              <a:off x="4667250" y="2917825"/>
              <a:ext cx="952500" cy="628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06" name="Line 49">
              <a:extLst>
                <a:ext uri="{FF2B5EF4-FFF2-40B4-BE49-F238E27FC236}">
                  <a16:creationId xmlns:a16="http://schemas.microsoft.com/office/drawing/2014/main" id="{47ED68F9-19B1-4C12-9ECF-DDC9C5952D5C}"/>
                </a:ext>
              </a:extLst>
            </p:cNvPr>
            <p:cNvSpPr>
              <a:spLocks noChangeShapeType="1"/>
            </p:cNvSpPr>
            <p:nvPr/>
          </p:nvSpPr>
          <p:spPr bwMode="auto">
            <a:xfrm>
              <a:off x="5619750" y="2955925"/>
              <a:ext cx="7239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07" name="Line 50">
              <a:extLst>
                <a:ext uri="{FF2B5EF4-FFF2-40B4-BE49-F238E27FC236}">
                  <a16:creationId xmlns:a16="http://schemas.microsoft.com/office/drawing/2014/main" id="{20EB88A1-A6D0-4245-BE75-524BE2A3945E}"/>
                </a:ext>
              </a:extLst>
            </p:cNvPr>
            <p:cNvSpPr>
              <a:spLocks noChangeShapeType="1"/>
            </p:cNvSpPr>
            <p:nvPr/>
          </p:nvSpPr>
          <p:spPr bwMode="auto">
            <a:xfrm flipH="1">
              <a:off x="533400" y="3908425"/>
              <a:ext cx="74295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08" name="Line 51">
              <a:extLst>
                <a:ext uri="{FF2B5EF4-FFF2-40B4-BE49-F238E27FC236}">
                  <a16:creationId xmlns:a16="http://schemas.microsoft.com/office/drawing/2014/main" id="{D0FE30A7-9B8F-4170-A46A-B4ECD51C449E}"/>
                </a:ext>
              </a:extLst>
            </p:cNvPr>
            <p:cNvSpPr>
              <a:spLocks noChangeShapeType="1"/>
            </p:cNvSpPr>
            <p:nvPr/>
          </p:nvSpPr>
          <p:spPr bwMode="auto">
            <a:xfrm>
              <a:off x="1295400" y="3946525"/>
              <a:ext cx="38100" cy="1047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09" name="Line 52">
              <a:extLst>
                <a:ext uri="{FF2B5EF4-FFF2-40B4-BE49-F238E27FC236}">
                  <a16:creationId xmlns:a16="http://schemas.microsoft.com/office/drawing/2014/main" id="{7FCF2E78-9C40-42FF-B1CF-222C822D9DD1}"/>
                </a:ext>
              </a:extLst>
            </p:cNvPr>
            <p:cNvSpPr>
              <a:spLocks noChangeShapeType="1"/>
            </p:cNvSpPr>
            <p:nvPr/>
          </p:nvSpPr>
          <p:spPr bwMode="auto">
            <a:xfrm flipH="1">
              <a:off x="2209800" y="3908425"/>
              <a:ext cx="742950" cy="1028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10" name="Line 53">
              <a:extLst>
                <a:ext uri="{FF2B5EF4-FFF2-40B4-BE49-F238E27FC236}">
                  <a16:creationId xmlns:a16="http://schemas.microsoft.com/office/drawing/2014/main" id="{869EB48B-0C95-44A9-AB85-096612AAB201}"/>
                </a:ext>
              </a:extLst>
            </p:cNvPr>
            <p:cNvSpPr>
              <a:spLocks noChangeShapeType="1"/>
            </p:cNvSpPr>
            <p:nvPr/>
          </p:nvSpPr>
          <p:spPr bwMode="auto">
            <a:xfrm>
              <a:off x="2914650" y="3946525"/>
              <a:ext cx="0" cy="1009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11" name="Line 54">
              <a:extLst>
                <a:ext uri="{FF2B5EF4-FFF2-40B4-BE49-F238E27FC236}">
                  <a16:creationId xmlns:a16="http://schemas.microsoft.com/office/drawing/2014/main" id="{8C0149AA-231B-485A-B818-0D0EA39369C8}"/>
                </a:ext>
              </a:extLst>
            </p:cNvPr>
            <p:cNvSpPr>
              <a:spLocks noChangeShapeType="1"/>
            </p:cNvSpPr>
            <p:nvPr/>
          </p:nvSpPr>
          <p:spPr bwMode="auto">
            <a:xfrm>
              <a:off x="2971800" y="3946525"/>
              <a:ext cx="66675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12" name="Line 55">
              <a:extLst>
                <a:ext uri="{FF2B5EF4-FFF2-40B4-BE49-F238E27FC236}">
                  <a16:creationId xmlns:a16="http://schemas.microsoft.com/office/drawing/2014/main" id="{B0E74D2F-FCC7-4892-99F7-BBDAD7BA367B}"/>
                </a:ext>
              </a:extLst>
            </p:cNvPr>
            <p:cNvSpPr>
              <a:spLocks noChangeShapeType="1"/>
            </p:cNvSpPr>
            <p:nvPr/>
          </p:nvSpPr>
          <p:spPr bwMode="auto">
            <a:xfrm>
              <a:off x="2990850" y="3984625"/>
              <a:ext cx="1371600" cy="933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13" name="Line 56">
              <a:extLst>
                <a:ext uri="{FF2B5EF4-FFF2-40B4-BE49-F238E27FC236}">
                  <a16:creationId xmlns:a16="http://schemas.microsoft.com/office/drawing/2014/main" id="{DA4F370A-E919-4BAE-AD77-3FB0D75020FE}"/>
                </a:ext>
              </a:extLst>
            </p:cNvPr>
            <p:cNvSpPr>
              <a:spLocks noChangeShapeType="1"/>
            </p:cNvSpPr>
            <p:nvPr/>
          </p:nvSpPr>
          <p:spPr bwMode="auto">
            <a:xfrm>
              <a:off x="4686300" y="3889375"/>
              <a:ext cx="47625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14" name="Line 57">
              <a:extLst>
                <a:ext uri="{FF2B5EF4-FFF2-40B4-BE49-F238E27FC236}">
                  <a16:creationId xmlns:a16="http://schemas.microsoft.com/office/drawing/2014/main" id="{89E0FBE7-105E-414E-9A5A-66FF4103563E}"/>
                </a:ext>
              </a:extLst>
            </p:cNvPr>
            <p:cNvSpPr>
              <a:spLocks noChangeShapeType="1"/>
            </p:cNvSpPr>
            <p:nvPr/>
          </p:nvSpPr>
          <p:spPr bwMode="auto">
            <a:xfrm>
              <a:off x="4686300" y="3889375"/>
              <a:ext cx="127635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15" name="Line 58">
              <a:extLst>
                <a:ext uri="{FF2B5EF4-FFF2-40B4-BE49-F238E27FC236}">
                  <a16:creationId xmlns:a16="http://schemas.microsoft.com/office/drawing/2014/main" id="{1538112C-56EB-45F4-B006-3CEF1420EFD1}"/>
                </a:ext>
              </a:extLst>
            </p:cNvPr>
            <p:cNvSpPr>
              <a:spLocks noChangeShapeType="1"/>
            </p:cNvSpPr>
            <p:nvPr/>
          </p:nvSpPr>
          <p:spPr bwMode="auto">
            <a:xfrm>
              <a:off x="6362700" y="3908425"/>
              <a:ext cx="361950" cy="1009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16" name="Line 59">
              <a:extLst>
                <a:ext uri="{FF2B5EF4-FFF2-40B4-BE49-F238E27FC236}">
                  <a16:creationId xmlns:a16="http://schemas.microsoft.com/office/drawing/2014/main" id="{5CA40342-06E7-4CC1-BFDA-43F99F876EF1}"/>
                </a:ext>
              </a:extLst>
            </p:cNvPr>
            <p:cNvSpPr>
              <a:spLocks noChangeShapeType="1"/>
            </p:cNvSpPr>
            <p:nvPr/>
          </p:nvSpPr>
          <p:spPr bwMode="auto">
            <a:xfrm>
              <a:off x="6400800" y="3927475"/>
              <a:ext cx="1333500" cy="952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17" name="Line 60">
              <a:extLst>
                <a:ext uri="{FF2B5EF4-FFF2-40B4-BE49-F238E27FC236}">
                  <a16:creationId xmlns:a16="http://schemas.microsoft.com/office/drawing/2014/main" id="{7F7DF596-E338-477A-98B6-C6B2C88D6C18}"/>
                </a:ext>
              </a:extLst>
            </p:cNvPr>
            <p:cNvSpPr>
              <a:spLocks noChangeShapeType="1"/>
            </p:cNvSpPr>
            <p:nvPr/>
          </p:nvSpPr>
          <p:spPr bwMode="auto">
            <a:xfrm flipH="1">
              <a:off x="323850" y="5241925"/>
              <a:ext cx="133350" cy="819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18" name="Line 61">
              <a:extLst>
                <a:ext uri="{FF2B5EF4-FFF2-40B4-BE49-F238E27FC236}">
                  <a16:creationId xmlns:a16="http://schemas.microsoft.com/office/drawing/2014/main" id="{DA06AE58-947F-4D59-9874-3ADB98F672FE}"/>
                </a:ext>
              </a:extLst>
            </p:cNvPr>
            <p:cNvSpPr>
              <a:spLocks noChangeShapeType="1"/>
            </p:cNvSpPr>
            <p:nvPr/>
          </p:nvSpPr>
          <p:spPr bwMode="auto">
            <a:xfrm>
              <a:off x="476250" y="5280025"/>
              <a:ext cx="228600" cy="781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19" name="Line 62">
              <a:extLst>
                <a:ext uri="{FF2B5EF4-FFF2-40B4-BE49-F238E27FC236}">
                  <a16:creationId xmlns:a16="http://schemas.microsoft.com/office/drawing/2014/main" id="{1E8CB43F-E3D3-4118-A7FA-081EE625FFB9}"/>
                </a:ext>
              </a:extLst>
            </p:cNvPr>
            <p:cNvSpPr>
              <a:spLocks noChangeShapeType="1"/>
            </p:cNvSpPr>
            <p:nvPr/>
          </p:nvSpPr>
          <p:spPr bwMode="auto">
            <a:xfrm flipH="1">
              <a:off x="1123950" y="5241925"/>
              <a:ext cx="247650" cy="857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20" name="Line 63">
              <a:extLst>
                <a:ext uri="{FF2B5EF4-FFF2-40B4-BE49-F238E27FC236}">
                  <a16:creationId xmlns:a16="http://schemas.microsoft.com/office/drawing/2014/main" id="{744EDDEE-77AA-4102-9A43-1CCD3468969F}"/>
                </a:ext>
              </a:extLst>
            </p:cNvPr>
            <p:cNvSpPr>
              <a:spLocks noChangeShapeType="1"/>
            </p:cNvSpPr>
            <p:nvPr/>
          </p:nvSpPr>
          <p:spPr bwMode="auto">
            <a:xfrm>
              <a:off x="1390650" y="5241925"/>
              <a:ext cx="228600" cy="876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21" name="Line 64">
              <a:extLst>
                <a:ext uri="{FF2B5EF4-FFF2-40B4-BE49-F238E27FC236}">
                  <a16:creationId xmlns:a16="http://schemas.microsoft.com/office/drawing/2014/main" id="{6B16F688-5F93-4527-BE9F-85D2724D2F0D}"/>
                </a:ext>
              </a:extLst>
            </p:cNvPr>
            <p:cNvSpPr>
              <a:spLocks noChangeShapeType="1"/>
            </p:cNvSpPr>
            <p:nvPr/>
          </p:nvSpPr>
          <p:spPr bwMode="auto">
            <a:xfrm flipH="1">
              <a:off x="2019300" y="5241925"/>
              <a:ext cx="209550" cy="857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22" name="Line 65">
              <a:extLst>
                <a:ext uri="{FF2B5EF4-FFF2-40B4-BE49-F238E27FC236}">
                  <a16:creationId xmlns:a16="http://schemas.microsoft.com/office/drawing/2014/main" id="{F526E50B-3B8B-46B5-88F0-4E913D20D29D}"/>
                </a:ext>
              </a:extLst>
            </p:cNvPr>
            <p:cNvSpPr>
              <a:spLocks noChangeShapeType="1"/>
            </p:cNvSpPr>
            <p:nvPr/>
          </p:nvSpPr>
          <p:spPr bwMode="auto">
            <a:xfrm flipH="1">
              <a:off x="2419350" y="5222875"/>
              <a:ext cx="47625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23" name="Line 66">
              <a:extLst>
                <a:ext uri="{FF2B5EF4-FFF2-40B4-BE49-F238E27FC236}">
                  <a16:creationId xmlns:a16="http://schemas.microsoft.com/office/drawing/2014/main" id="{45B29154-3F48-4982-AC2C-130C4EA3C26A}"/>
                </a:ext>
              </a:extLst>
            </p:cNvPr>
            <p:cNvSpPr>
              <a:spLocks noChangeShapeType="1"/>
            </p:cNvSpPr>
            <p:nvPr/>
          </p:nvSpPr>
          <p:spPr bwMode="auto">
            <a:xfrm>
              <a:off x="2914650" y="5222875"/>
              <a:ext cx="0" cy="895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24" name="Line 67">
              <a:extLst>
                <a:ext uri="{FF2B5EF4-FFF2-40B4-BE49-F238E27FC236}">
                  <a16:creationId xmlns:a16="http://schemas.microsoft.com/office/drawing/2014/main" id="{AB0B289A-78F7-45EE-BBD9-DD32B29E13E9}"/>
                </a:ext>
              </a:extLst>
            </p:cNvPr>
            <p:cNvSpPr>
              <a:spLocks noChangeShapeType="1"/>
            </p:cNvSpPr>
            <p:nvPr/>
          </p:nvSpPr>
          <p:spPr bwMode="auto">
            <a:xfrm>
              <a:off x="2914650" y="5241925"/>
              <a:ext cx="342900" cy="895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25" name="Line 68">
              <a:extLst>
                <a:ext uri="{FF2B5EF4-FFF2-40B4-BE49-F238E27FC236}">
                  <a16:creationId xmlns:a16="http://schemas.microsoft.com/office/drawing/2014/main" id="{074585C2-8789-4D83-BBC8-4FC844F63A52}"/>
                </a:ext>
              </a:extLst>
            </p:cNvPr>
            <p:cNvSpPr>
              <a:spLocks noChangeShapeType="1"/>
            </p:cNvSpPr>
            <p:nvPr/>
          </p:nvSpPr>
          <p:spPr bwMode="auto">
            <a:xfrm flipH="1">
              <a:off x="3619500" y="5184775"/>
              <a:ext cx="381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26" name="Line 69">
              <a:extLst>
                <a:ext uri="{FF2B5EF4-FFF2-40B4-BE49-F238E27FC236}">
                  <a16:creationId xmlns:a16="http://schemas.microsoft.com/office/drawing/2014/main" id="{E5DDB191-1852-4C40-AD7C-024C88ED09FA}"/>
                </a:ext>
              </a:extLst>
            </p:cNvPr>
            <p:cNvSpPr>
              <a:spLocks noChangeShapeType="1"/>
            </p:cNvSpPr>
            <p:nvPr/>
          </p:nvSpPr>
          <p:spPr bwMode="auto">
            <a:xfrm>
              <a:off x="3657600" y="5184775"/>
              <a:ext cx="40005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27" name="Line 70">
              <a:extLst>
                <a:ext uri="{FF2B5EF4-FFF2-40B4-BE49-F238E27FC236}">
                  <a16:creationId xmlns:a16="http://schemas.microsoft.com/office/drawing/2014/main" id="{2EF40BAB-A13E-44BD-9B38-5ED12FF02451}"/>
                </a:ext>
              </a:extLst>
            </p:cNvPr>
            <p:cNvSpPr>
              <a:spLocks noChangeShapeType="1"/>
            </p:cNvSpPr>
            <p:nvPr/>
          </p:nvSpPr>
          <p:spPr bwMode="auto">
            <a:xfrm>
              <a:off x="3676650" y="5184775"/>
              <a:ext cx="838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28" name="Line 71">
              <a:extLst>
                <a:ext uri="{FF2B5EF4-FFF2-40B4-BE49-F238E27FC236}">
                  <a16:creationId xmlns:a16="http://schemas.microsoft.com/office/drawing/2014/main" id="{0816024E-6B60-412A-BE72-24F584ADC679}"/>
                </a:ext>
              </a:extLst>
            </p:cNvPr>
            <p:cNvSpPr>
              <a:spLocks noChangeShapeType="1"/>
            </p:cNvSpPr>
            <p:nvPr/>
          </p:nvSpPr>
          <p:spPr bwMode="auto">
            <a:xfrm>
              <a:off x="4419600" y="5165725"/>
              <a:ext cx="495300" cy="1009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29" name="Line 72">
              <a:extLst>
                <a:ext uri="{FF2B5EF4-FFF2-40B4-BE49-F238E27FC236}">
                  <a16:creationId xmlns:a16="http://schemas.microsoft.com/office/drawing/2014/main" id="{6F38F0EE-0236-40AE-B292-A075307A4714}"/>
                </a:ext>
              </a:extLst>
            </p:cNvPr>
            <p:cNvSpPr>
              <a:spLocks noChangeShapeType="1"/>
            </p:cNvSpPr>
            <p:nvPr/>
          </p:nvSpPr>
          <p:spPr bwMode="auto">
            <a:xfrm>
              <a:off x="4438650" y="5184775"/>
              <a:ext cx="990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30" name="Line 73">
              <a:extLst>
                <a:ext uri="{FF2B5EF4-FFF2-40B4-BE49-F238E27FC236}">
                  <a16:creationId xmlns:a16="http://schemas.microsoft.com/office/drawing/2014/main" id="{79426F61-0971-4AEC-9E75-2FE00964D36C}"/>
                </a:ext>
              </a:extLst>
            </p:cNvPr>
            <p:cNvSpPr>
              <a:spLocks noChangeShapeType="1"/>
            </p:cNvSpPr>
            <p:nvPr/>
          </p:nvSpPr>
          <p:spPr bwMode="auto">
            <a:xfrm>
              <a:off x="5219700" y="5222875"/>
              <a:ext cx="495300" cy="952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31" name="Line 74">
              <a:extLst>
                <a:ext uri="{FF2B5EF4-FFF2-40B4-BE49-F238E27FC236}">
                  <a16:creationId xmlns:a16="http://schemas.microsoft.com/office/drawing/2014/main" id="{784F5762-2A4E-4E93-B32F-46945752F43D}"/>
                </a:ext>
              </a:extLst>
            </p:cNvPr>
            <p:cNvSpPr>
              <a:spLocks noChangeShapeType="1"/>
            </p:cNvSpPr>
            <p:nvPr/>
          </p:nvSpPr>
          <p:spPr bwMode="auto">
            <a:xfrm>
              <a:off x="5238750" y="5222875"/>
              <a:ext cx="800100" cy="933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32" name="Line 75">
              <a:extLst>
                <a:ext uri="{FF2B5EF4-FFF2-40B4-BE49-F238E27FC236}">
                  <a16:creationId xmlns:a16="http://schemas.microsoft.com/office/drawing/2014/main" id="{07B13ED6-1A14-4B93-B77D-44086553940A}"/>
                </a:ext>
              </a:extLst>
            </p:cNvPr>
            <p:cNvSpPr>
              <a:spLocks noChangeShapeType="1"/>
            </p:cNvSpPr>
            <p:nvPr/>
          </p:nvSpPr>
          <p:spPr bwMode="auto">
            <a:xfrm>
              <a:off x="5257800" y="5203825"/>
              <a:ext cx="11430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33" name="Line 76">
              <a:extLst>
                <a:ext uri="{FF2B5EF4-FFF2-40B4-BE49-F238E27FC236}">
                  <a16:creationId xmlns:a16="http://schemas.microsoft.com/office/drawing/2014/main" id="{5EB3E0AD-50F6-457C-8977-6BBBB166D7A3}"/>
                </a:ext>
              </a:extLst>
            </p:cNvPr>
            <p:cNvSpPr>
              <a:spLocks noChangeShapeType="1"/>
            </p:cNvSpPr>
            <p:nvPr/>
          </p:nvSpPr>
          <p:spPr bwMode="auto">
            <a:xfrm>
              <a:off x="5981700" y="5222875"/>
              <a:ext cx="8382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34" name="Line 77">
              <a:extLst>
                <a:ext uri="{FF2B5EF4-FFF2-40B4-BE49-F238E27FC236}">
                  <a16:creationId xmlns:a16="http://schemas.microsoft.com/office/drawing/2014/main" id="{FAC87299-8C12-4C07-A437-2E940CB83490}"/>
                </a:ext>
              </a:extLst>
            </p:cNvPr>
            <p:cNvSpPr>
              <a:spLocks noChangeShapeType="1"/>
            </p:cNvSpPr>
            <p:nvPr/>
          </p:nvSpPr>
          <p:spPr bwMode="auto">
            <a:xfrm>
              <a:off x="6000750" y="5260975"/>
              <a:ext cx="12573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35" name="Line 78">
              <a:extLst>
                <a:ext uri="{FF2B5EF4-FFF2-40B4-BE49-F238E27FC236}">
                  <a16:creationId xmlns:a16="http://schemas.microsoft.com/office/drawing/2014/main" id="{E21786F8-C4EB-41CA-B6F8-3D61B2C0DD22}"/>
                </a:ext>
              </a:extLst>
            </p:cNvPr>
            <p:cNvSpPr>
              <a:spLocks noChangeShapeType="1"/>
            </p:cNvSpPr>
            <p:nvPr/>
          </p:nvSpPr>
          <p:spPr bwMode="auto">
            <a:xfrm>
              <a:off x="6781800" y="5222875"/>
              <a:ext cx="81915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36" name="Line 79">
              <a:extLst>
                <a:ext uri="{FF2B5EF4-FFF2-40B4-BE49-F238E27FC236}">
                  <a16:creationId xmlns:a16="http://schemas.microsoft.com/office/drawing/2014/main" id="{2748F6AC-F149-4FB9-B55D-99DC4EF3548C}"/>
                </a:ext>
              </a:extLst>
            </p:cNvPr>
            <p:cNvSpPr>
              <a:spLocks noChangeShapeType="1"/>
            </p:cNvSpPr>
            <p:nvPr/>
          </p:nvSpPr>
          <p:spPr bwMode="auto">
            <a:xfrm>
              <a:off x="6781800" y="5203825"/>
              <a:ext cx="11811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37" name="Line 80">
              <a:extLst>
                <a:ext uri="{FF2B5EF4-FFF2-40B4-BE49-F238E27FC236}">
                  <a16:creationId xmlns:a16="http://schemas.microsoft.com/office/drawing/2014/main" id="{A51AAACF-4C64-4D17-8866-2F0D0172A0F6}"/>
                </a:ext>
              </a:extLst>
            </p:cNvPr>
            <p:cNvSpPr>
              <a:spLocks noChangeShapeType="1"/>
            </p:cNvSpPr>
            <p:nvPr/>
          </p:nvSpPr>
          <p:spPr bwMode="auto">
            <a:xfrm>
              <a:off x="7791450" y="5184775"/>
              <a:ext cx="4953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38" name="Line 81">
              <a:extLst>
                <a:ext uri="{FF2B5EF4-FFF2-40B4-BE49-F238E27FC236}">
                  <a16:creationId xmlns:a16="http://schemas.microsoft.com/office/drawing/2014/main" id="{188F1EBD-053F-4DD0-BCAB-3226FF7BC443}"/>
                </a:ext>
              </a:extLst>
            </p:cNvPr>
            <p:cNvSpPr>
              <a:spLocks noChangeShapeType="1"/>
            </p:cNvSpPr>
            <p:nvPr/>
          </p:nvSpPr>
          <p:spPr bwMode="auto">
            <a:xfrm>
              <a:off x="7810500" y="5184775"/>
              <a:ext cx="952500" cy="971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39" name="Text Box 82">
              <a:extLst>
                <a:ext uri="{FF2B5EF4-FFF2-40B4-BE49-F238E27FC236}">
                  <a16:creationId xmlns:a16="http://schemas.microsoft.com/office/drawing/2014/main" id="{09B27A9F-4FCC-45E9-866F-764301798684}"/>
                </a:ext>
              </a:extLst>
            </p:cNvPr>
            <p:cNvSpPr txBox="1">
              <a:spLocks noChangeArrowheads="1"/>
            </p:cNvSpPr>
            <p:nvPr/>
          </p:nvSpPr>
          <p:spPr bwMode="auto">
            <a:xfrm>
              <a:off x="669925" y="49450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0</a:t>
              </a:r>
            </a:p>
          </p:txBody>
        </p:sp>
        <p:sp>
          <p:nvSpPr>
            <p:cNvPr id="100440" name="Text Box 83">
              <a:extLst>
                <a:ext uri="{FF2B5EF4-FFF2-40B4-BE49-F238E27FC236}">
                  <a16:creationId xmlns:a16="http://schemas.microsoft.com/office/drawing/2014/main" id="{70AFE168-5519-4058-A338-EAD600E58880}"/>
                </a:ext>
              </a:extLst>
            </p:cNvPr>
            <p:cNvSpPr txBox="1">
              <a:spLocks noChangeArrowheads="1"/>
            </p:cNvSpPr>
            <p:nvPr/>
          </p:nvSpPr>
          <p:spPr bwMode="auto">
            <a:xfrm>
              <a:off x="1524000" y="4945063"/>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441" name="Text Box 84">
              <a:extLst>
                <a:ext uri="{FF2B5EF4-FFF2-40B4-BE49-F238E27FC236}">
                  <a16:creationId xmlns:a16="http://schemas.microsoft.com/office/drawing/2014/main" id="{B2625A78-DB58-4A06-9F6B-93BB2FA12097}"/>
                </a:ext>
              </a:extLst>
            </p:cNvPr>
            <p:cNvSpPr txBox="1">
              <a:spLocks noChangeArrowheads="1"/>
            </p:cNvSpPr>
            <p:nvPr/>
          </p:nvSpPr>
          <p:spPr bwMode="auto">
            <a:xfrm>
              <a:off x="2346325" y="48879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442" name="Text Box 85">
              <a:extLst>
                <a:ext uri="{FF2B5EF4-FFF2-40B4-BE49-F238E27FC236}">
                  <a16:creationId xmlns:a16="http://schemas.microsoft.com/office/drawing/2014/main" id="{4CEAE7D7-FF16-4473-A10D-EED463494304}"/>
                </a:ext>
              </a:extLst>
            </p:cNvPr>
            <p:cNvSpPr txBox="1">
              <a:spLocks noChangeArrowheads="1"/>
            </p:cNvSpPr>
            <p:nvPr/>
          </p:nvSpPr>
          <p:spPr bwMode="auto">
            <a:xfrm>
              <a:off x="2990850" y="4906963"/>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443" name="Text Box 86">
              <a:extLst>
                <a:ext uri="{FF2B5EF4-FFF2-40B4-BE49-F238E27FC236}">
                  <a16:creationId xmlns:a16="http://schemas.microsoft.com/office/drawing/2014/main" id="{8BBF24E1-0504-4F0D-829A-9004AEFF6B2E}"/>
                </a:ext>
              </a:extLst>
            </p:cNvPr>
            <p:cNvSpPr txBox="1">
              <a:spLocks noChangeArrowheads="1"/>
            </p:cNvSpPr>
            <p:nvPr/>
          </p:nvSpPr>
          <p:spPr bwMode="auto">
            <a:xfrm>
              <a:off x="3752850" y="4792663"/>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444" name="Text Box 87">
              <a:extLst>
                <a:ext uri="{FF2B5EF4-FFF2-40B4-BE49-F238E27FC236}">
                  <a16:creationId xmlns:a16="http://schemas.microsoft.com/office/drawing/2014/main" id="{2A3B1575-3F41-4283-B2D8-0E075F83D556}"/>
                </a:ext>
              </a:extLst>
            </p:cNvPr>
            <p:cNvSpPr txBox="1">
              <a:spLocks noChangeArrowheads="1"/>
            </p:cNvSpPr>
            <p:nvPr/>
          </p:nvSpPr>
          <p:spPr bwMode="auto">
            <a:xfrm>
              <a:off x="4476750" y="4773613"/>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-2</a:t>
              </a:r>
            </a:p>
          </p:txBody>
        </p:sp>
        <p:sp>
          <p:nvSpPr>
            <p:cNvPr id="100445" name="Text Box 88">
              <a:extLst>
                <a:ext uri="{FF2B5EF4-FFF2-40B4-BE49-F238E27FC236}">
                  <a16:creationId xmlns:a16="http://schemas.microsoft.com/office/drawing/2014/main" id="{648098C6-8A37-4662-9E61-152056A9AA48}"/>
                </a:ext>
              </a:extLst>
            </p:cNvPr>
            <p:cNvSpPr txBox="1">
              <a:spLocks noChangeArrowheads="1"/>
            </p:cNvSpPr>
            <p:nvPr/>
          </p:nvSpPr>
          <p:spPr bwMode="auto">
            <a:xfrm>
              <a:off x="5280025" y="48307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1</a:t>
              </a:r>
            </a:p>
          </p:txBody>
        </p:sp>
        <p:sp>
          <p:nvSpPr>
            <p:cNvPr id="100446" name="Text Box 89">
              <a:extLst>
                <a:ext uri="{FF2B5EF4-FFF2-40B4-BE49-F238E27FC236}">
                  <a16:creationId xmlns:a16="http://schemas.microsoft.com/office/drawing/2014/main" id="{D61DE7BE-82A9-4B72-B141-A172D11572F1}"/>
                </a:ext>
              </a:extLst>
            </p:cNvPr>
            <p:cNvSpPr txBox="1">
              <a:spLocks noChangeArrowheads="1"/>
            </p:cNvSpPr>
            <p:nvPr/>
          </p:nvSpPr>
          <p:spPr bwMode="auto">
            <a:xfrm>
              <a:off x="6019800" y="4697413"/>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447" name="Text Box 90">
              <a:extLst>
                <a:ext uri="{FF2B5EF4-FFF2-40B4-BE49-F238E27FC236}">
                  <a16:creationId xmlns:a16="http://schemas.microsoft.com/office/drawing/2014/main" id="{D1FECF82-76AB-4E8A-984E-BF9478CF0F9A}"/>
                </a:ext>
              </a:extLst>
            </p:cNvPr>
            <p:cNvSpPr txBox="1">
              <a:spLocks noChangeArrowheads="1"/>
            </p:cNvSpPr>
            <p:nvPr/>
          </p:nvSpPr>
          <p:spPr bwMode="auto">
            <a:xfrm>
              <a:off x="6880225" y="47355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6</a:t>
              </a:r>
            </a:p>
          </p:txBody>
        </p:sp>
        <p:sp>
          <p:nvSpPr>
            <p:cNvPr id="100448" name="Text Box 91">
              <a:extLst>
                <a:ext uri="{FF2B5EF4-FFF2-40B4-BE49-F238E27FC236}">
                  <a16:creationId xmlns:a16="http://schemas.microsoft.com/office/drawing/2014/main" id="{870A9A47-D24C-41F9-9D36-05617C357A7B}"/>
                </a:ext>
              </a:extLst>
            </p:cNvPr>
            <p:cNvSpPr txBox="1">
              <a:spLocks noChangeArrowheads="1"/>
            </p:cNvSpPr>
            <p:nvPr/>
          </p:nvSpPr>
          <p:spPr bwMode="auto">
            <a:xfrm>
              <a:off x="7227888" y="4783138"/>
              <a:ext cx="395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449" name="Text Box 92">
              <a:extLst>
                <a:ext uri="{FF2B5EF4-FFF2-40B4-BE49-F238E27FC236}">
                  <a16:creationId xmlns:a16="http://schemas.microsoft.com/office/drawing/2014/main" id="{14FA4F24-A468-4364-AFB1-B611999823FF}"/>
                </a:ext>
              </a:extLst>
            </p:cNvPr>
            <p:cNvSpPr txBox="1">
              <a:spLocks noChangeArrowheads="1"/>
            </p:cNvSpPr>
            <p:nvPr/>
          </p:nvSpPr>
          <p:spPr bwMode="auto">
            <a:xfrm>
              <a:off x="1508125" y="35544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0</a:t>
              </a:r>
            </a:p>
          </p:txBody>
        </p:sp>
        <p:sp>
          <p:nvSpPr>
            <p:cNvPr id="100450" name="Text Box 93">
              <a:extLst>
                <a:ext uri="{FF2B5EF4-FFF2-40B4-BE49-F238E27FC236}">
                  <a16:creationId xmlns:a16="http://schemas.microsoft.com/office/drawing/2014/main" id="{419100BE-6CE3-4F55-BE2B-F30E525A05DF}"/>
                </a:ext>
              </a:extLst>
            </p:cNvPr>
            <p:cNvSpPr txBox="1">
              <a:spLocks noChangeArrowheads="1"/>
            </p:cNvSpPr>
            <p:nvPr/>
          </p:nvSpPr>
          <p:spPr bwMode="auto">
            <a:xfrm>
              <a:off x="3222625" y="35544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3</a:t>
              </a:r>
            </a:p>
          </p:txBody>
        </p:sp>
        <p:sp>
          <p:nvSpPr>
            <p:cNvPr id="100451" name="Text Box 94">
              <a:extLst>
                <a:ext uri="{FF2B5EF4-FFF2-40B4-BE49-F238E27FC236}">
                  <a16:creationId xmlns:a16="http://schemas.microsoft.com/office/drawing/2014/main" id="{39E40AF8-224E-4B74-A0EA-A824E234C9E8}"/>
                </a:ext>
              </a:extLst>
            </p:cNvPr>
            <p:cNvSpPr txBox="1">
              <a:spLocks noChangeArrowheads="1"/>
            </p:cNvSpPr>
            <p:nvPr/>
          </p:nvSpPr>
          <p:spPr bwMode="auto">
            <a:xfrm>
              <a:off x="4879975" y="35734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1</a:t>
              </a:r>
            </a:p>
          </p:txBody>
        </p:sp>
        <p:sp>
          <p:nvSpPr>
            <p:cNvPr id="100452" name="Text Box 95">
              <a:extLst>
                <a:ext uri="{FF2B5EF4-FFF2-40B4-BE49-F238E27FC236}">
                  <a16:creationId xmlns:a16="http://schemas.microsoft.com/office/drawing/2014/main" id="{DB28211A-D726-4881-A5BA-DA7C6156A9DA}"/>
                </a:ext>
              </a:extLst>
            </p:cNvPr>
            <p:cNvSpPr txBox="1">
              <a:spLocks noChangeArrowheads="1"/>
            </p:cNvSpPr>
            <p:nvPr/>
          </p:nvSpPr>
          <p:spPr bwMode="auto">
            <a:xfrm>
              <a:off x="5789613" y="35591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6</a:t>
              </a:r>
            </a:p>
          </p:txBody>
        </p:sp>
        <p:sp>
          <p:nvSpPr>
            <p:cNvPr id="100453" name="Text Box 96">
              <a:extLst>
                <a:ext uri="{FF2B5EF4-FFF2-40B4-BE49-F238E27FC236}">
                  <a16:creationId xmlns:a16="http://schemas.microsoft.com/office/drawing/2014/main" id="{34C512AA-B695-44B2-8A4B-8147E052D78D}"/>
                </a:ext>
              </a:extLst>
            </p:cNvPr>
            <p:cNvSpPr txBox="1">
              <a:spLocks noChangeArrowheads="1"/>
            </p:cNvSpPr>
            <p:nvPr/>
          </p:nvSpPr>
          <p:spPr bwMode="auto">
            <a:xfrm>
              <a:off x="2498725" y="26971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0</a:t>
              </a:r>
            </a:p>
          </p:txBody>
        </p:sp>
        <p:sp>
          <p:nvSpPr>
            <p:cNvPr id="100454" name="Text Box 97">
              <a:extLst>
                <a:ext uri="{FF2B5EF4-FFF2-40B4-BE49-F238E27FC236}">
                  <a16:creationId xmlns:a16="http://schemas.microsoft.com/office/drawing/2014/main" id="{F5143E05-A4AA-439D-9A76-671DCE901443}"/>
                </a:ext>
              </a:extLst>
            </p:cNvPr>
            <p:cNvSpPr txBox="1">
              <a:spLocks noChangeArrowheads="1"/>
            </p:cNvSpPr>
            <p:nvPr/>
          </p:nvSpPr>
          <p:spPr bwMode="auto">
            <a:xfrm>
              <a:off x="4997450" y="26939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kumimoji="1" lang="en-US" altLang="zh-CN" sz="2000" b="1">
                  <a:latin typeface="Times New Roman" panose="02020603050405020304" pitchFamily="18" charset="0"/>
                  <a:ea typeface="宋体" panose="02010600030101010101" pitchFamily="2" charset="-122"/>
                </a:rPr>
                <a:t>1</a:t>
              </a:r>
            </a:p>
          </p:txBody>
        </p:sp>
        <p:sp>
          <p:nvSpPr>
            <p:cNvPr id="100455" name="Line 99">
              <a:extLst>
                <a:ext uri="{FF2B5EF4-FFF2-40B4-BE49-F238E27FC236}">
                  <a16:creationId xmlns:a16="http://schemas.microsoft.com/office/drawing/2014/main" id="{B34DABEA-1DEE-4D1F-AABA-124DED2C6555}"/>
                </a:ext>
              </a:extLst>
            </p:cNvPr>
            <p:cNvSpPr>
              <a:spLocks noChangeShapeType="1"/>
            </p:cNvSpPr>
            <p:nvPr/>
          </p:nvSpPr>
          <p:spPr bwMode="auto">
            <a:xfrm>
              <a:off x="4721225" y="2133600"/>
              <a:ext cx="685800" cy="3238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456" name="Rectangle 108">
              <a:extLst>
                <a:ext uri="{FF2B5EF4-FFF2-40B4-BE49-F238E27FC236}">
                  <a16:creationId xmlns:a16="http://schemas.microsoft.com/office/drawing/2014/main" id="{E9C6687D-2942-4CD5-9F51-DFF03CCAAAD6}"/>
                </a:ext>
              </a:extLst>
            </p:cNvPr>
            <p:cNvSpPr>
              <a:spLocks noChangeArrowheads="1"/>
            </p:cNvSpPr>
            <p:nvPr/>
          </p:nvSpPr>
          <p:spPr bwMode="auto">
            <a:xfrm>
              <a:off x="4932363" y="1773238"/>
              <a:ext cx="21605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b="1">
                  <a:ea typeface="宋体" panose="02010600030101010101" pitchFamily="2" charset="-122"/>
                </a:rPr>
                <a:t>MAX</a:t>
              </a:r>
            </a:p>
          </p:txBody>
        </p:sp>
        <p:sp>
          <p:nvSpPr>
            <p:cNvPr id="100457" name="Rectangle 109">
              <a:extLst>
                <a:ext uri="{FF2B5EF4-FFF2-40B4-BE49-F238E27FC236}">
                  <a16:creationId xmlns:a16="http://schemas.microsoft.com/office/drawing/2014/main" id="{F17CC55C-04CB-4A19-9665-5CC1DDC026AD}"/>
                </a:ext>
              </a:extLst>
            </p:cNvPr>
            <p:cNvSpPr>
              <a:spLocks noChangeArrowheads="1"/>
            </p:cNvSpPr>
            <p:nvPr/>
          </p:nvSpPr>
          <p:spPr bwMode="auto">
            <a:xfrm>
              <a:off x="5435600" y="2636838"/>
              <a:ext cx="2016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b="1">
                  <a:ea typeface="宋体" panose="02010600030101010101" pitchFamily="2" charset="-122"/>
                </a:rPr>
                <a:t>MIN</a:t>
              </a:r>
            </a:p>
          </p:txBody>
        </p:sp>
        <p:sp>
          <p:nvSpPr>
            <p:cNvPr id="100458" name="Rectangle 110">
              <a:extLst>
                <a:ext uri="{FF2B5EF4-FFF2-40B4-BE49-F238E27FC236}">
                  <a16:creationId xmlns:a16="http://schemas.microsoft.com/office/drawing/2014/main" id="{2E753349-C5C5-4ADA-B22E-2C4012C5EBB3}"/>
                </a:ext>
              </a:extLst>
            </p:cNvPr>
            <p:cNvSpPr>
              <a:spLocks noChangeArrowheads="1"/>
            </p:cNvSpPr>
            <p:nvPr/>
          </p:nvSpPr>
          <p:spPr bwMode="auto">
            <a:xfrm>
              <a:off x="6156325" y="3500438"/>
              <a:ext cx="2160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b="1">
                  <a:ea typeface="宋体" panose="02010600030101010101" pitchFamily="2" charset="-122"/>
                </a:rPr>
                <a:t>MAX</a:t>
              </a:r>
            </a:p>
          </p:txBody>
        </p:sp>
      </p:grpSp>
      <p:sp>
        <p:nvSpPr>
          <p:cNvPr id="100355" name="Rectangle 111">
            <a:extLst>
              <a:ext uri="{FF2B5EF4-FFF2-40B4-BE49-F238E27FC236}">
                <a16:creationId xmlns:a16="http://schemas.microsoft.com/office/drawing/2014/main" id="{82AC005C-96F8-402D-AD3A-1F4939AFB30A}"/>
              </a:ext>
            </a:extLst>
          </p:cNvPr>
          <p:cNvSpPr>
            <a:spLocks noChangeArrowheads="1"/>
          </p:cNvSpPr>
          <p:nvPr/>
        </p:nvSpPr>
        <p:spPr bwMode="auto">
          <a:xfrm>
            <a:off x="7740650" y="4724400"/>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000" b="1">
                <a:ea typeface="宋体" panose="02010600030101010101" pitchFamily="2" charset="-122"/>
              </a:rPr>
              <a:t>MIN</a:t>
            </a:r>
          </a:p>
        </p:txBody>
      </p:sp>
      <p:sp>
        <p:nvSpPr>
          <p:cNvPr id="100356" name="Rectangle 117">
            <a:extLst>
              <a:ext uri="{FF2B5EF4-FFF2-40B4-BE49-F238E27FC236}">
                <a16:creationId xmlns:a16="http://schemas.microsoft.com/office/drawing/2014/main" id="{C6F7896B-E84F-4504-B68F-F0FF3FF62AB7}"/>
              </a:ext>
            </a:extLst>
          </p:cNvPr>
          <p:cNvSpPr>
            <a:spLocks noGrp="1" noChangeArrowheads="1"/>
          </p:cNvSpPr>
          <p:nvPr>
            <p:ph type="title"/>
          </p:nvPr>
        </p:nvSpPr>
        <p:spPr>
          <a:xfrm>
            <a:off x="747713" y="44450"/>
            <a:ext cx="7793037" cy="1052513"/>
          </a:xfrm>
        </p:spPr>
        <p:txBody>
          <a:bodyPr/>
          <a:lstStyle/>
          <a:p>
            <a:r>
              <a:rPr lang="zh-CN" altLang="en-US" b="1">
                <a:solidFill>
                  <a:srgbClr val="0000E7"/>
                </a:solidFill>
                <a:latin typeface="黑体" panose="02010609060101010101" pitchFamily="49" charset="-122"/>
                <a:ea typeface="黑体" panose="02010609060101010101" pitchFamily="49" charset="-122"/>
              </a:rPr>
              <a:t>极大极小搜索过程</a:t>
            </a:r>
            <a:endParaRPr lang="zh-CN" altLang="en-US" b="1">
              <a:ea typeface="宋体" panose="02010600030101010101" pitchFamily="2" charset="-122"/>
            </a:endParaRPr>
          </a:p>
        </p:txBody>
      </p:sp>
      <p:sp>
        <p:nvSpPr>
          <p:cNvPr id="100357" name="日期占位符 1">
            <a:extLst>
              <a:ext uri="{FF2B5EF4-FFF2-40B4-BE49-F238E27FC236}">
                <a16:creationId xmlns:a16="http://schemas.microsoft.com/office/drawing/2014/main" id="{F9ECAC60-8BC2-414F-997D-115936E902FA}"/>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36CA50-7353-455A-B2C5-3FE0F11AC543}" type="datetime1">
              <a:rPr lang="zh-CN" altLang="en-US" sz="1400" smtClean="0"/>
              <a:pPr>
                <a:spcBef>
                  <a:spcPct val="0"/>
                </a:spcBef>
                <a:buFontTx/>
                <a:buNone/>
              </a:pPr>
              <a:t>2021/11/2</a:t>
            </a:fld>
            <a:endParaRPr lang="en-US" altLang="zh-CN" sz="1400"/>
          </a:p>
        </p:txBody>
      </p:sp>
      <p:sp>
        <p:nvSpPr>
          <p:cNvPr id="100359" name="页脚占位符 2">
            <a:extLst>
              <a:ext uri="{FF2B5EF4-FFF2-40B4-BE49-F238E27FC236}">
                <a16:creationId xmlns:a16="http://schemas.microsoft.com/office/drawing/2014/main" id="{22193334-7A03-4AE7-8359-363E41EC34D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00358" name="灯片编号占位符 3">
            <a:extLst>
              <a:ext uri="{FF2B5EF4-FFF2-40B4-BE49-F238E27FC236}">
                <a16:creationId xmlns:a16="http://schemas.microsoft.com/office/drawing/2014/main" id="{0DECF100-48A3-48A5-896E-4566FF4027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730482-C123-4026-9C20-8C45889F59E4}" type="slidenum">
              <a:rPr lang="zh-CN" altLang="en-US" sz="1400"/>
              <a:pPr>
                <a:spcBef>
                  <a:spcPct val="0"/>
                </a:spcBef>
                <a:buFontTx/>
                <a:buNone/>
              </a:pPr>
              <a:t>48</a:t>
            </a:fld>
            <a:endParaRPr lang="en-US" altLang="zh-CN" sz="140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5">
            <a:extLst>
              <a:ext uri="{FF2B5EF4-FFF2-40B4-BE49-F238E27FC236}">
                <a16:creationId xmlns:a16="http://schemas.microsoft.com/office/drawing/2014/main" id="{27EFB0D1-5ACC-4CD9-B8E0-1AB0165B1657}"/>
              </a:ext>
            </a:extLst>
          </p:cNvPr>
          <p:cNvSpPr>
            <a:spLocks noGrp="1" noChangeArrowheads="1"/>
          </p:cNvSpPr>
          <p:nvPr>
            <p:ph type="title"/>
          </p:nvPr>
        </p:nvSpPr>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sym typeface="Symbol" pitchFamily="18" charset="2"/>
              </a:rPr>
              <a:t>-</a:t>
            </a:r>
            <a:r>
              <a:rPr lang="zh-CN" altLang="en-US" b="1" dirty="0">
                <a:solidFill>
                  <a:schemeClr val="accent6"/>
                </a:solidFill>
                <a:latin typeface="黑体" panose="02010609060101010101" pitchFamily="49" charset="-122"/>
                <a:ea typeface="黑体" panose="02010609060101010101" pitchFamily="49" charset="-122"/>
                <a:sym typeface="Symbol" pitchFamily="18" charset="2"/>
              </a:rPr>
              <a:t>搜索过程</a:t>
            </a:r>
          </a:p>
        </p:txBody>
      </p:sp>
      <p:sp>
        <p:nvSpPr>
          <p:cNvPr id="101378" name="Rectangle 3">
            <a:extLst>
              <a:ext uri="{FF2B5EF4-FFF2-40B4-BE49-F238E27FC236}">
                <a16:creationId xmlns:a16="http://schemas.microsoft.com/office/drawing/2014/main" id="{1FCDC2E3-689F-4189-86C3-D5976FBF2534}"/>
              </a:ext>
            </a:extLst>
          </p:cNvPr>
          <p:cNvSpPr>
            <a:spLocks noGrp="1" noChangeArrowheads="1"/>
          </p:cNvSpPr>
          <p:nvPr>
            <p:ph idx="1"/>
          </p:nvPr>
        </p:nvSpPr>
        <p:spPr>
          <a:xfrm>
            <a:off x="323850" y="1700213"/>
            <a:ext cx="8631238" cy="3363912"/>
          </a:xfrm>
        </p:spPr>
        <p:txBody>
          <a:bodyPr/>
          <a:lstStyle/>
          <a:p>
            <a:pPr>
              <a:lnSpc>
                <a:spcPct val="150000"/>
              </a:lnSpc>
              <a:buClr>
                <a:srgbClr val="0000E7"/>
              </a:buClr>
              <a:buFont typeface="Wingdings" panose="05000000000000000000" pitchFamily="2" charset="2"/>
              <a:buChar char="n"/>
            </a:pPr>
            <a:r>
              <a:rPr lang="en-US" altLang="zh-CN" sz="2400">
                <a:solidFill>
                  <a:srgbClr val="333300"/>
                </a:solidFill>
                <a:latin typeface="幼圆" panose="02010509060101010101" pitchFamily="49" charset="-122"/>
                <a:ea typeface="幼圆" panose="02010509060101010101" pitchFamily="49" charset="-122"/>
                <a:sym typeface="Symbol" panose="05050102010706020507" pitchFamily="18" charset="2"/>
              </a:rPr>
              <a:t>-</a:t>
            </a:r>
            <a:r>
              <a:rPr lang="zh-CN" altLang="en-US" sz="2400">
                <a:solidFill>
                  <a:srgbClr val="333300"/>
                </a:solidFill>
                <a:latin typeface="幼圆" panose="02010509060101010101" pitchFamily="49" charset="-122"/>
                <a:ea typeface="幼圆" panose="02010509060101010101" pitchFamily="49" charset="-122"/>
                <a:sym typeface="Symbol" panose="05050102010706020507" pitchFamily="18" charset="2"/>
              </a:rPr>
              <a:t>剪</a:t>
            </a:r>
            <a:r>
              <a:rPr lang="zh-CN" altLang="zh-CN" sz="2400">
                <a:latin typeface="幼圆" panose="02010509060101010101" pitchFamily="49" charset="-122"/>
                <a:ea typeface="幼圆" panose="02010509060101010101" pitchFamily="49" charset="-122"/>
              </a:rPr>
              <a:t>枝</a:t>
            </a:r>
            <a:r>
              <a:rPr lang="zh-CN" altLang="en-US" sz="2400">
                <a:solidFill>
                  <a:srgbClr val="333300"/>
                </a:solidFill>
                <a:latin typeface="幼圆" panose="02010509060101010101" pitchFamily="49" charset="-122"/>
                <a:ea typeface="幼圆" panose="02010509060101010101" pitchFamily="49" charset="-122"/>
                <a:sym typeface="Symbol" panose="05050102010706020507" pitchFamily="18" charset="2"/>
              </a:rPr>
              <a:t>法的</a:t>
            </a:r>
            <a:r>
              <a:rPr lang="zh-CN" altLang="en-US" sz="2400">
                <a:solidFill>
                  <a:srgbClr val="333300"/>
                </a:solidFill>
                <a:latin typeface="幼圆" panose="02010509060101010101" pitchFamily="49" charset="-122"/>
                <a:ea typeface="幼圆" panose="02010509060101010101" pitchFamily="49" charset="-122"/>
              </a:rPr>
              <a:t>引入</a:t>
            </a:r>
          </a:p>
          <a:p>
            <a:pPr algn="just">
              <a:lnSpc>
                <a:spcPct val="150000"/>
              </a:lnSpc>
              <a:buFont typeface="Wingdings" panose="05000000000000000000" pitchFamily="2" charset="2"/>
              <a:buNone/>
            </a:pPr>
            <a:r>
              <a:rPr lang="zh-CN" altLang="en-US" sz="2400">
                <a:latin typeface="幼圆" panose="02010509060101010101" pitchFamily="49" charset="-122"/>
                <a:ea typeface="幼圆" panose="02010509060101010101" pitchFamily="49" charset="-122"/>
              </a:rPr>
              <a:t>  在极大极小法中，必须求出所有终端节点的评估值，当预先考虑的棋步比较多时，计算量会大大增加。为了提高搜索的效率，引入了通过对评估值的上下限进行估计，从而减少需进行评估的节点范围的</a:t>
            </a:r>
            <a:r>
              <a:rPr lang="zh-CN" altLang="en-US"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zh-CN" altLang="en-US" sz="2400">
                <a:latin typeface="幼圆" panose="02010509060101010101" pitchFamily="49" charset="-122"/>
                <a:ea typeface="幼圆" panose="02010509060101010101" pitchFamily="49" charset="-122"/>
                <a:sym typeface="Symbol" panose="05050102010706020507" pitchFamily="18" charset="2"/>
              </a:rPr>
              <a:t>剪</a:t>
            </a:r>
            <a:r>
              <a:rPr lang="zh-CN" altLang="zh-CN" sz="2400">
                <a:latin typeface="幼圆" panose="02010509060101010101" pitchFamily="49" charset="-122"/>
                <a:ea typeface="幼圆" panose="02010509060101010101" pitchFamily="49" charset="-122"/>
              </a:rPr>
              <a:t>枝</a:t>
            </a:r>
            <a:r>
              <a:rPr lang="zh-CN" altLang="en-US" sz="2400">
                <a:latin typeface="幼圆" panose="02010509060101010101" pitchFamily="49" charset="-122"/>
                <a:ea typeface="幼圆" panose="02010509060101010101" pitchFamily="49" charset="-122"/>
                <a:sym typeface="Symbol" panose="05050102010706020507" pitchFamily="18" charset="2"/>
              </a:rPr>
              <a:t>法。</a:t>
            </a:r>
            <a:endParaRPr lang="en-US" altLang="zh-CN" sz="2400">
              <a:latin typeface="幼圆" panose="02010509060101010101" pitchFamily="49" charset="-122"/>
              <a:ea typeface="幼圆" panose="02010509060101010101" pitchFamily="49" charset="-122"/>
              <a:sym typeface="Symbol" panose="05050102010706020507" pitchFamily="18" charset="2"/>
            </a:endParaRPr>
          </a:p>
          <a:p>
            <a:pPr algn="just">
              <a:buFontTx/>
              <a:buNone/>
            </a:pPr>
            <a:endParaRPr lang="zh-CN" altLang="en-US" sz="2000" b="1">
              <a:solidFill>
                <a:srgbClr val="000099"/>
              </a:solidFill>
              <a:ea typeface="宋体" panose="02010600030101010101" pitchFamily="2" charset="-122"/>
            </a:endParaRPr>
          </a:p>
          <a:p>
            <a:pPr algn="just">
              <a:buFontTx/>
              <a:buNone/>
            </a:pPr>
            <a:endParaRPr lang="en-US" altLang="zh-CN" sz="2400" b="1">
              <a:ea typeface="宋体" panose="02010600030101010101" pitchFamily="2" charset="-122"/>
              <a:sym typeface="Symbol" panose="05050102010706020507" pitchFamily="18" charset="2"/>
            </a:endParaRPr>
          </a:p>
          <a:p>
            <a:pPr algn="just">
              <a:buFontTx/>
              <a:buNone/>
            </a:pPr>
            <a:endParaRPr lang="zh-CN" altLang="en-US" sz="2400">
              <a:latin typeface="Tahoma" panose="020B0604030504040204" pitchFamily="34" charset="0"/>
              <a:ea typeface="宋体" panose="02010600030101010101" pitchFamily="2" charset="-122"/>
            </a:endParaRPr>
          </a:p>
          <a:p>
            <a:pPr algn="just">
              <a:buFont typeface="Wingdings" panose="05000000000000000000" pitchFamily="2" charset="2"/>
              <a:buNone/>
            </a:pPr>
            <a:endParaRPr lang="zh-CN" altLang="en-US" sz="2400">
              <a:latin typeface="幼圆" panose="02010509060101010101" pitchFamily="49" charset="-122"/>
              <a:ea typeface="幼圆" panose="02010509060101010101" pitchFamily="49" charset="-122"/>
              <a:sym typeface="Symbol" panose="05050102010706020507" pitchFamily="18" charset="2"/>
            </a:endParaRPr>
          </a:p>
        </p:txBody>
      </p:sp>
      <p:sp>
        <p:nvSpPr>
          <p:cNvPr id="101380" name="日期占位符 1">
            <a:extLst>
              <a:ext uri="{FF2B5EF4-FFF2-40B4-BE49-F238E27FC236}">
                <a16:creationId xmlns:a16="http://schemas.microsoft.com/office/drawing/2014/main" id="{D428692E-E3BF-4659-8871-A7B69843C047}"/>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30EB1C-C497-4F8B-B46D-DE19BEEFDCE5}" type="datetime1">
              <a:rPr lang="zh-CN" altLang="en-US" sz="1400" smtClean="0"/>
              <a:pPr>
                <a:spcBef>
                  <a:spcPct val="0"/>
                </a:spcBef>
                <a:buFontTx/>
                <a:buNone/>
              </a:pPr>
              <a:t>2021/11/2</a:t>
            </a:fld>
            <a:endParaRPr lang="en-US" altLang="zh-CN" sz="1400"/>
          </a:p>
        </p:txBody>
      </p:sp>
      <p:sp>
        <p:nvSpPr>
          <p:cNvPr id="101382" name="页脚占位符 2">
            <a:extLst>
              <a:ext uri="{FF2B5EF4-FFF2-40B4-BE49-F238E27FC236}">
                <a16:creationId xmlns:a16="http://schemas.microsoft.com/office/drawing/2014/main" id="{65006106-6F88-4DD6-980C-42D50326EA1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01381" name="灯片编号占位符 3">
            <a:extLst>
              <a:ext uri="{FF2B5EF4-FFF2-40B4-BE49-F238E27FC236}">
                <a16:creationId xmlns:a16="http://schemas.microsoft.com/office/drawing/2014/main" id="{0A40E5B3-CA9F-4E3B-8204-B46173987D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7841529-2583-484A-82C2-940E51E5EB1E}" type="slidenum">
              <a:rPr lang="zh-CN" altLang="en-US" sz="1400"/>
              <a:pPr>
                <a:spcBef>
                  <a:spcPct val="0"/>
                </a:spcBef>
                <a:buFontTx/>
                <a:buNone/>
              </a:pPr>
              <a:t>49</a:t>
            </a:fld>
            <a:endParaRPr lang="en-US" altLang="zh-CN" sz="14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9B40E8AC-DF9C-4AE4-9889-5AC06866D904}"/>
              </a:ext>
            </a:extLst>
          </p:cNvPr>
          <p:cNvSpPr>
            <a:spLocks noGrp="1" noChangeArrowheads="1"/>
          </p:cNvSpPr>
          <p:nvPr>
            <p:ph type="title"/>
          </p:nvPr>
        </p:nvSpPr>
        <p:spPr>
          <a:xfrm>
            <a:off x="645384" y="106362"/>
            <a:ext cx="7773338" cy="1596177"/>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搜  索</a:t>
            </a:r>
          </a:p>
        </p:txBody>
      </p:sp>
      <p:sp>
        <p:nvSpPr>
          <p:cNvPr id="28675" name="Rectangle 3">
            <a:extLst>
              <a:ext uri="{FF2B5EF4-FFF2-40B4-BE49-F238E27FC236}">
                <a16:creationId xmlns:a16="http://schemas.microsoft.com/office/drawing/2014/main" id="{54282400-FB17-4AA1-BE6D-7DAEE6BFC8FA}"/>
              </a:ext>
            </a:extLst>
          </p:cNvPr>
          <p:cNvSpPr>
            <a:spLocks noGrp="1" noChangeArrowheads="1"/>
          </p:cNvSpPr>
          <p:nvPr>
            <p:ph idx="1"/>
          </p:nvPr>
        </p:nvSpPr>
        <p:spPr>
          <a:xfrm>
            <a:off x="725278" y="1196752"/>
            <a:ext cx="8064500" cy="4114800"/>
          </a:xfrm>
        </p:spPr>
        <p:txBody>
          <a:bodyPr>
            <a:normAutofit fontScale="25000" lnSpcReduction="20000"/>
          </a:bodyPr>
          <a:lstStyle/>
          <a:p>
            <a:pPr>
              <a:lnSpc>
                <a:spcPts val="3500"/>
              </a:lnSpc>
              <a:buFont typeface="Wingdings" panose="05000000000000000000" pitchFamily="2" charset="2"/>
              <a:buChar char="q"/>
            </a:pPr>
            <a:r>
              <a:rPr lang="zh-CN" altLang="en-US" sz="6400" dirty="0">
                <a:latin typeface="幼圆" panose="02010509060101010101" pitchFamily="49" charset="-122"/>
                <a:ea typeface="幼圆" panose="02010509060101010101" pitchFamily="49" charset="-122"/>
              </a:rPr>
              <a:t>1974年，</a:t>
            </a:r>
            <a:r>
              <a:rPr lang="en-US" altLang="zh-CN" sz="6400" dirty="0">
                <a:latin typeface="幼圆" panose="02010509060101010101" pitchFamily="49" charset="-122"/>
                <a:ea typeface="幼圆" panose="02010509060101010101" pitchFamily="49" charset="-122"/>
              </a:rPr>
              <a:t>Nilsson</a:t>
            </a:r>
            <a:r>
              <a:rPr lang="zh-CN" altLang="en-US" sz="6400" dirty="0">
                <a:latin typeface="幼圆" panose="02010509060101010101" pitchFamily="49" charset="-122"/>
                <a:ea typeface="幼圆" panose="02010509060101010101" pitchFamily="49" charset="-122"/>
              </a:rPr>
              <a:t>归纳出的</a:t>
            </a:r>
            <a:r>
              <a:rPr lang="en-US" altLang="zh-CN" sz="6400" dirty="0">
                <a:latin typeface="幼圆" panose="02010509060101010101" pitchFamily="49" charset="-122"/>
                <a:ea typeface="幼圆" panose="02010509060101010101" pitchFamily="49" charset="-122"/>
              </a:rPr>
              <a:t>AI</a:t>
            </a:r>
            <a:r>
              <a:rPr lang="zh-CN" altLang="zh-CN" sz="6400" dirty="0">
                <a:latin typeface="幼圆" panose="02010509060101010101" pitchFamily="49" charset="-122"/>
                <a:ea typeface="幼圆" panose="02010509060101010101" pitchFamily="49" charset="-122"/>
              </a:rPr>
              <a:t>研究的基本</a:t>
            </a:r>
            <a:r>
              <a:rPr lang="zh-CN" altLang="en-US" sz="6400" dirty="0">
                <a:latin typeface="幼圆" panose="02010509060101010101" pitchFamily="49" charset="-122"/>
                <a:ea typeface="幼圆" panose="02010509060101010101" pitchFamily="49" charset="-122"/>
              </a:rPr>
              <a:t>问题</a:t>
            </a:r>
          </a:p>
          <a:p>
            <a:pPr lvl="1">
              <a:lnSpc>
                <a:spcPts val="3500"/>
              </a:lnSpc>
            </a:pPr>
            <a:r>
              <a:rPr lang="zh-CN" altLang="en-US" sz="4800" dirty="0">
                <a:latin typeface="幼圆" panose="02010509060101010101" pitchFamily="49" charset="-122"/>
                <a:ea typeface="幼圆" panose="02010509060101010101" pitchFamily="49" charset="-122"/>
              </a:rPr>
              <a:t>知识的模型化和表示</a:t>
            </a:r>
          </a:p>
          <a:p>
            <a:pPr lvl="1">
              <a:lnSpc>
                <a:spcPts val="3500"/>
              </a:lnSpc>
            </a:pPr>
            <a:r>
              <a:rPr lang="zh-CN" altLang="en-US" sz="4800" dirty="0">
                <a:latin typeface="幼圆" panose="02010509060101010101" pitchFamily="49" charset="-122"/>
                <a:ea typeface="幼圆" panose="02010509060101010101" pitchFamily="49" charset="-122"/>
              </a:rPr>
              <a:t>常识性推理、演绎和问题解决</a:t>
            </a:r>
          </a:p>
          <a:p>
            <a:pPr lvl="1">
              <a:lnSpc>
                <a:spcPts val="3500"/>
              </a:lnSpc>
            </a:pPr>
            <a:r>
              <a:rPr lang="zh-CN" altLang="en-US" sz="4800" dirty="0">
                <a:solidFill>
                  <a:srgbClr val="FF0000"/>
                </a:solidFill>
                <a:latin typeface="幼圆" panose="02010509060101010101" pitchFamily="49" charset="-122"/>
                <a:ea typeface="幼圆" panose="02010509060101010101" pitchFamily="49" charset="-122"/>
              </a:rPr>
              <a:t>启发式搜索</a:t>
            </a:r>
          </a:p>
          <a:p>
            <a:pPr lvl="1">
              <a:lnSpc>
                <a:spcPts val="3500"/>
              </a:lnSpc>
            </a:pPr>
            <a:r>
              <a:rPr lang="zh-CN" altLang="en-US" sz="4800" dirty="0">
                <a:latin typeface="幼圆" panose="02010509060101010101" pitchFamily="49" charset="-122"/>
                <a:ea typeface="幼圆" panose="02010509060101010101" pitchFamily="49" charset="-122"/>
              </a:rPr>
              <a:t>人工智能系统和语言</a:t>
            </a:r>
          </a:p>
          <a:p>
            <a:pPr>
              <a:lnSpc>
                <a:spcPts val="3500"/>
              </a:lnSpc>
              <a:buFont typeface="Wingdings" panose="05000000000000000000" pitchFamily="2" charset="2"/>
              <a:buChar char="q"/>
            </a:pPr>
            <a:r>
              <a:rPr lang="zh-CN" altLang="en-US" sz="6400" dirty="0">
                <a:latin typeface="幼圆" panose="02010509060101010101" pitchFamily="49" charset="-122"/>
                <a:ea typeface="幼圆" panose="02010509060101010101" pitchFamily="49" charset="-122"/>
              </a:rPr>
              <a:t>搜索是人工智能中的一个基本问题,是推理不可分割的一部分,直接关系到智能系统的性能和运行效率</a:t>
            </a:r>
          </a:p>
          <a:p>
            <a:pPr>
              <a:lnSpc>
                <a:spcPts val="3500"/>
              </a:lnSpc>
              <a:buFont typeface="Wingdings" panose="05000000000000000000" pitchFamily="2" charset="2"/>
              <a:buChar char="q"/>
            </a:pPr>
            <a:r>
              <a:rPr lang="en-US" altLang="zh-CN" sz="6400" dirty="0">
                <a:latin typeface="幼圆" panose="02010509060101010101" pitchFamily="49" charset="-122"/>
                <a:ea typeface="幼圆" panose="02010509060101010101" pitchFamily="49" charset="-122"/>
              </a:rPr>
              <a:t>AI</a:t>
            </a:r>
            <a:r>
              <a:rPr lang="zh-CN" altLang="en-US" sz="6400" dirty="0">
                <a:latin typeface="幼圆" panose="02010509060101010101" pitchFamily="49" charset="-122"/>
                <a:ea typeface="幼圆" panose="02010509060101010101" pitchFamily="49" charset="-122"/>
              </a:rPr>
              <a:t>为什么要研究</a:t>
            </a:r>
            <a:r>
              <a:rPr lang="en-US" altLang="zh-CN" sz="6400" dirty="0">
                <a:latin typeface="幼圆" panose="02010509060101010101" pitchFamily="49" charset="-122"/>
                <a:ea typeface="幼圆" panose="02010509060101010101" pitchFamily="49" charset="-122"/>
              </a:rPr>
              <a:t>search?</a:t>
            </a:r>
          </a:p>
          <a:p>
            <a:pPr lvl="1">
              <a:lnSpc>
                <a:spcPts val="3500"/>
              </a:lnSpc>
            </a:pPr>
            <a:r>
              <a:rPr lang="zh-CN" altLang="en-US" sz="6400" dirty="0">
                <a:latin typeface="幼圆" panose="02010509060101010101" pitchFamily="49" charset="-122"/>
                <a:ea typeface="幼圆" panose="02010509060101010101" pitchFamily="49" charset="-122"/>
              </a:rPr>
              <a:t>问题没有直接的解法;</a:t>
            </a:r>
          </a:p>
          <a:p>
            <a:pPr lvl="1">
              <a:lnSpc>
                <a:spcPts val="3500"/>
              </a:lnSpc>
            </a:pPr>
            <a:r>
              <a:rPr lang="zh-CN" altLang="en-US" sz="6400" dirty="0">
                <a:latin typeface="幼圆" panose="02010509060101010101" pitchFamily="49" charset="-122"/>
                <a:ea typeface="幼圆" panose="02010509060101010101" pitchFamily="49" charset="-122"/>
              </a:rPr>
              <a:t>需要探索地求解;</a:t>
            </a:r>
          </a:p>
        </p:txBody>
      </p:sp>
      <p:sp>
        <p:nvSpPr>
          <p:cNvPr id="28676" name="日期占位符 1">
            <a:extLst>
              <a:ext uri="{FF2B5EF4-FFF2-40B4-BE49-F238E27FC236}">
                <a16:creationId xmlns:a16="http://schemas.microsoft.com/office/drawing/2014/main" id="{EA71252A-3C1F-4371-BD7F-373164C5ABBD}"/>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9B8F69C-4A43-4089-B1B8-E491F223A2CC}" type="datetime1">
              <a:rPr lang="zh-CN" altLang="en-US" sz="1400" smtClean="0"/>
              <a:pPr>
                <a:spcBef>
                  <a:spcPct val="0"/>
                </a:spcBef>
                <a:buFontTx/>
                <a:buNone/>
              </a:pPr>
              <a:t>2021/11/2</a:t>
            </a:fld>
            <a:endParaRPr lang="en-US" altLang="zh-CN" sz="1400"/>
          </a:p>
        </p:txBody>
      </p:sp>
      <p:sp>
        <p:nvSpPr>
          <p:cNvPr id="28677" name="页脚占位符 2">
            <a:extLst>
              <a:ext uri="{FF2B5EF4-FFF2-40B4-BE49-F238E27FC236}">
                <a16:creationId xmlns:a16="http://schemas.microsoft.com/office/drawing/2014/main" id="{5CC959BB-1AD6-41F9-A336-1D1EF258622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28678" name="灯片编号占位符 3">
            <a:extLst>
              <a:ext uri="{FF2B5EF4-FFF2-40B4-BE49-F238E27FC236}">
                <a16:creationId xmlns:a16="http://schemas.microsoft.com/office/drawing/2014/main" id="{CF5C3A5C-4966-4411-AD71-A3C4094306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570C817-577F-481E-8A6D-72B8B0AB6989}" type="slidenum">
              <a:rPr lang="zh-CN" altLang="en-US" sz="1400"/>
              <a:pPr>
                <a:spcBef>
                  <a:spcPct val="0"/>
                </a:spcBef>
                <a:buFontTx/>
                <a:buNone/>
              </a:pPr>
              <a:t>5</a:t>
            </a:fld>
            <a:endParaRPr lang="en-US" altLang="zh-CN" sz="1400"/>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5">
            <a:extLst>
              <a:ext uri="{FF2B5EF4-FFF2-40B4-BE49-F238E27FC236}">
                <a16:creationId xmlns:a16="http://schemas.microsoft.com/office/drawing/2014/main" id="{9EADFE07-B2E6-4566-A68B-A99FC892AE7A}"/>
              </a:ext>
            </a:extLst>
          </p:cNvPr>
          <p:cNvSpPr>
            <a:spLocks noGrp="1" noChangeArrowheads="1"/>
          </p:cNvSpPr>
          <p:nvPr>
            <p:ph type="title"/>
          </p:nvPr>
        </p:nvSpPr>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sym typeface="Symbol" pitchFamily="18" charset="2"/>
              </a:rPr>
              <a:t>-</a:t>
            </a:r>
            <a:r>
              <a:rPr lang="zh-CN" altLang="en-US" b="1" dirty="0">
                <a:solidFill>
                  <a:schemeClr val="accent6"/>
                </a:solidFill>
                <a:latin typeface="黑体" panose="02010609060101010101" pitchFamily="49" charset="-122"/>
                <a:ea typeface="黑体" panose="02010609060101010101" pitchFamily="49" charset="-122"/>
                <a:sym typeface="Symbol" pitchFamily="18" charset="2"/>
              </a:rPr>
              <a:t>搜索过程</a:t>
            </a:r>
          </a:p>
        </p:txBody>
      </p:sp>
      <p:sp>
        <p:nvSpPr>
          <p:cNvPr id="103426" name="Rectangle 3">
            <a:extLst>
              <a:ext uri="{FF2B5EF4-FFF2-40B4-BE49-F238E27FC236}">
                <a16:creationId xmlns:a16="http://schemas.microsoft.com/office/drawing/2014/main" id="{6FF3324F-CC1A-407A-9C89-509862855B27}"/>
              </a:ext>
            </a:extLst>
          </p:cNvPr>
          <p:cNvSpPr>
            <a:spLocks noGrp="1" noChangeArrowheads="1"/>
          </p:cNvSpPr>
          <p:nvPr>
            <p:ph idx="1"/>
          </p:nvPr>
        </p:nvSpPr>
        <p:spPr>
          <a:xfrm>
            <a:off x="684213" y="1196975"/>
            <a:ext cx="8270875" cy="3363913"/>
          </a:xfrm>
        </p:spPr>
        <p:txBody>
          <a:bodyPr>
            <a:normAutofit fontScale="47500" lnSpcReduction="20000"/>
          </a:bodyPr>
          <a:lstStyle/>
          <a:p>
            <a:pPr algn="just">
              <a:lnSpc>
                <a:spcPts val="3600"/>
              </a:lnSpc>
              <a:buClr>
                <a:srgbClr val="0000E7"/>
              </a:buClr>
              <a:buFont typeface="Wingdings" panose="05000000000000000000" pitchFamily="2" charset="2"/>
              <a:buChar char="n"/>
            </a:pPr>
            <a:r>
              <a:rPr lang="en-US" altLang="zh-CN" sz="2400">
                <a:solidFill>
                  <a:srgbClr val="333300"/>
                </a:solidFill>
                <a:latin typeface="幼圆" panose="02010509060101010101" pitchFamily="49" charset="-122"/>
                <a:ea typeface="幼圆" panose="02010509060101010101" pitchFamily="49" charset="-122"/>
              </a:rPr>
              <a:t>MAX</a:t>
            </a:r>
            <a:r>
              <a:rPr lang="zh-CN" altLang="en-US" sz="2400">
                <a:solidFill>
                  <a:srgbClr val="333300"/>
                </a:solidFill>
                <a:latin typeface="幼圆" panose="02010509060101010101" pitchFamily="49" charset="-122"/>
                <a:ea typeface="幼圆" panose="02010509060101010101" pitchFamily="49" charset="-122"/>
              </a:rPr>
              <a:t>节点的评估下限值</a:t>
            </a:r>
            <a:r>
              <a:rPr lang="zh-CN" altLang="en-US" sz="2400">
                <a:solidFill>
                  <a:srgbClr val="333300"/>
                </a:solidFill>
                <a:latin typeface="幼圆" panose="02010509060101010101" pitchFamily="49" charset="-122"/>
                <a:ea typeface="幼圆" panose="02010509060101010101" pitchFamily="49" charset="-122"/>
                <a:sym typeface="Symbol" panose="05050102010706020507" pitchFamily="18" charset="2"/>
              </a:rPr>
              <a:t></a:t>
            </a:r>
            <a:r>
              <a:rPr lang="zh-CN" altLang="en-US" sz="2400">
                <a:solidFill>
                  <a:srgbClr val="333300"/>
                </a:solidFill>
                <a:latin typeface="幼圆" panose="02010509060101010101" pitchFamily="49" charset="-122"/>
                <a:ea typeface="幼圆" panose="02010509060101010101" pitchFamily="49" charset="-122"/>
              </a:rPr>
              <a:t> </a:t>
            </a:r>
            <a:endParaRPr lang="en-US" altLang="zh-CN" sz="2400">
              <a:solidFill>
                <a:srgbClr val="333300"/>
              </a:solidFill>
              <a:latin typeface="幼圆" panose="02010509060101010101" pitchFamily="49" charset="-122"/>
              <a:ea typeface="幼圆" panose="02010509060101010101" pitchFamily="49" charset="-122"/>
            </a:endParaRPr>
          </a:p>
          <a:p>
            <a:pPr algn="just">
              <a:lnSpc>
                <a:spcPts val="3600"/>
              </a:lnSpc>
              <a:buFontTx/>
              <a:buNone/>
            </a:pPr>
            <a:r>
              <a:rPr lang="zh-CN" altLang="en-US" sz="2400">
                <a:latin typeface="幼圆" panose="02010509060101010101" pitchFamily="49" charset="-122"/>
                <a:ea typeface="幼圆" panose="02010509060101010101" pitchFamily="49" charset="-122"/>
              </a:rPr>
              <a:t>  作为正方出现的</a:t>
            </a:r>
            <a:r>
              <a:rPr lang="en-US" altLang="zh-CN" sz="2400">
                <a:latin typeface="幼圆" panose="02010509060101010101" pitchFamily="49" charset="-122"/>
                <a:ea typeface="幼圆" panose="02010509060101010101" pitchFamily="49" charset="-122"/>
              </a:rPr>
              <a:t>MAX</a:t>
            </a:r>
            <a:r>
              <a:rPr lang="zh-CN" altLang="en-US" sz="2400">
                <a:latin typeface="幼圆" panose="02010509060101010101" pitchFamily="49" charset="-122"/>
                <a:ea typeface="幼圆" panose="02010509060101010101" pitchFamily="49" charset="-122"/>
              </a:rPr>
              <a:t>节点，假设它的</a:t>
            </a:r>
            <a:r>
              <a:rPr lang="en-US" altLang="zh-CN" sz="2400">
                <a:latin typeface="幼圆" panose="02010509060101010101" pitchFamily="49" charset="-122"/>
                <a:ea typeface="幼圆" panose="02010509060101010101" pitchFamily="49" charset="-122"/>
              </a:rPr>
              <a:t>MIN</a:t>
            </a:r>
            <a:r>
              <a:rPr lang="zh-CN" altLang="en-US" sz="2400">
                <a:latin typeface="幼圆" panose="02010509060101010101" pitchFamily="49" charset="-122"/>
                <a:ea typeface="幼圆" panose="02010509060101010101" pitchFamily="49" charset="-122"/>
              </a:rPr>
              <a:t>子节点有</a:t>
            </a:r>
            <a:r>
              <a:rPr lang="en-US" altLang="zh-CN" sz="2400">
                <a:latin typeface="幼圆" panose="02010509060101010101" pitchFamily="49" charset="-122"/>
                <a:ea typeface="幼圆" panose="02010509060101010101" pitchFamily="49" charset="-122"/>
              </a:rPr>
              <a:t>N</a:t>
            </a:r>
            <a:r>
              <a:rPr lang="zh-CN" altLang="en-US" sz="2400">
                <a:latin typeface="幼圆" panose="02010509060101010101" pitchFamily="49" charset="-122"/>
                <a:ea typeface="幼圆" panose="02010509060101010101" pitchFamily="49" charset="-122"/>
              </a:rPr>
              <a:t>个，那么当它的第一个</a:t>
            </a:r>
            <a:r>
              <a:rPr lang="en-US" altLang="zh-CN" sz="2400">
                <a:latin typeface="幼圆" panose="02010509060101010101" pitchFamily="49" charset="-122"/>
                <a:ea typeface="幼圆" panose="02010509060101010101" pitchFamily="49" charset="-122"/>
              </a:rPr>
              <a:t>MIN</a:t>
            </a:r>
            <a:r>
              <a:rPr lang="zh-CN" altLang="en-US" sz="2400">
                <a:latin typeface="幼圆" panose="02010509060101010101" pitchFamily="49" charset="-122"/>
                <a:ea typeface="幼圆" panose="02010509060101010101" pitchFamily="49" charset="-122"/>
              </a:rPr>
              <a:t>子节点的评估值为</a:t>
            </a:r>
            <a:r>
              <a:rPr lang="zh-CN" altLang="en-US" sz="2400">
                <a:latin typeface="幼圆" panose="02010509060101010101" pitchFamily="49" charset="-122"/>
                <a:ea typeface="幼圆" panose="02010509060101010101" pitchFamily="49" charset="-122"/>
                <a:sym typeface="Symbol" panose="05050102010706020507" pitchFamily="18" charset="2"/>
              </a:rPr>
              <a:t>时，则对于其它的子节点，如果有高过的，就取那最高的值作为该</a:t>
            </a:r>
            <a:r>
              <a:rPr lang="en-US" altLang="zh-CN" sz="2400">
                <a:latin typeface="幼圆" panose="02010509060101010101" pitchFamily="49" charset="-122"/>
                <a:ea typeface="幼圆" panose="02010509060101010101" pitchFamily="49" charset="-122"/>
                <a:sym typeface="Symbol" panose="05050102010706020507" pitchFamily="18" charset="2"/>
              </a:rPr>
              <a:t>MAX</a:t>
            </a:r>
            <a:r>
              <a:rPr lang="zh-CN" altLang="en-US" sz="2400">
                <a:latin typeface="幼圆" panose="02010509060101010101" pitchFamily="49" charset="-122"/>
                <a:ea typeface="幼圆" panose="02010509060101010101" pitchFamily="49" charset="-122"/>
                <a:sym typeface="Symbol" panose="05050102010706020507" pitchFamily="18" charset="2"/>
              </a:rPr>
              <a:t>节点的评估值；如果没有，则该</a:t>
            </a:r>
            <a:r>
              <a:rPr lang="en-US" altLang="zh-CN" sz="2400">
                <a:latin typeface="幼圆" panose="02010509060101010101" pitchFamily="49" charset="-122"/>
                <a:ea typeface="幼圆" panose="02010509060101010101" pitchFamily="49" charset="-122"/>
                <a:sym typeface="Symbol" panose="05050102010706020507" pitchFamily="18" charset="2"/>
              </a:rPr>
              <a:t>MAX</a:t>
            </a:r>
            <a:r>
              <a:rPr lang="zh-CN" altLang="en-US" sz="2400">
                <a:latin typeface="幼圆" panose="02010509060101010101" pitchFamily="49" charset="-122"/>
                <a:ea typeface="幼圆" panose="02010509060101010101" pitchFamily="49" charset="-122"/>
                <a:sym typeface="Symbol" panose="05050102010706020507" pitchFamily="18" charset="2"/>
              </a:rPr>
              <a:t>节点的评估值为。</a:t>
            </a:r>
            <a:endParaRPr lang="en-US" altLang="zh-CN" sz="2400">
              <a:latin typeface="幼圆" panose="02010509060101010101" pitchFamily="49" charset="-122"/>
              <a:ea typeface="幼圆" panose="02010509060101010101" pitchFamily="49" charset="-122"/>
              <a:sym typeface="Symbol" panose="05050102010706020507" pitchFamily="18" charset="2"/>
            </a:endParaRPr>
          </a:p>
          <a:p>
            <a:pPr algn="just">
              <a:lnSpc>
                <a:spcPts val="3600"/>
              </a:lnSpc>
              <a:buClr>
                <a:srgbClr val="0000E7"/>
              </a:buClr>
              <a:buFont typeface="Wingdings" panose="05000000000000000000" pitchFamily="2" charset="2"/>
              <a:buChar char="n"/>
            </a:pPr>
            <a:r>
              <a:rPr lang="en-US" altLang="zh-CN" sz="2400">
                <a:solidFill>
                  <a:srgbClr val="333300"/>
                </a:solidFill>
                <a:latin typeface="幼圆" panose="02010509060101010101" pitchFamily="49" charset="-122"/>
                <a:ea typeface="幼圆" panose="02010509060101010101" pitchFamily="49" charset="-122"/>
              </a:rPr>
              <a:t>MIN</a:t>
            </a:r>
            <a:r>
              <a:rPr lang="zh-CN" altLang="en-US" sz="2400">
                <a:solidFill>
                  <a:srgbClr val="333300"/>
                </a:solidFill>
                <a:latin typeface="幼圆" panose="02010509060101010101" pitchFamily="49" charset="-122"/>
                <a:ea typeface="幼圆" panose="02010509060101010101" pitchFamily="49" charset="-122"/>
              </a:rPr>
              <a:t>节点的评估上限值</a:t>
            </a:r>
            <a:r>
              <a:rPr lang="zh-CN" altLang="en-US" sz="2400">
                <a:solidFill>
                  <a:srgbClr val="333300"/>
                </a:solidFill>
                <a:latin typeface="幼圆" panose="02010509060101010101" pitchFamily="49" charset="-122"/>
                <a:ea typeface="幼圆" panose="02010509060101010101" pitchFamily="49" charset="-122"/>
                <a:sym typeface="Symbol" panose="05050102010706020507" pitchFamily="18" charset="2"/>
              </a:rPr>
              <a:t></a:t>
            </a:r>
            <a:r>
              <a:rPr lang="zh-CN" altLang="en-US" sz="2400">
                <a:solidFill>
                  <a:srgbClr val="333300"/>
                </a:solidFill>
                <a:latin typeface="幼圆" panose="02010509060101010101" pitchFamily="49" charset="-122"/>
                <a:ea typeface="幼圆" panose="02010509060101010101" pitchFamily="49" charset="-122"/>
              </a:rPr>
              <a:t> </a:t>
            </a:r>
            <a:endParaRPr lang="en-US" altLang="zh-CN" sz="2400">
              <a:solidFill>
                <a:srgbClr val="333300"/>
              </a:solidFill>
              <a:latin typeface="幼圆" panose="02010509060101010101" pitchFamily="49" charset="-122"/>
              <a:ea typeface="幼圆" panose="02010509060101010101" pitchFamily="49" charset="-122"/>
            </a:endParaRPr>
          </a:p>
          <a:p>
            <a:pPr algn="just">
              <a:lnSpc>
                <a:spcPts val="3600"/>
              </a:lnSpc>
              <a:buFontTx/>
              <a:buNone/>
            </a:pPr>
            <a:r>
              <a:rPr lang="zh-CN" altLang="en-US" sz="2400">
                <a:latin typeface="幼圆" panose="02010509060101010101" pitchFamily="49" charset="-122"/>
                <a:ea typeface="幼圆" panose="02010509060101010101" pitchFamily="49" charset="-122"/>
              </a:rPr>
              <a:t>  作为反方出现的</a:t>
            </a:r>
            <a:r>
              <a:rPr lang="en-US" altLang="zh-CN" sz="2400">
                <a:latin typeface="幼圆" panose="02010509060101010101" pitchFamily="49" charset="-122"/>
                <a:ea typeface="幼圆" panose="02010509060101010101" pitchFamily="49" charset="-122"/>
              </a:rPr>
              <a:t>MIN</a:t>
            </a:r>
            <a:r>
              <a:rPr lang="zh-CN" altLang="en-US" sz="2400">
                <a:latin typeface="幼圆" panose="02010509060101010101" pitchFamily="49" charset="-122"/>
                <a:ea typeface="幼圆" panose="02010509060101010101" pitchFamily="49" charset="-122"/>
              </a:rPr>
              <a:t>节点，假设它的</a:t>
            </a:r>
            <a:r>
              <a:rPr lang="en-US" altLang="zh-CN" sz="2400">
                <a:latin typeface="幼圆" panose="02010509060101010101" pitchFamily="49" charset="-122"/>
                <a:ea typeface="幼圆" panose="02010509060101010101" pitchFamily="49" charset="-122"/>
              </a:rPr>
              <a:t>MAX</a:t>
            </a:r>
            <a:r>
              <a:rPr lang="zh-CN" altLang="en-US" sz="2400">
                <a:latin typeface="幼圆" panose="02010509060101010101" pitchFamily="49" charset="-122"/>
                <a:ea typeface="幼圆" panose="02010509060101010101" pitchFamily="49" charset="-122"/>
              </a:rPr>
              <a:t>子节点有</a:t>
            </a:r>
            <a:r>
              <a:rPr lang="en-US" altLang="zh-CN" sz="2400">
                <a:latin typeface="幼圆" panose="02010509060101010101" pitchFamily="49" charset="-122"/>
                <a:ea typeface="幼圆" panose="02010509060101010101" pitchFamily="49" charset="-122"/>
              </a:rPr>
              <a:t>N</a:t>
            </a:r>
            <a:r>
              <a:rPr lang="zh-CN" altLang="en-US" sz="2400">
                <a:latin typeface="幼圆" panose="02010509060101010101" pitchFamily="49" charset="-122"/>
                <a:ea typeface="幼圆" panose="02010509060101010101" pitchFamily="49" charset="-122"/>
              </a:rPr>
              <a:t>个，那么当它的第一个</a:t>
            </a:r>
            <a:r>
              <a:rPr lang="en-US" altLang="zh-CN" sz="2400">
                <a:latin typeface="幼圆" panose="02010509060101010101" pitchFamily="49" charset="-122"/>
                <a:ea typeface="幼圆" panose="02010509060101010101" pitchFamily="49" charset="-122"/>
              </a:rPr>
              <a:t>MAX</a:t>
            </a:r>
            <a:r>
              <a:rPr lang="zh-CN" altLang="en-US" sz="2400">
                <a:latin typeface="幼圆" panose="02010509060101010101" pitchFamily="49" charset="-122"/>
                <a:ea typeface="幼圆" panose="02010509060101010101" pitchFamily="49" charset="-122"/>
              </a:rPr>
              <a:t>子节点的评估值为</a:t>
            </a:r>
            <a:r>
              <a:rPr lang="zh-CN" altLang="en-US" sz="2400">
                <a:latin typeface="幼圆" panose="02010509060101010101" pitchFamily="49" charset="-122"/>
                <a:ea typeface="幼圆" panose="02010509060101010101" pitchFamily="49" charset="-122"/>
                <a:sym typeface="Symbol" panose="05050102010706020507" pitchFamily="18" charset="2"/>
              </a:rPr>
              <a:t>时，则对于其它子节点，如果有低于的，就取那个低于的值作为该</a:t>
            </a:r>
            <a:r>
              <a:rPr lang="en-US" altLang="zh-CN" sz="2400">
                <a:latin typeface="幼圆" panose="02010509060101010101" pitchFamily="49" charset="-122"/>
                <a:ea typeface="幼圆" panose="02010509060101010101" pitchFamily="49" charset="-122"/>
                <a:sym typeface="Symbol" panose="05050102010706020507" pitchFamily="18" charset="2"/>
              </a:rPr>
              <a:t>MIN</a:t>
            </a:r>
            <a:r>
              <a:rPr lang="zh-CN" altLang="en-US" sz="2400">
                <a:latin typeface="幼圆" panose="02010509060101010101" pitchFamily="49" charset="-122"/>
                <a:ea typeface="幼圆" panose="02010509060101010101" pitchFamily="49" charset="-122"/>
                <a:sym typeface="Symbol" panose="05050102010706020507" pitchFamily="18" charset="2"/>
              </a:rPr>
              <a:t>节点的评估值；如果没有，则该</a:t>
            </a:r>
            <a:r>
              <a:rPr lang="en-US" altLang="zh-CN" sz="2400">
                <a:latin typeface="幼圆" panose="02010509060101010101" pitchFamily="49" charset="-122"/>
                <a:ea typeface="幼圆" panose="02010509060101010101" pitchFamily="49" charset="-122"/>
                <a:sym typeface="Symbol" panose="05050102010706020507" pitchFamily="18" charset="2"/>
              </a:rPr>
              <a:t>MIN</a:t>
            </a:r>
            <a:r>
              <a:rPr lang="zh-CN" altLang="en-US" sz="2400">
                <a:latin typeface="幼圆" panose="02010509060101010101" pitchFamily="49" charset="-122"/>
                <a:ea typeface="幼圆" panose="02010509060101010101" pitchFamily="49" charset="-122"/>
                <a:sym typeface="Symbol" panose="05050102010706020507" pitchFamily="18" charset="2"/>
              </a:rPr>
              <a:t>节点的评估值取。</a:t>
            </a:r>
          </a:p>
          <a:p>
            <a:pPr algn="just">
              <a:buFontTx/>
              <a:buNone/>
            </a:pPr>
            <a:endParaRPr lang="zh-CN" altLang="en-US" sz="2000" b="1">
              <a:solidFill>
                <a:srgbClr val="000099"/>
              </a:solidFill>
              <a:ea typeface="宋体" panose="02010600030101010101" pitchFamily="2" charset="-122"/>
            </a:endParaRPr>
          </a:p>
          <a:p>
            <a:pPr algn="just">
              <a:buFontTx/>
              <a:buNone/>
            </a:pPr>
            <a:endParaRPr lang="en-US" altLang="zh-CN" sz="2400" b="1">
              <a:ea typeface="宋体" panose="02010600030101010101" pitchFamily="2" charset="-122"/>
              <a:sym typeface="Symbol" panose="05050102010706020507" pitchFamily="18" charset="2"/>
            </a:endParaRPr>
          </a:p>
          <a:p>
            <a:pPr algn="just">
              <a:buFontTx/>
              <a:buNone/>
            </a:pPr>
            <a:endParaRPr lang="zh-CN" altLang="en-US" sz="2400">
              <a:latin typeface="Tahoma" panose="020B0604030504040204" pitchFamily="34" charset="0"/>
              <a:ea typeface="宋体" panose="02010600030101010101" pitchFamily="2" charset="-122"/>
            </a:endParaRPr>
          </a:p>
          <a:p>
            <a:pPr algn="just">
              <a:buFont typeface="Wingdings" panose="05000000000000000000" pitchFamily="2" charset="2"/>
              <a:buNone/>
            </a:pPr>
            <a:endParaRPr lang="zh-CN" altLang="en-US" sz="2400">
              <a:latin typeface="幼圆" panose="02010509060101010101" pitchFamily="49" charset="-122"/>
              <a:ea typeface="幼圆" panose="02010509060101010101" pitchFamily="49" charset="-122"/>
              <a:sym typeface="Symbol" panose="05050102010706020507" pitchFamily="18" charset="2"/>
            </a:endParaRPr>
          </a:p>
        </p:txBody>
      </p:sp>
      <p:sp>
        <p:nvSpPr>
          <p:cNvPr id="103428" name="日期占位符 1">
            <a:extLst>
              <a:ext uri="{FF2B5EF4-FFF2-40B4-BE49-F238E27FC236}">
                <a16:creationId xmlns:a16="http://schemas.microsoft.com/office/drawing/2014/main" id="{FB8B68D3-A62A-4351-8125-8EB54DD1EAB9}"/>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7B10C3-9E77-4D35-87D4-8886AE3F7124}" type="datetime1">
              <a:rPr lang="zh-CN" altLang="en-US" sz="1400" smtClean="0"/>
              <a:pPr>
                <a:spcBef>
                  <a:spcPct val="0"/>
                </a:spcBef>
                <a:buFontTx/>
                <a:buNone/>
              </a:pPr>
              <a:t>2021/11/2</a:t>
            </a:fld>
            <a:endParaRPr lang="en-US" altLang="zh-CN" sz="1400"/>
          </a:p>
        </p:txBody>
      </p:sp>
      <p:sp>
        <p:nvSpPr>
          <p:cNvPr id="103430" name="页脚占位符 2">
            <a:extLst>
              <a:ext uri="{FF2B5EF4-FFF2-40B4-BE49-F238E27FC236}">
                <a16:creationId xmlns:a16="http://schemas.microsoft.com/office/drawing/2014/main" id="{37DBB419-F1A5-4C2A-BA33-BEC64591F91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03429" name="灯片编号占位符 3">
            <a:extLst>
              <a:ext uri="{FF2B5EF4-FFF2-40B4-BE49-F238E27FC236}">
                <a16:creationId xmlns:a16="http://schemas.microsoft.com/office/drawing/2014/main" id="{BB5B828D-6DA3-4C89-85BD-A0E064B422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59A881A-C05F-4BAC-A626-717FE60C2C02}" type="slidenum">
              <a:rPr lang="zh-CN" altLang="en-US" sz="1400"/>
              <a:pPr>
                <a:spcBef>
                  <a:spcPct val="0"/>
                </a:spcBef>
                <a:buFontTx/>
                <a:buNone/>
              </a:pPr>
              <a:t>50</a:t>
            </a:fld>
            <a:endParaRPr lang="en-US" altLang="zh-CN" sz="140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组合 3">
            <a:extLst>
              <a:ext uri="{FF2B5EF4-FFF2-40B4-BE49-F238E27FC236}">
                <a16:creationId xmlns:a16="http://schemas.microsoft.com/office/drawing/2014/main" id="{13A2A6B8-1C1B-4D98-B79F-6AB903F8D7B6}"/>
              </a:ext>
            </a:extLst>
          </p:cNvPr>
          <p:cNvGrpSpPr>
            <a:grpSpLocks/>
          </p:cNvGrpSpPr>
          <p:nvPr/>
        </p:nvGrpSpPr>
        <p:grpSpPr bwMode="auto">
          <a:xfrm>
            <a:off x="781050" y="3433763"/>
            <a:ext cx="7494588" cy="2811462"/>
            <a:chOff x="755650" y="4005263"/>
            <a:chExt cx="7494588" cy="2811462"/>
          </a:xfrm>
        </p:grpSpPr>
        <p:sp>
          <p:nvSpPr>
            <p:cNvPr id="105480" name="Line 8">
              <a:extLst>
                <a:ext uri="{FF2B5EF4-FFF2-40B4-BE49-F238E27FC236}">
                  <a16:creationId xmlns:a16="http://schemas.microsoft.com/office/drawing/2014/main" id="{F23E5F92-E646-40F5-B98C-4E67A12451F4}"/>
                </a:ext>
              </a:extLst>
            </p:cNvPr>
            <p:cNvSpPr>
              <a:spLocks noChangeShapeType="1"/>
            </p:cNvSpPr>
            <p:nvPr/>
          </p:nvSpPr>
          <p:spPr bwMode="auto">
            <a:xfrm flipV="1">
              <a:off x="3348038" y="4868863"/>
              <a:ext cx="180022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1" name="Line 9">
              <a:extLst>
                <a:ext uri="{FF2B5EF4-FFF2-40B4-BE49-F238E27FC236}">
                  <a16:creationId xmlns:a16="http://schemas.microsoft.com/office/drawing/2014/main" id="{139FFFC0-1566-4F42-8A07-CF89EE4147D0}"/>
                </a:ext>
              </a:extLst>
            </p:cNvPr>
            <p:cNvSpPr>
              <a:spLocks noChangeShapeType="1"/>
            </p:cNvSpPr>
            <p:nvPr/>
          </p:nvSpPr>
          <p:spPr bwMode="auto">
            <a:xfrm flipV="1">
              <a:off x="5148263" y="48688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2" name="Line 10">
              <a:extLst>
                <a:ext uri="{FF2B5EF4-FFF2-40B4-BE49-F238E27FC236}">
                  <a16:creationId xmlns:a16="http://schemas.microsoft.com/office/drawing/2014/main" id="{1AAB5A74-262E-4D43-87E7-AFA1AA971845}"/>
                </a:ext>
              </a:extLst>
            </p:cNvPr>
            <p:cNvSpPr>
              <a:spLocks noChangeShapeType="1"/>
            </p:cNvSpPr>
            <p:nvPr/>
          </p:nvSpPr>
          <p:spPr bwMode="auto">
            <a:xfrm flipH="1" flipV="1">
              <a:off x="5219700" y="4868863"/>
              <a:ext cx="165735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3" name="Rectangle 11">
              <a:extLst>
                <a:ext uri="{FF2B5EF4-FFF2-40B4-BE49-F238E27FC236}">
                  <a16:creationId xmlns:a16="http://schemas.microsoft.com/office/drawing/2014/main" id="{FD4AA72C-5FA5-4F98-AA8B-02B96DF4DB7A}"/>
                </a:ext>
              </a:extLst>
            </p:cNvPr>
            <p:cNvSpPr>
              <a:spLocks noChangeArrowheads="1"/>
            </p:cNvSpPr>
            <p:nvPr/>
          </p:nvSpPr>
          <p:spPr bwMode="auto">
            <a:xfrm>
              <a:off x="827088" y="4292600"/>
              <a:ext cx="7921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MAX</a:t>
              </a:r>
              <a:r>
                <a:rPr lang="zh-CN" altLang="en-US" sz="2400" b="1">
                  <a:ea typeface="宋体" panose="02010600030101010101" pitchFamily="2" charset="-122"/>
                </a:rPr>
                <a:t>节点</a:t>
              </a:r>
            </a:p>
          </p:txBody>
        </p:sp>
        <p:sp>
          <p:nvSpPr>
            <p:cNvPr id="105484" name="Rectangle 12">
              <a:extLst>
                <a:ext uri="{FF2B5EF4-FFF2-40B4-BE49-F238E27FC236}">
                  <a16:creationId xmlns:a16="http://schemas.microsoft.com/office/drawing/2014/main" id="{E26A78AF-9448-4020-B103-49C86581E940}"/>
                </a:ext>
              </a:extLst>
            </p:cNvPr>
            <p:cNvSpPr>
              <a:spLocks noChangeArrowheads="1"/>
            </p:cNvSpPr>
            <p:nvPr/>
          </p:nvSpPr>
          <p:spPr bwMode="auto">
            <a:xfrm>
              <a:off x="5580063" y="4365625"/>
              <a:ext cx="7921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a:ea typeface="宋体" panose="02010600030101010101" pitchFamily="2" charset="-122"/>
                  <a:sym typeface="Symbol" panose="05050102010706020507" pitchFamily="18" charset="2"/>
                </a:rPr>
                <a:t></a:t>
              </a:r>
              <a:endParaRPr lang="en-US" altLang="en-US" sz="2800" b="1">
                <a:sym typeface="Symbol" panose="05050102010706020507" pitchFamily="18" charset="2"/>
              </a:endParaRPr>
            </a:p>
          </p:txBody>
        </p:sp>
        <p:sp>
          <p:nvSpPr>
            <p:cNvPr id="105485" name="Rectangle 13">
              <a:extLst>
                <a:ext uri="{FF2B5EF4-FFF2-40B4-BE49-F238E27FC236}">
                  <a16:creationId xmlns:a16="http://schemas.microsoft.com/office/drawing/2014/main" id="{848D5484-5E61-4FCD-AD14-3B8CBDCEABB0}"/>
                </a:ext>
              </a:extLst>
            </p:cNvPr>
            <p:cNvSpPr>
              <a:spLocks noChangeArrowheads="1"/>
            </p:cNvSpPr>
            <p:nvPr/>
          </p:nvSpPr>
          <p:spPr bwMode="auto">
            <a:xfrm>
              <a:off x="755650" y="5229225"/>
              <a:ext cx="7921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MIN</a:t>
              </a:r>
              <a:r>
                <a:rPr lang="zh-CN" altLang="en-US" sz="2400" b="1">
                  <a:ea typeface="宋体" panose="02010600030101010101" pitchFamily="2" charset="-122"/>
                </a:rPr>
                <a:t>节点</a:t>
              </a:r>
            </a:p>
          </p:txBody>
        </p:sp>
        <p:sp>
          <p:nvSpPr>
            <p:cNvPr id="105486" name="Rectangle 14">
              <a:extLst>
                <a:ext uri="{FF2B5EF4-FFF2-40B4-BE49-F238E27FC236}">
                  <a16:creationId xmlns:a16="http://schemas.microsoft.com/office/drawing/2014/main" id="{53C6CD10-04CF-4ED0-B1D2-691DC3E80A0C}"/>
                </a:ext>
              </a:extLst>
            </p:cNvPr>
            <p:cNvSpPr>
              <a:spLocks noChangeArrowheads="1"/>
            </p:cNvSpPr>
            <p:nvPr/>
          </p:nvSpPr>
          <p:spPr bwMode="auto">
            <a:xfrm>
              <a:off x="2268538" y="5372100"/>
              <a:ext cx="7921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a:ea typeface="宋体" panose="02010600030101010101" pitchFamily="2" charset="-122"/>
                  <a:sym typeface="Symbol" panose="05050102010706020507" pitchFamily="18" charset="2"/>
                </a:rPr>
                <a:t>=</a:t>
              </a:r>
              <a:endParaRPr lang="en-US" altLang="en-US" sz="2800" b="1">
                <a:sym typeface="Symbol" panose="05050102010706020507" pitchFamily="18" charset="2"/>
              </a:endParaRPr>
            </a:p>
          </p:txBody>
        </p:sp>
        <p:sp>
          <p:nvSpPr>
            <p:cNvPr id="105487" name="Line 15">
              <a:extLst>
                <a:ext uri="{FF2B5EF4-FFF2-40B4-BE49-F238E27FC236}">
                  <a16:creationId xmlns:a16="http://schemas.microsoft.com/office/drawing/2014/main" id="{2712F01F-EF5F-4598-ABF5-F1A4DACDDA7D}"/>
                </a:ext>
              </a:extLst>
            </p:cNvPr>
            <p:cNvSpPr>
              <a:spLocks noChangeShapeType="1"/>
            </p:cNvSpPr>
            <p:nvPr/>
          </p:nvSpPr>
          <p:spPr bwMode="auto">
            <a:xfrm flipV="1">
              <a:off x="2843213" y="5732463"/>
              <a:ext cx="504825"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8" name="Line 16">
              <a:extLst>
                <a:ext uri="{FF2B5EF4-FFF2-40B4-BE49-F238E27FC236}">
                  <a16:creationId xmlns:a16="http://schemas.microsoft.com/office/drawing/2014/main" id="{4F2A7978-BD1D-4205-BB80-4E8F379850AC}"/>
                </a:ext>
              </a:extLst>
            </p:cNvPr>
            <p:cNvSpPr>
              <a:spLocks noChangeShapeType="1"/>
            </p:cNvSpPr>
            <p:nvPr/>
          </p:nvSpPr>
          <p:spPr bwMode="auto">
            <a:xfrm flipV="1">
              <a:off x="3203575" y="5803900"/>
              <a:ext cx="1444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89" name="Line 17">
              <a:extLst>
                <a:ext uri="{FF2B5EF4-FFF2-40B4-BE49-F238E27FC236}">
                  <a16:creationId xmlns:a16="http://schemas.microsoft.com/office/drawing/2014/main" id="{44865B50-C5D7-41AA-AA42-BFEC90C91430}"/>
                </a:ext>
              </a:extLst>
            </p:cNvPr>
            <p:cNvSpPr>
              <a:spLocks noChangeShapeType="1"/>
            </p:cNvSpPr>
            <p:nvPr/>
          </p:nvSpPr>
          <p:spPr bwMode="auto">
            <a:xfrm flipH="1" flipV="1">
              <a:off x="3348038" y="5732463"/>
              <a:ext cx="287337"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0" name="Rectangle 18">
              <a:extLst>
                <a:ext uri="{FF2B5EF4-FFF2-40B4-BE49-F238E27FC236}">
                  <a16:creationId xmlns:a16="http://schemas.microsoft.com/office/drawing/2014/main" id="{479DA064-CDA8-4B8B-AB52-6E478E6FFF87}"/>
                </a:ext>
              </a:extLst>
            </p:cNvPr>
            <p:cNvSpPr>
              <a:spLocks noChangeArrowheads="1"/>
            </p:cNvSpPr>
            <p:nvPr/>
          </p:nvSpPr>
          <p:spPr bwMode="auto">
            <a:xfrm>
              <a:off x="3995738" y="5373688"/>
              <a:ext cx="7921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a:ea typeface="宋体" panose="02010600030101010101" pitchFamily="2" charset="-122"/>
                  <a:sym typeface="Symbol" panose="05050102010706020507" pitchFamily="18" charset="2"/>
                </a:rPr>
                <a:t></a:t>
              </a:r>
              <a:endParaRPr lang="en-US" altLang="en-US" sz="2800" b="1">
                <a:sym typeface="Symbol" panose="05050102010706020507" pitchFamily="18" charset="2"/>
              </a:endParaRPr>
            </a:p>
          </p:txBody>
        </p:sp>
        <p:sp>
          <p:nvSpPr>
            <p:cNvPr id="105491" name="Line 19">
              <a:extLst>
                <a:ext uri="{FF2B5EF4-FFF2-40B4-BE49-F238E27FC236}">
                  <a16:creationId xmlns:a16="http://schemas.microsoft.com/office/drawing/2014/main" id="{6A7B9B17-B647-4B40-A201-2053AB7F92E8}"/>
                </a:ext>
              </a:extLst>
            </p:cNvPr>
            <p:cNvSpPr>
              <a:spLocks noChangeShapeType="1"/>
            </p:cNvSpPr>
            <p:nvPr/>
          </p:nvSpPr>
          <p:spPr bwMode="auto">
            <a:xfrm flipV="1">
              <a:off x="4643438" y="5734050"/>
              <a:ext cx="504825"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2" name="Line 20">
              <a:extLst>
                <a:ext uri="{FF2B5EF4-FFF2-40B4-BE49-F238E27FC236}">
                  <a16:creationId xmlns:a16="http://schemas.microsoft.com/office/drawing/2014/main" id="{8464A1ED-4D51-4956-AD43-7DFC217499B4}"/>
                </a:ext>
              </a:extLst>
            </p:cNvPr>
            <p:cNvSpPr>
              <a:spLocks noChangeShapeType="1"/>
            </p:cNvSpPr>
            <p:nvPr/>
          </p:nvSpPr>
          <p:spPr bwMode="auto">
            <a:xfrm flipV="1">
              <a:off x="5148263" y="5734050"/>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3" name="Line 21">
              <a:extLst>
                <a:ext uri="{FF2B5EF4-FFF2-40B4-BE49-F238E27FC236}">
                  <a16:creationId xmlns:a16="http://schemas.microsoft.com/office/drawing/2014/main" id="{87E539C4-B1ED-49E9-B550-867C48F4B204}"/>
                </a:ext>
              </a:extLst>
            </p:cNvPr>
            <p:cNvSpPr>
              <a:spLocks noChangeShapeType="1"/>
            </p:cNvSpPr>
            <p:nvPr/>
          </p:nvSpPr>
          <p:spPr bwMode="auto">
            <a:xfrm flipH="1" flipV="1">
              <a:off x="5076825" y="5734050"/>
              <a:ext cx="574675"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4" name="Rectangle 22">
              <a:extLst>
                <a:ext uri="{FF2B5EF4-FFF2-40B4-BE49-F238E27FC236}">
                  <a16:creationId xmlns:a16="http://schemas.microsoft.com/office/drawing/2014/main" id="{23590BB0-E6ED-4F54-90D1-98A8FBE54E9C}"/>
                </a:ext>
              </a:extLst>
            </p:cNvPr>
            <p:cNvSpPr>
              <a:spLocks noChangeArrowheads="1"/>
            </p:cNvSpPr>
            <p:nvPr/>
          </p:nvSpPr>
          <p:spPr bwMode="auto">
            <a:xfrm>
              <a:off x="5795963" y="5300663"/>
              <a:ext cx="7921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a:ea typeface="宋体" panose="02010600030101010101" pitchFamily="2" charset="-122"/>
                  <a:sym typeface="Symbol" panose="05050102010706020507" pitchFamily="18" charset="2"/>
                </a:rPr>
                <a:t></a:t>
              </a:r>
              <a:endParaRPr lang="en-US" altLang="en-US" sz="2800" b="1">
                <a:sym typeface="Symbol" panose="05050102010706020507" pitchFamily="18" charset="2"/>
              </a:endParaRPr>
            </a:p>
          </p:txBody>
        </p:sp>
        <p:sp>
          <p:nvSpPr>
            <p:cNvPr id="105495" name="Line 23">
              <a:extLst>
                <a:ext uri="{FF2B5EF4-FFF2-40B4-BE49-F238E27FC236}">
                  <a16:creationId xmlns:a16="http://schemas.microsoft.com/office/drawing/2014/main" id="{BD9F8B25-5C8F-4F32-BBF5-DA58DF0D9294}"/>
                </a:ext>
              </a:extLst>
            </p:cNvPr>
            <p:cNvSpPr>
              <a:spLocks noChangeShapeType="1"/>
            </p:cNvSpPr>
            <p:nvPr/>
          </p:nvSpPr>
          <p:spPr bwMode="auto">
            <a:xfrm flipV="1">
              <a:off x="6588125" y="5734050"/>
              <a:ext cx="360363"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6" name="Line 24">
              <a:extLst>
                <a:ext uri="{FF2B5EF4-FFF2-40B4-BE49-F238E27FC236}">
                  <a16:creationId xmlns:a16="http://schemas.microsoft.com/office/drawing/2014/main" id="{C3CAA0FA-65D7-4F26-8133-C710346D735E}"/>
                </a:ext>
              </a:extLst>
            </p:cNvPr>
            <p:cNvSpPr>
              <a:spLocks noChangeShapeType="1"/>
            </p:cNvSpPr>
            <p:nvPr/>
          </p:nvSpPr>
          <p:spPr bwMode="auto">
            <a:xfrm flipV="1">
              <a:off x="6948488" y="56610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7" name="Line 25">
              <a:extLst>
                <a:ext uri="{FF2B5EF4-FFF2-40B4-BE49-F238E27FC236}">
                  <a16:creationId xmlns:a16="http://schemas.microsoft.com/office/drawing/2014/main" id="{CCE7C72E-B19C-4C02-9EA4-927EF3835B8B}"/>
                </a:ext>
              </a:extLst>
            </p:cNvPr>
            <p:cNvSpPr>
              <a:spLocks noChangeShapeType="1"/>
            </p:cNvSpPr>
            <p:nvPr/>
          </p:nvSpPr>
          <p:spPr bwMode="auto">
            <a:xfrm flipH="1" flipV="1">
              <a:off x="6948488" y="5734050"/>
              <a:ext cx="576262"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8" name="Freeform 26">
              <a:extLst>
                <a:ext uri="{FF2B5EF4-FFF2-40B4-BE49-F238E27FC236}">
                  <a16:creationId xmlns:a16="http://schemas.microsoft.com/office/drawing/2014/main" id="{F0156E8D-FF58-4D5B-B119-718A3D47D8BA}"/>
                </a:ext>
              </a:extLst>
            </p:cNvPr>
            <p:cNvSpPr>
              <a:spLocks/>
            </p:cNvSpPr>
            <p:nvPr/>
          </p:nvSpPr>
          <p:spPr bwMode="auto">
            <a:xfrm>
              <a:off x="6183313" y="4629150"/>
              <a:ext cx="2066925" cy="2187575"/>
            </a:xfrm>
            <a:custGeom>
              <a:avLst/>
              <a:gdLst>
                <a:gd name="T0" fmla="*/ 2147483646 w 1302"/>
                <a:gd name="T1" fmla="*/ 2147483646 h 1378"/>
                <a:gd name="T2" fmla="*/ 2147483646 w 1302"/>
                <a:gd name="T3" fmla="*/ 2147483646 h 1378"/>
                <a:gd name="T4" fmla="*/ 2147483646 w 1302"/>
                <a:gd name="T5" fmla="*/ 2147483646 h 1378"/>
                <a:gd name="T6" fmla="*/ 0 w 1302"/>
                <a:gd name="T7" fmla="*/ 2147483646 h 1378"/>
                <a:gd name="T8" fmla="*/ 2147483646 w 1302"/>
                <a:gd name="T9" fmla="*/ 2147483646 h 1378"/>
                <a:gd name="T10" fmla="*/ 2147483646 w 1302"/>
                <a:gd name="T11" fmla="*/ 2147483646 h 1378"/>
                <a:gd name="T12" fmla="*/ 2147483646 w 1302"/>
                <a:gd name="T13" fmla="*/ 2147483646 h 1378"/>
                <a:gd name="T14" fmla="*/ 2147483646 w 1302"/>
                <a:gd name="T15" fmla="*/ 2147483646 h 1378"/>
                <a:gd name="T16" fmla="*/ 2147483646 w 1302"/>
                <a:gd name="T17" fmla="*/ 2147483646 h 1378"/>
                <a:gd name="T18" fmla="*/ 2147483646 w 1302"/>
                <a:gd name="T19" fmla="*/ 2147483646 h 1378"/>
                <a:gd name="T20" fmla="*/ 2147483646 w 1302"/>
                <a:gd name="T21" fmla="*/ 2147483646 h 1378"/>
                <a:gd name="T22" fmla="*/ 2147483646 w 1302"/>
                <a:gd name="T23" fmla="*/ 2147483646 h 1378"/>
                <a:gd name="T24" fmla="*/ 2147483646 w 1302"/>
                <a:gd name="T25" fmla="*/ 2147483646 h 1378"/>
                <a:gd name="T26" fmla="*/ 2147483646 w 1302"/>
                <a:gd name="T27" fmla="*/ 2147483646 h 1378"/>
                <a:gd name="T28" fmla="*/ 2147483646 w 1302"/>
                <a:gd name="T29" fmla="*/ 2147483646 h 1378"/>
                <a:gd name="T30" fmla="*/ 2147483646 w 1302"/>
                <a:gd name="T31" fmla="*/ 2147483646 h 1378"/>
                <a:gd name="T32" fmla="*/ 2147483646 w 1302"/>
                <a:gd name="T33" fmla="*/ 2147483646 h 1378"/>
                <a:gd name="T34" fmla="*/ 2147483646 w 1302"/>
                <a:gd name="T35" fmla="*/ 2147483646 h 1378"/>
                <a:gd name="T36" fmla="*/ 2147483646 w 1302"/>
                <a:gd name="T37" fmla="*/ 2147483646 h 1378"/>
                <a:gd name="T38" fmla="*/ 2147483646 w 1302"/>
                <a:gd name="T39" fmla="*/ 2147483646 h 1378"/>
                <a:gd name="T40" fmla="*/ 2147483646 w 1302"/>
                <a:gd name="T41" fmla="*/ 2147483646 h 1378"/>
                <a:gd name="T42" fmla="*/ 2147483646 w 1302"/>
                <a:gd name="T43" fmla="*/ 2147483646 h 1378"/>
                <a:gd name="T44" fmla="*/ 2147483646 w 1302"/>
                <a:gd name="T45" fmla="*/ 2147483646 h 1378"/>
                <a:gd name="T46" fmla="*/ 2147483646 w 1302"/>
                <a:gd name="T47" fmla="*/ 2147483646 h 1378"/>
                <a:gd name="T48" fmla="*/ 2147483646 w 1302"/>
                <a:gd name="T49" fmla="*/ 2147483646 h 1378"/>
                <a:gd name="T50" fmla="*/ 2147483646 w 1302"/>
                <a:gd name="T51" fmla="*/ 2147483646 h 1378"/>
                <a:gd name="T52" fmla="*/ 2147483646 w 1302"/>
                <a:gd name="T53" fmla="*/ 2147483646 h 1378"/>
                <a:gd name="T54" fmla="*/ 2147483646 w 1302"/>
                <a:gd name="T55" fmla="*/ 2147483646 h 1378"/>
                <a:gd name="T56" fmla="*/ 2147483646 w 1302"/>
                <a:gd name="T57" fmla="*/ 2147483646 h 1378"/>
                <a:gd name="T58" fmla="*/ 2147483646 w 1302"/>
                <a:gd name="T59" fmla="*/ 2147483646 h 13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02"/>
                <a:gd name="T91" fmla="*/ 0 h 1378"/>
                <a:gd name="T92" fmla="*/ 1302 w 1302"/>
                <a:gd name="T93" fmla="*/ 1378 h 13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02" h="1378">
                  <a:moveTo>
                    <a:pt x="110" y="1162"/>
                  </a:moveTo>
                  <a:cubicBezTo>
                    <a:pt x="106" y="1123"/>
                    <a:pt x="108" y="1080"/>
                    <a:pt x="91" y="1043"/>
                  </a:cubicBezTo>
                  <a:cubicBezTo>
                    <a:pt x="80" y="1018"/>
                    <a:pt x="55" y="970"/>
                    <a:pt x="55" y="970"/>
                  </a:cubicBezTo>
                  <a:cubicBezTo>
                    <a:pt x="42" y="888"/>
                    <a:pt x="20" y="804"/>
                    <a:pt x="0" y="723"/>
                  </a:cubicBezTo>
                  <a:cubicBezTo>
                    <a:pt x="3" y="613"/>
                    <a:pt x="3" y="504"/>
                    <a:pt x="9" y="394"/>
                  </a:cubicBezTo>
                  <a:cubicBezTo>
                    <a:pt x="10" y="367"/>
                    <a:pt x="25" y="361"/>
                    <a:pt x="36" y="339"/>
                  </a:cubicBezTo>
                  <a:cubicBezTo>
                    <a:pt x="55" y="301"/>
                    <a:pt x="63" y="253"/>
                    <a:pt x="91" y="220"/>
                  </a:cubicBezTo>
                  <a:cubicBezTo>
                    <a:pt x="132" y="172"/>
                    <a:pt x="104" y="212"/>
                    <a:pt x="146" y="174"/>
                  </a:cubicBezTo>
                  <a:cubicBezTo>
                    <a:pt x="246" y="84"/>
                    <a:pt x="291" y="53"/>
                    <a:pt x="420" y="10"/>
                  </a:cubicBezTo>
                  <a:cubicBezTo>
                    <a:pt x="763" y="18"/>
                    <a:pt x="684" y="0"/>
                    <a:pt x="868" y="46"/>
                  </a:cubicBezTo>
                  <a:cubicBezTo>
                    <a:pt x="886" y="58"/>
                    <a:pt x="903" y="73"/>
                    <a:pt x="923" y="83"/>
                  </a:cubicBezTo>
                  <a:cubicBezTo>
                    <a:pt x="977" y="110"/>
                    <a:pt x="944" y="72"/>
                    <a:pt x="987" y="110"/>
                  </a:cubicBezTo>
                  <a:cubicBezTo>
                    <a:pt x="1016" y="136"/>
                    <a:pt x="1042" y="165"/>
                    <a:pt x="1070" y="193"/>
                  </a:cubicBezTo>
                  <a:cubicBezTo>
                    <a:pt x="1093" y="216"/>
                    <a:pt x="1111" y="243"/>
                    <a:pt x="1134" y="266"/>
                  </a:cubicBezTo>
                  <a:cubicBezTo>
                    <a:pt x="1143" y="275"/>
                    <a:pt x="1161" y="293"/>
                    <a:pt x="1161" y="293"/>
                  </a:cubicBezTo>
                  <a:cubicBezTo>
                    <a:pt x="1171" y="325"/>
                    <a:pt x="1183" y="343"/>
                    <a:pt x="1207" y="366"/>
                  </a:cubicBezTo>
                  <a:cubicBezTo>
                    <a:pt x="1224" y="401"/>
                    <a:pt x="1231" y="435"/>
                    <a:pt x="1252" y="467"/>
                  </a:cubicBezTo>
                  <a:cubicBezTo>
                    <a:pt x="1287" y="592"/>
                    <a:pt x="1302" y="742"/>
                    <a:pt x="1207" y="842"/>
                  </a:cubicBezTo>
                  <a:cubicBezTo>
                    <a:pt x="1184" y="907"/>
                    <a:pt x="1199" y="881"/>
                    <a:pt x="1170" y="924"/>
                  </a:cubicBezTo>
                  <a:cubicBezTo>
                    <a:pt x="1167" y="936"/>
                    <a:pt x="1166" y="949"/>
                    <a:pt x="1161" y="961"/>
                  </a:cubicBezTo>
                  <a:cubicBezTo>
                    <a:pt x="1150" y="986"/>
                    <a:pt x="1124" y="1034"/>
                    <a:pt x="1124" y="1034"/>
                  </a:cubicBezTo>
                  <a:cubicBezTo>
                    <a:pt x="1121" y="1046"/>
                    <a:pt x="1120" y="1059"/>
                    <a:pt x="1115" y="1070"/>
                  </a:cubicBezTo>
                  <a:cubicBezTo>
                    <a:pt x="1111" y="1078"/>
                    <a:pt x="1101" y="1081"/>
                    <a:pt x="1097" y="1089"/>
                  </a:cubicBezTo>
                  <a:cubicBezTo>
                    <a:pt x="1089" y="1106"/>
                    <a:pt x="1090" y="1127"/>
                    <a:pt x="1079" y="1143"/>
                  </a:cubicBezTo>
                  <a:cubicBezTo>
                    <a:pt x="1060" y="1171"/>
                    <a:pt x="1044" y="1199"/>
                    <a:pt x="1024" y="1226"/>
                  </a:cubicBezTo>
                  <a:cubicBezTo>
                    <a:pt x="976" y="1291"/>
                    <a:pt x="1010" y="1273"/>
                    <a:pt x="960" y="1290"/>
                  </a:cubicBezTo>
                  <a:cubicBezTo>
                    <a:pt x="913" y="1335"/>
                    <a:pt x="859" y="1351"/>
                    <a:pt x="795" y="1363"/>
                  </a:cubicBezTo>
                  <a:cubicBezTo>
                    <a:pt x="516" y="1356"/>
                    <a:pt x="540" y="1378"/>
                    <a:pt x="384" y="1335"/>
                  </a:cubicBezTo>
                  <a:cubicBezTo>
                    <a:pt x="310" y="1288"/>
                    <a:pt x="225" y="1255"/>
                    <a:pt x="146" y="1217"/>
                  </a:cubicBezTo>
                  <a:cubicBezTo>
                    <a:pt x="115" y="1186"/>
                    <a:pt x="94" y="1155"/>
                    <a:pt x="64" y="1125"/>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99" name="Line 27">
              <a:extLst>
                <a:ext uri="{FF2B5EF4-FFF2-40B4-BE49-F238E27FC236}">
                  <a16:creationId xmlns:a16="http://schemas.microsoft.com/office/drawing/2014/main" id="{EC08375D-946F-4BEE-861A-AFA6A2B9CD76}"/>
                </a:ext>
              </a:extLst>
            </p:cNvPr>
            <p:cNvSpPr>
              <a:spLocks noChangeShapeType="1"/>
            </p:cNvSpPr>
            <p:nvPr/>
          </p:nvSpPr>
          <p:spPr bwMode="auto">
            <a:xfrm flipV="1">
              <a:off x="7164388" y="4508500"/>
              <a:ext cx="503237"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0" name="Rectangle 28">
              <a:extLst>
                <a:ext uri="{FF2B5EF4-FFF2-40B4-BE49-F238E27FC236}">
                  <a16:creationId xmlns:a16="http://schemas.microsoft.com/office/drawing/2014/main" id="{B6A7C7FE-D87A-461B-B14B-78EDAE722C68}"/>
                </a:ext>
              </a:extLst>
            </p:cNvPr>
            <p:cNvSpPr>
              <a:spLocks noChangeArrowheads="1"/>
            </p:cNvSpPr>
            <p:nvPr/>
          </p:nvSpPr>
          <p:spPr bwMode="auto">
            <a:xfrm>
              <a:off x="7235825" y="4005263"/>
              <a:ext cx="7921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a:ea typeface="宋体" panose="02010600030101010101" pitchFamily="2" charset="-122"/>
                  <a:sym typeface="Symbol" panose="05050102010706020507" pitchFamily="18" charset="2"/>
                </a:rPr>
                <a:t></a:t>
              </a:r>
              <a:r>
                <a:rPr lang="zh-CN" altLang="en-US" sz="2800" b="1">
                  <a:ea typeface="宋体" panose="02010600030101010101" pitchFamily="2" charset="-122"/>
                  <a:sym typeface="Symbol" panose="05050102010706020507" pitchFamily="18" charset="2"/>
                </a:rPr>
                <a:t>剪</a:t>
              </a:r>
              <a:r>
                <a:rPr lang="zh-CN" altLang="zh-CN" sz="2800">
                  <a:latin typeface="幼圆" panose="02010509060101010101" pitchFamily="49" charset="-122"/>
                  <a:ea typeface="幼圆" panose="02010509060101010101" pitchFamily="49" charset="-122"/>
                </a:rPr>
                <a:t>枝</a:t>
              </a:r>
              <a:endParaRPr lang="zh-CN" altLang="en-US" sz="2800" b="1">
                <a:ea typeface="宋体" panose="02010600030101010101" pitchFamily="2" charset="-122"/>
                <a:sym typeface="Symbol" panose="05050102010706020507" pitchFamily="18" charset="2"/>
              </a:endParaRPr>
            </a:p>
          </p:txBody>
        </p:sp>
        <p:sp>
          <p:nvSpPr>
            <p:cNvPr id="105501" name="Line 29">
              <a:extLst>
                <a:ext uri="{FF2B5EF4-FFF2-40B4-BE49-F238E27FC236}">
                  <a16:creationId xmlns:a16="http://schemas.microsoft.com/office/drawing/2014/main" id="{4F8C8259-BABF-4808-97D7-5D8AFA7408CF}"/>
                </a:ext>
              </a:extLst>
            </p:cNvPr>
            <p:cNvSpPr>
              <a:spLocks noChangeShapeType="1"/>
            </p:cNvSpPr>
            <p:nvPr/>
          </p:nvSpPr>
          <p:spPr bwMode="auto">
            <a:xfrm>
              <a:off x="6227763" y="4941888"/>
              <a:ext cx="1439862" cy="1295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2" name="Line 30">
              <a:extLst>
                <a:ext uri="{FF2B5EF4-FFF2-40B4-BE49-F238E27FC236}">
                  <a16:creationId xmlns:a16="http://schemas.microsoft.com/office/drawing/2014/main" id="{B12A6EF5-488A-453A-BF7D-57F45D159948}"/>
                </a:ext>
              </a:extLst>
            </p:cNvPr>
            <p:cNvSpPr>
              <a:spLocks noChangeShapeType="1"/>
            </p:cNvSpPr>
            <p:nvPr/>
          </p:nvSpPr>
          <p:spPr bwMode="auto">
            <a:xfrm flipH="1">
              <a:off x="6084888" y="4941888"/>
              <a:ext cx="1366837" cy="15113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3" name="Rectangle 31">
              <a:extLst>
                <a:ext uri="{FF2B5EF4-FFF2-40B4-BE49-F238E27FC236}">
                  <a16:creationId xmlns:a16="http://schemas.microsoft.com/office/drawing/2014/main" id="{52861185-47FC-46C1-8995-7502CABB9D66}"/>
                </a:ext>
              </a:extLst>
            </p:cNvPr>
            <p:cNvSpPr>
              <a:spLocks noChangeArrowheads="1"/>
            </p:cNvSpPr>
            <p:nvPr/>
          </p:nvSpPr>
          <p:spPr bwMode="auto">
            <a:xfrm>
              <a:off x="5003800" y="4365625"/>
              <a:ext cx="431800" cy="4333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A</a:t>
              </a:r>
            </a:p>
          </p:txBody>
        </p:sp>
        <p:sp>
          <p:nvSpPr>
            <p:cNvPr id="105504" name="Oval 32">
              <a:extLst>
                <a:ext uri="{FF2B5EF4-FFF2-40B4-BE49-F238E27FC236}">
                  <a16:creationId xmlns:a16="http://schemas.microsoft.com/office/drawing/2014/main" id="{08B6E56C-0674-4CD8-BB41-5B0C4BECF09C}"/>
                </a:ext>
              </a:extLst>
            </p:cNvPr>
            <p:cNvSpPr>
              <a:spLocks noChangeArrowheads="1"/>
            </p:cNvSpPr>
            <p:nvPr/>
          </p:nvSpPr>
          <p:spPr bwMode="auto">
            <a:xfrm>
              <a:off x="3059113" y="5300663"/>
              <a:ext cx="504825" cy="4333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B</a:t>
              </a:r>
            </a:p>
          </p:txBody>
        </p:sp>
        <p:sp>
          <p:nvSpPr>
            <p:cNvPr id="105505" name="Oval 33">
              <a:extLst>
                <a:ext uri="{FF2B5EF4-FFF2-40B4-BE49-F238E27FC236}">
                  <a16:creationId xmlns:a16="http://schemas.microsoft.com/office/drawing/2014/main" id="{D40FB7CA-1B1F-42CA-B063-A2C7E04723FB}"/>
                </a:ext>
              </a:extLst>
            </p:cNvPr>
            <p:cNvSpPr>
              <a:spLocks noChangeArrowheads="1"/>
            </p:cNvSpPr>
            <p:nvPr/>
          </p:nvSpPr>
          <p:spPr bwMode="auto">
            <a:xfrm>
              <a:off x="4859338" y="5300663"/>
              <a:ext cx="503237" cy="5048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C</a:t>
              </a:r>
            </a:p>
          </p:txBody>
        </p:sp>
        <p:sp>
          <p:nvSpPr>
            <p:cNvPr id="105506" name="Oval 34">
              <a:extLst>
                <a:ext uri="{FF2B5EF4-FFF2-40B4-BE49-F238E27FC236}">
                  <a16:creationId xmlns:a16="http://schemas.microsoft.com/office/drawing/2014/main" id="{91AFBC75-F311-4370-9B82-9F2FE9389316}"/>
                </a:ext>
              </a:extLst>
            </p:cNvPr>
            <p:cNvSpPr>
              <a:spLocks noChangeArrowheads="1"/>
            </p:cNvSpPr>
            <p:nvPr/>
          </p:nvSpPr>
          <p:spPr bwMode="auto">
            <a:xfrm>
              <a:off x="6732588" y="5300663"/>
              <a:ext cx="503237" cy="5048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D</a:t>
              </a:r>
            </a:p>
          </p:txBody>
        </p:sp>
      </p:grpSp>
      <p:sp>
        <p:nvSpPr>
          <p:cNvPr id="90147" name="Rectangle 35">
            <a:extLst>
              <a:ext uri="{FF2B5EF4-FFF2-40B4-BE49-F238E27FC236}">
                <a16:creationId xmlns:a16="http://schemas.microsoft.com/office/drawing/2014/main" id="{36CE2333-C911-4C5F-9AEC-F1F91E3D1A9D}"/>
              </a:ext>
            </a:extLst>
          </p:cNvPr>
          <p:cNvSpPr>
            <a:spLocks noChangeArrowheads="1"/>
          </p:cNvSpPr>
          <p:nvPr/>
        </p:nvSpPr>
        <p:spPr bwMode="auto">
          <a:xfrm>
            <a:off x="442913" y="165100"/>
            <a:ext cx="7793037" cy="768350"/>
          </a:xfrm>
          <a:prstGeom prst="rect">
            <a:avLst/>
          </a:prstGeom>
          <a:noFill/>
          <a:ln>
            <a:noFill/>
          </a:ln>
          <a:effectLst/>
        </p:spPr>
        <p:txBody>
          <a:bodyPr anchor="b"/>
          <a:lstStyle>
            <a:lvl1pPr>
              <a:defRPr sz="4400">
                <a:solidFill>
                  <a:schemeClr val="tx2"/>
                </a:solidFill>
                <a:latin typeface="Tahoma" pitchFamily="34" charset="0"/>
                <a:ea typeface="宋体" pitchFamily="2" charset="-122"/>
              </a:defRPr>
            </a:lvl1pPr>
            <a:lvl2pPr>
              <a:defRPr sz="4400">
                <a:solidFill>
                  <a:schemeClr val="tx2"/>
                </a:solidFill>
                <a:latin typeface="Tahoma" pitchFamily="34" charset="0"/>
                <a:ea typeface="宋体" pitchFamily="2" charset="-122"/>
              </a:defRPr>
            </a:lvl2pPr>
            <a:lvl3pPr>
              <a:defRPr sz="4400">
                <a:solidFill>
                  <a:schemeClr val="tx2"/>
                </a:solidFill>
                <a:latin typeface="Tahoma" pitchFamily="34" charset="0"/>
                <a:ea typeface="宋体" pitchFamily="2" charset="-122"/>
              </a:defRPr>
            </a:lvl3pPr>
            <a:lvl4pPr>
              <a:defRPr sz="4400">
                <a:solidFill>
                  <a:schemeClr val="tx2"/>
                </a:solidFill>
                <a:latin typeface="Tahoma" pitchFamily="34" charset="0"/>
                <a:ea typeface="宋体" pitchFamily="2" charset="-122"/>
              </a:defRPr>
            </a:lvl4pPr>
            <a:lvl5pPr>
              <a:defRPr sz="4400">
                <a:solidFill>
                  <a:schemeClr val="tx2"/>
                </a:solidFill>
                <a:latin typeface="Tahoma" pitchFamily="34" charset="0"/>
                <a:ea typeface="宋体" pitchFamily="2" charset="-122"/>
              </a:defRPr>
            </a:lvl5pPr>
            <a:lvl6pPr marL="457200" fontAlgn="base">
              <a:spcBef>
                <a:spcPct val="0"/>
              </a:spcBef>
              <a:spcAft>
                <a:spcPct val="0"/>
              </a:spcAft>
              <a:defRPr sz="4400">
                <a:solidFill>
                  <a:schemeClr val="tx2"/>
                </a:solidFill>
                <a:latin typeface="Tahoma" pitchFamily="34" charset="0"/>
                <a:ea typeface="宋体" pitchFamily="2" charset="-122"/>
              </a:defRPr>
            </a:lvl6pPr>
            <a:lvl7pPr marL="914400" fontAlgn="base">
              <a:spcBef>
                <a:spcPct val="0"/>
              </a:spcBef>
              <a:spcAft>
                <a:spcPct val="0"/>
              </a:spcAft>
              <a:defRPr sz="4400">
                <a:solidFill>
                  <a:schemeClr val="tx2"/>
                </a:solidFill>
                <a:latin typeface="Tahoma" pitchFamily="34" charset="0"/>
                <a:ea typeface="宋体" pitchFamily="2" charset="-122"/>
              </a:defRPr>
            </a:lvl7pPr>
            <a:lvl8pPr marL="1371600" fontAlgn="base">
              <a:spcBef>
                <a:spcPct val="0"/>
              </a:spcBef>
              <a:spcAft>
                <a:spcPct val="0"/>
              </a:spcAft>
              <a:defRPr sz="4400">
                <a:solidFill>
                  <a:schemeClr val="tx2"/>
                </a:solidFill>
                <a:latin typeface="Tahoma" pitchFamily="34" charset="0"/>
                <a:ea typeface="宋体" pitchFamily="2" charset="-122"/>
              </a:defRPr>
            </a:lvl8pPr>
            <a:lvl9pPr marL="1828800" fontAlgn="base">
              <a:spcBef>
                <a:spcPct val="0"/>
              </a:spcBef>
              <a:spcAft>
                <a:spcPct val="0"/>
              </a:spcAft>
              <a:defRPr sz="4400">
                <a:solidFill>
                  <a:schemeClr val="tx2"/>
                </a:solidFill>
                <a:latin typeface="Tahoma" pitchFamily="34" charset="0"/>
                <a:ea typeface="宋体" pitchFamily="2" charset="-122"/>
              </a:defRPr>
            </a:lvl9pPr>
          </a:lstStyle>
          <a:p>
            <a:pPr algn="ctr" eaLnBrk="1" hangingPunct="1">
              <a:defRPr/>
            </a:pPr>
            <a:r>
              <a:rPr lang="en-US" altLang="zh-CN" sz="4000" b="1" dirty="0">
                <a:solidFill>
                  <a:schemeClr val="accent6"/>
                </a:solidFill>
                <a:latin typeface="黑体" panose="02010609060101010101" pitchFamily="49" charset="-122"/>
                <a:ea typeface="黑体" panose="02010609060101010101" pitchFamily="49" charset="-122"/>
                <a:sym typeface="Symbol" pitchFamily="18" charset="2"/>
              </a:rPr>
              <a:t>-</a:t>
            </a:r>
            <a:r>
              <a:rPr lang="zh-CN" altLang="en-US" sz="4000" b="1" dirty="0">
                <a:solidFill>
                  <a:schemeClr val="accent6"/>
                </a:solidFill>
                <a:latin typeface="黑体" panose="02010609060101010101" pitchFamily="49" charset="-122"/>
                <a:ea typeface="黑体" panose="02010609060101010101" pitchFamily="49" charset="-122"/>
                <a:sym typeface="Symbol" pitchFamily="18" charset="2"/>
              </a:rPr>
              <a:t>搜索过程</a:t>
            </a:r>
            <a:endParaRPr lang="zh-CN" altLang="en-US" sz="4000" b="1" dirty="0">
              <a:sym typeface="Symbol" pitchFamily="18" charset="2"/>
            </a:endParaRPr>
          </a:p>
        </p:txBody>
      </p:sp>
      <p:sp>
        <p:nvSpPr>
          <p:cNvPr id="90149" name="Rectangle 37">
            <a:extLst>
              <a:ext uri="{FF2B5EF4-FFF2-40B4-BE49-F238E27FC236}">
                <a16:creationId xmlns:a16="http://schemas.microsoft.com/office/drawing/2014/main" id="{74BB9A10-F713-4511-9A78-05E5732C4366}"/>
              </a:ext>
            </a:extLst>
          </p:cNvPr>
          <p:cNvSpPr>
            <a:spLocks noChangeArrowheads="1"/>
          </p:cNvSpPr>
          <p:nvPr/>
        </p:nvSpPr>
        <p:spPr bwMode="auto">
          <a:xfrm>
            <a:off x="430213" y="1196975"/>
            <a:ext cx="8713787" cy="2381250"/>
          </a:xfrm>
          <a:prstGeom prst="rect">
            <a:avLst/>
          </a:prstGeom>
          <a:noFill/>
          <a:ln>
            <a:noFill/>
          </a:ln>
          <a:effectLst/>
        </p:spPr>
        <p:txBody>
          <a:bodyPr>
            <a:spAutoFit/>
          </a:bodyPr>
          <a:lstStyle/>
          <a:p>
            <a:pPr marL="342900" indent="-342900" eaLnBrk="1" hangingPunct="1">
              <a:lnSpc>
                <a:spcPct val="150000"/>
              </a:lnSpc>
              <a:spcBef>
                <a:spcPct val="20000"/>
              </a:spcBef>
              <a:buClr>
                <a:schemeClr val="accent6"/>
              </a:buClr>
              <a:buSzPct val="60000"/>
              <a:buFont typeface="Wingdings" panose="05000000000000000000" pitchFamily="2" charset="2"/>
              <a:buChar char="n"/>
              <a:defRPr/>
            </a:pPr>
            <a:r>
              <a:rPr lang="en-US" altLang="zh-CN" dirty="0">
                <a:solidFill>
                  <a:srgbClr val="333300"/>
                </a:solidFill>
                <a:latin typeface="幼圆" panose="02010509060101010101" pitchFamily="49" charset="-122"/>
                <a:ea typeface="幼圆" panose="02010509060101010101" pitchFamily="49" charset="-122"/>
                <a:sym typeface="Symbol" pitchFamily="18" charset="2"/>
              </a:rPr>
              <a:t></a:t>
            </a:r>
            <a:r>
              <a:rPr lang="zh-CN" altLang="en-US" dirty="0">
                <a:solidFill>
                  <a:srgbClr val="333300"/>
                </a:solidFill>
                <a:latin typeface="幼圆" panose="02010509060101010101" pitchFamily="49" charset="-122"/>
                <a:ea typeface="幼圆" panose="02010509060101010101" pitchFamily="49" charset="-122"/>
                <a:sym typeface="Symbol" pitchFamily="18" charset="2"/>
              </a:rPr>
              <a:t>剪</a:t>
            </a:r>
            <a:r>
              <a:rPr lang="zh-CN" altLang="zh-CN" dirty="0">
                <a:solidFill>
                  <a:srgbClr val="333300"/>
                </a:solidFill>
                <a:latin typeface="幼圆" panose="02010509060101010101" pitchFamily="49" charset="-122"/>
                <a:ea typeface="幼圆" panose="02010509060101010101" pitchFamily="49" charset="-122"/>
              </a:rPr>
              <a:t>枝</a:t>
            </a:r>
            <a:r>
              <a:rPr lang="zh-CN" altLang="en-US" dirty="0">
                <a:solidFill>
                  <a:srgbClr val="333300"/>
                </a:solidFill>
                <a:latin typeface="幼圆" panose="02010509060101010101" pitchFamily="49" charset="-122"/>
                <a:ea typeface="幼圆" panose="02010509060101010101" pitchFamily="49" charset="-122"/>
                <a:sym typeface="Symbol" pitchFamily="18" charset="2"/>
              </a:rPr>
              <a:t>法</a:t>
            </a:r>
            <a:r>
              <a:rPr lang="en-US" altLang="zh-CN" dirty="0">
                <a:solidFill>
                  <a:srgbClr val="333300"/>
                </a:solidFill>
                <a:latin typeface="幼圆" panose="02010509060101010101" pitchFamily="49" charset="-122"/>
                <a:ea typeface="幼圆" panose="02010509060101010101" pitchFamily="49" charset="-122"/>
              </a:rPr>
              <a:t>      </a:t>
            </a:r>
          </a:p>
          <a:p>
            <a:pPr eaLnBrk="1" hangingPunct="1">
              <a:lnSpc>
                <a:spcPct val="150000"/>
              </a:lnSpc>
              <a:spcBef>
                <a:spcPct val="20000"/>
              </a:spcBef>
              <a:buClr>
                <a:schemeClr val="folHlink"/>
              </a:buClr>
              <a:buSzPct val="60000"/>
              <a:buFont typeface="Wingdings" pitchFamily="2" charset="2"/>
              <a:buNone/>
              <a:defRPr/>
            </a:pPr>
            <a:r>
              <a:rPr lang="zh-CN" altLang="en-US" dirty="0">
                <a:latin typeface="幼圆" panose="02010509060101010101" pitchFamily="49" charset="-122"/>
                <a:ea typeface="幼圆" panose="02010509060101010101" pitchFamily="49" charset="-122"/>
              </a:rPr>
              <a:t>设</a:t>
            </a:r>
            <a:r>
              <a:rPr lang="en-US" altLang="zh-CN" dirty="0">
                <a:latin typeface="幼圆" panose="02010509060101010101" pitchFamily="49" charset="-122"/>
                <a:ea typeface="幼圆" panose="02010509060101010101" pitchFamily="49" charset="-122"/>
              </a:rPr>
              <a:t>MAX</a:t>
            </a:r>
            <a:r>
              <a:rPr lang="zh-CN" altLang="en-US" dirty="0">
                <a:latin typeface="幼圆" panose="02010509060101010101" pitchFamily="49" charset="-122"/>
                <a:ea typeface="幼圆" panose="02010509060101010101" pitchFamily="49" charset="-122"/>
              </a:rPr>
              <a:t>节点的下限为</a:t>
            </a:r>
            <a:r>
              <a:rPr lang="zh-CN" altLang="en-US" dirty="0">
                <a:latin typeface="幼圆" panose="02010509060101010101" pitchFamily="49" charset="-122"/>
                <a:ea typeface="幼圆" panose="02010509060101010101" pitchFamily="49" charset="-122"/>
                <a:sym typeface="Symbol" pitchFamily="18" charset="2"/>
              </a:rPr>
              <a:t>，则其</a:t>
            </a:r>
            <a:r>
              <a:rPr lang="zh-CN" altLang="en-US" dirty="0">
                <a:latin typeface="幼圆" panose="02010509060101010101" pitchFamily="49" charset="-122"/>
                <a:ea typeface="幼圆" panose="02010509060101010101" pitchFamily="49" charset="-122"/>
              </a:rPr>
              <a:t>所有的</a:t>
            </a:r>
            <a:r>
              <a:rPr lang="en-US" altLang="zh-CN" dirty="0">
                <a:latin typeface="幼圆" panose="02010509060101010101" pitchFamily="49" charset="-122"/>
                <a:ea typeface="幼圆" panose="02010509060101010101" pitchFamily="49" charset="-122"/>
              </a:rPr>
              <a:t>MIN</a:t>
            </a:r>
            <a:r>
              <a:rPr lang="zh-CN" altLang="en-US" dirty="0">
                <a:latin typeface="幼圆" panose="02010509060101010101" pitchFamily="49" charset="-122"/>
                <a:ea typeface="幼圆" panose="02010509060101010101" pitchFamily="49" charset="-122"/>
              </a:rPr>
              <a:t>子节点中，其评估值的</a:t>
            </a:r>
            <a:r>
              <a:rPr lang="zh-CN" altLang="en-US" dirty="0">
                <a:latin typeface="幼圆" panose="02010509060101010101" pitchFamily="49" charset="-122"/>
                <a:ea typeface="幼圆" panose="02010509060101010101" pitchFamily="49" charset="-122"/>
                <a:sym typeface="Symbol" pitchFamily="18" charset="2"/>
              </a:rPr>
              <a:t>上限小于等于的节点，其以下部分的搜索都可以停止了，即对这部分节点进行了剪</a:t>
            </a:r>
            <a:r>
              <a:rPr lang="zh-CN" altLang="zh-CN" dirty="0">
                <a:latin typeface="幼圆" panose="02010509060101010101" pitchFamily="49" charset="-122"/>
                <a:ea typeface="幼圆" panose="02010509060101010101" pitchFamily="49" charset="-122"/>
              </a:rPr>
              <a:t>枝</a:t>
            </a:r>
            <a:r>
              <a:rPr lang="zh-CN" altLang="en-US" dirty="0">
                <a:latin typeface="幼圆" panose="02010509060101010101" pitchFamily="49" charset="-122"/>
                <a:ea typeface="幼圆" panose="02010509060101010101" pitchFamily="49" charset="-122"/>
                <a:sym typeface="Symbol" pitchFamily="18" charset="2"/>
              </a:rPr>
              <a:t>。</a:t>
            </a:r>
          </a:p>
        </p:txBody>
      </p:sp>
      <p:sp>
        <p:nvSpPr>
          <p:cNvPr id="105477" name="日期占位符 1">
            <a:extLst>
              <a:ext uri="{FF2B5EF4-FFF2-40B4-BE49-F238E27FC236}">
                <a16:creationId xmlns:a16="http://schemas.microsoft.com/office/drawing/2014/main" id="{85840C20-D59A-4F31-974E-59F1B4BF3F9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D26A1E9-29E8-49B6-8797-08EA3BDB7DAD}" type="datetime1">
              <a:rPr lang="zh-CN" altLang="en-US" sz="1400" smtClean="0"/>
              <a:pPr>
                <a:spcBef>
                  <a:spcPct val="0"/>
                </a:spcBef>
                <a:buFontTx/>
                <a:buNone/>
              </a:pPr>
              <a:t>2021/11/2</a:t>
            </a:fld>
            <a:endParaRPr lang="en-US" altLang="zh-CN" sz="1400"/>
          </a:p>
        </p:txBody>
      </p:sp>
      <p:sp>
        <p:nvSpPr>
          <p:cNvPr id="105479" name="页脚占位符 2">
            <a:extLst>
              <a:ext uri="{FF2B5EF4-FFF2-40B4-BE49-F238E27FC236}">
                <a16:creationId xmlns:a16="http://schemas.microsoft.com/office/drawing/2014/main" id="{54900D7A-8B33-4DA6-96B2-DBBDA16585A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05478" name="灯片编号占位符 3">
            <a:extLst>
              <a:ext uri="{FF2B5EF4-FFF2-40B4-BE49-F238E27FC236}">
                <a16:creationId xmlns:a16="http://schemas.microsoft.com/office/drawing/2014/main" id="{E8284849-C490-4068-AD2C-83DA8CB90F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B80F5BD-8651-4BD2-ACCB-28247B4B4596}" type="slidenum">
              <a:rPr lang="zh-CN" altLang="en-US" sz="1400"/>
              <a:pPr>
                <a:spcBef>
                  <a:spcPct val="0"/>
                </a:spcBef>
                <a:buFontTx/>
                <a:buNone/>
              </a:pPr>
              <a:t>51</a:t>
            </a:fld>
            <a:endParaRPr lang="en-US" altLang="zh-CN" sz="140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a:extLst>
              <a:ext uri="{FF2B5EF4-FFF2-40B4-BE49-F238E27FC236}">
                <a16:creationId xmlns:a16="http://schemas.microsoft.com/office/drawing/2014/main" id="{0A490458-0F7A-4882-8B39-FCE56737DBC3}"/>
              </a:ext>
            </a:extLst>
          </p:cNvPr>
          <p:cNvSpPr>
            <a:spLocks noGrp="1" noChangeArrowheads="1"/>
          </p:cNvSpPr>
          <p:nvPr>
            <p:ph idx="1"/>
          </p:nvPr>
        </p:nvSpPr>
        <p:spPr>
          <a:xfrm>
            <a:off x="611188" y="1268413"/>
            <a:ext cx="8456612" cy="2376487"/>
          </a:xfrm>
        </p:spPr>
        <p:txBody>
          <a:bodyPr/>
          <a:lstStyle/>
          <a:p>
            <a:pPr>
              <a:lnSpc>
                <a:spcPct val="150000"/>
              </a:lnSpc>
              <a:buClr>
                <a:schemeClr val="accent6"/>
              </a:buClr>
              <a:buFont typeface="Wingdings" panose="05000000000000000000" pitchFamily="2" charset="2"/>
              <a:buChar char="n"/>
              <a:defRPr/>
            </a:pPr>
            <a:r>
              <a:rPr lang="en-US" altLang="zh-CN" sz="2400" dirty="0">
                <a:solidFill>
                  <a:srgbClr val="333300"/>
                </a:solidFill>
                <a:latin typeface="幼圆" panose="02010509060101010101" pitchFamily="49" charset="-122"/>
                <a:ea typeface="幼圆" panose="02010509060101010101" pitchFamily="49" charset="-122"/>
                <a:sym typeface="Symbol" pitchFamily="18" charset="2"/>
              </a:rPr>
              <a:t></a:t>
            </a:r>
            <a:r>
              <a:rPr lang="zh-CN" altLang="en-US" sz="2400" dirty="0">
                <a:solidFill>
                  <a:srgbClr val="333300"/>
                </a:solidFill>
                <a:latin typeface="幼圆" panose="02010509060101010101" pitchFamily="49" charset="-122"/>
                <a:ea typeface="幼圆" panose="02010509060101010101" pitchFamily="49" charset="-122"/>
                <a:sym typeface="Symbol" pitchFamily="18" charset="2"/>
              </a:rPr>
              <a:t>剪</a:t>
            </a:r>
            <a:r>
              <a:rPr lang="zh-CN" altLang="zh-CN" sz="2400" dirty="0">
                <a:solidFill>
                  <a:srgbClr val="333300"/>
                </a:solidFill>
                <a:latin typeface="幼圆" panose="02010509060101010101" pitchFamily="49" charset="-122"/>
                <a:ea typeface="幼圆" panose="02010509060101010101" pitchFamily="49" charset="-122"/>
              </a:rPr>
              <a:t>枝</a:t>
            </a:r>
            <a:r>
              <a:rPr lang="zh-CN" altLang="en-US" sz="2400" dirty="0">
                <a:solidFill>
                  <a:srgbClr val="333300"/>
                </a:solidFill>
                <a:latin typeface="幼圆" panose="02010509060101010101" pitchFamily="49" charset="-122"/>
                <a:ea typeface="幼圆" panose="02010509060101010101" pitchFamily="49" charset="-122"/>
                <a:sym typeface="Symbol" pitchFamily="18" charset="2"/>
              </a:rPr>
              <a:t>法</a:t>
            </a:r>
            <a:endParaRPr lang="en-US" altLang="zh-CN" sz="2400" dirty="0">
              <a:solidFill>
                <a:srgbClr val="333300"/>
              </a:solidFill>
              <a:latin typeface="幼圆" panose="02010509060101010101" pitchFamily="49" charset="-122"/>
              <a:ea typeface="幼圆" panose="02010509060101010101" pitchFamily="49" charset="-122"/>
            </a:endParaRPr>
          </a:p>
          <a:p>
            <a:pPr>
              <a:lnSpc>
                <a:spcPct val="150000"/>
              </a:lnSpc>
              <a:buFont typeface="Wingdings" pitchFamily="2" charset="2"/>
              <a:buNone/>
              <a:defRPr/>
            </a:pPr>
            <a:r>
              <a:rPr lang="zh-CN" altLang="en-US" sz="2400" dirty="0">
                <a:latin typeface="幼圆" panose="02010509060101010101" pitchFamily="49" charset="-122"/>
                <a:ea typeface="幼圆" panose="02010509060101010101" pitchFamily="49" charset="-122"/>
              </a:rPr>
              <a:t>  设</a:t>
            </a:r>
            <a:r>
              <a:rPr lang="en-US" altLang="zh-CN" sz="2400" dirty="0">
                <a:latin typeface="幼圆" panose="02010509060101010101" pitchFamily="49" charset="-122"/>
                <a:ea typeface="幼圆" panose="02010509060101010101" pitchFamily="49" charset="-122"/>
              </a:rPr>
              <a:t>MIN</a:t>
            </a:r>
            <a:r>
              <a:rPr lang="zh-CN" altLang="en-US" sz="2400" dirty="0">
                <a:latin typeface="幼圆" panose="02010509060101010101" pitchFamily="49" charset="-122"/>
                <a:ea typeface="幼圆" panose="02010509060101010101" pitchFamily="49" charset="-122"/>
              </a:rPr>
              <a:t>节点的上限为</a:t>
            </a:r>
            <a:r>
              <a:rPr lang="zh-CN" altLang="en-US" sz="2400" dirty="0">
                <a:latin typeface="幼圆" panose="02010509060101010101" pitchFamily="49" charset="-122"/>
                <a:ea typeface="幼圆" panose="02010509060101010101" pitchFamily="49" charset="-122"/>
                <a:sym typeface="Symbol" pitchFamily="18" charset="2"/>
              </a:rPr>
              <a:t>，则其</a:t>
            </a:r>
            <a:r>
              <a:rPr lang="zh-CN" altLang="en-US" sz="2400" dirty="0">
                <a:latin typeface="幼圆" panose="02010509060101010101" pitchFamily="49" charset="-122"/>
                <a:ea typeface="幼圆" panose="02010509060101010101" pitchFamily="49" charset="-122"/>
              </a:rPr>
              <a:t>所有的</a:t>
            </a:r>
            <a:r>
              <a:rPr lang="en-US" altLang="zh-CN" sz="2400" dirty="0">
                <a:latin typeface="幼圆" panose="02010509060101010101" pitchFamily="49" charset="-122"/>
                <a:ea typeface="幼圆" panose="02010509060101010101" pitchFamily="49" charset="-122"/>
              </a:rPr>
              <a:t>MAX</a:t>
            </a:r>
            <a:r>
              <a:rPr lang="zh-CN" altLang="en-US" sz="2400" dirty="0">
                <a:latin typeface="幼圆" panose="02010509060101010101" pitchFamily="49" charset="-122"/>
                <a:ea typeface="幼圆" panose="02010509060101010101" pitchFamily="49" charset="-122"/>
              </a:rPr>
              <a:t>子节点中，其评估值的</a:t>
            </a:r>
            <a:r>
              <a:rPr lang="zh-CN" altLang="en-US" sz="2400" dirty="0">
                <a:latin typeface="幼圆" panose="02010509060101010101" pitchFamily="49" charset="-122"/>
                <a:ea typeface="幼圆" panose="02010509060101010101" pitchFamily="49" charset="-122"/>
                <a:sym typeface="Symbol" pitchFamily="18" charset="2"/>
              </a:rPr>
              <a:t>下限大于等于的节点，其以下部分的搜索都可以停止了，即对这部分节点进行了剪</a:t>
            </a:r>
            <a:r>
              <a:rPr lang="zh-CN" altLang="zh-CN" sz="2400" dirty="0">
                <a:solidFill>
                  <a:srgbClr val="333300"/>
                </a:solidFill>
                <a:latin typeface="幼圆" panose="02010509060101010101" pitchFamily="49" charset="-122"/>
                <a:ea typeface="幼圆" panose="02010509060101010101" pitchFamily="49" charset="-122"/>
              </a:rPr>
              <a:t>枝</a:t>
            </a:r>
            <a:r>
              <a:rPr lang="zh-CN" altLang="en-US" sz="2400" dirty="0">
                <a:latin typeface="幼圆" panose="02010509060101010101" pitchFamily="49" charset="-122"/>
                <a:ea typeface="幼圆" panose="02010509060101010101" pitchFamily="49" charset="-122"/>
                <a:sym typeface="Symbol" pitchFamily="18" charset="2"/>
              </a:rPr>
              <a:t>。</a:t>
            </a:r>
          </a:p>
        </p:txBody>
      </p:sp>
      <p:sp>
        <p:nvSpPr>
          <p:cNvPr id="107525" name="日期占位符 1">
            <a:extLst>
              <a:ext uri="{FF2B5EF4-FFF2-40B4-BE49-F238E27FC236}">
                <a16:creationId xmlns:a16="http://schemas.microsoft.com/office/drawing/2014/main" id="{75E7CD81-7174-48A5-8CB3-9477D4F5E9AA}"/>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05E0D3E-186F-4164-8E6F-F31FAE79E7EF}" type="datetime1">
              <a:rPr lang="zh-CN" altLang="en-US" sz="1400" smtClean="0"/>
              <a:pPr>
                <a:spcBef>
                  <a:spcPct val="0"/>
                </a:spcBef>
                <a:buFontTx/>
                <a:buNone/>
              </a:pPr>
              <a:t>2021/11/2</a:t>
            </a:fld>
            <a:endParaRPr lang="en-US" altLang="zh-CN" sz="1400"/>
          </a:p>
        </p:txBody>
      </p:sp>
      <p:sp>
        <p:nvSpPr>
          <p:cNvPr id="107527" name="页脚占位符 2">
            <a:extLst>
              <a:ext uri="{FF2B5EF4-FFF2-40B4-BE49-F238E27FC236}">
                <a16:creationId xmlns:a16="http://schemas.microsoft.com/office/drawing/2014/main" id="{6C6F37C4-64BD-4430-B869-36EEF5A0D6B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07526" name="灯片编号占位符 3">
            <a:extLst>
              <a:ext uri="{FF2B5EF4-FFF2-40B4-BE49-F238E27FC236}">
                <a16:creationId xmlns:a16="http://schemas.microsoft.com/office/drawing/2014/main" id="{28D61F63-A31F-4138-938B-B4E818D0B3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1142397-A9E8-4A24-B43B-8895E0DD44AB}" type="slidenum">
              <a:rPr lang="zh-CN" altLang="en-US" sz="1400"/>
              <a:pPr>
                <a:spcBef>
                  <a:spcPct val="0"/>
                </a:spcBef>
                <a:buFontTx/>
                <a:buNone/>
              </a:pPr>
              <a:t>52</a:t>
            </a:fld>
            <a:endParaRPr lang="en-US" altLang="zh-CN" sz="1400"/>
          </a:p>
        </p:txBody>
      </p:sp>
      <p:grpSp>
        <p:nvGrpSpPr>
          <p:cNvPr id="107523" name="组合 2">
            <a:extLst>
              <a:ext uri="{FF2B5EF4-FFF2-40B4-BE49-F238E27FC236}">
                <a16:creationId xmlns:a16="http://schemas.microsoft.com/office/drawing/2014/main" id="{0A598E6C-FD12-44A8-B3C5-3B0ED1C28B70}"/>
              </a:ext>
            </a:extLst>
          </p:cNvPr>
          <p:cNvGrpSpPr>
            <a:grpSpLocks/>
          </p:cNvGrpSpPr>
          <p:nvPr/>
        </p:nvGrpSpPr>
        <p:grpSpPr bwMode="auto">
          <a:xfrm>
            <a:off x="935038" y="3443288"/>
            <a:ext cx="7418387" cy="2708275"/>
            <a:chOff x="1187450" y="4149725"/>
            <a:chExt cx="7418388" cy="2708275"/>
          </a:xfrm>
        </p:grpSpPr>
        <p:sp>
          <p:nvSpPr>
            <p:cNvPr id="107528" name="Line 6">
              <a:extLst>
                <a:ext uri="{FF2B5EF4-FFF2-40B4-BE49-F238E27FC236}">
                  <a16:creationId xmlns:a16="http://schemas.microsoft.com/office/drawing/2014/main" id="{FB34D696-0A03-4F7C-8FC0-5F819974BB86}"/>
                </a:ext>
              </a:extLst>
            </p:cNvPr>
            <p:cNvSpPr>
              <a:spLocks noChangeShapeType="1"/>
            </p:cNvSpPr>
            <p:nvPr/>
          </p:nvSpPr>
          <p:spPr bwMode="auto">
            <a:xfrm flipV="1">
              <a:off x="3419475" y="4868863"/>
              <a:ext cx="204470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29" name="Line 7">
              <a:extLst>
                <a:ext uri="{FF2B5EF4-FFF2-40B4-BE49-F238E27FC236}">
                  <a16:creationId xmlns:a16="http://schemas.microsoft.com/office/drawing/2014/main" id="{F8703D8C-6555-41B5-B68A-A48B61BA1901}"/>
                </a:ext>
              </a:extLst>
            </p:cNvPr>
            <p:cNvSpPr>
              <a:spLocks noChangeShapeType="1"/>
            </p:cNvSpPr>
            <p:nvPr/>
          </p:nvSpPr>
          <p:spPr bwMode="auto">
            <a:xfrm flipV="1">
              <a:off x="5148263" y="4868863"/>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0" name="Line 8">
              <a:extLst>
                <a:ext uri="{FF2B5EF4-FFF2-40B4-BE49-F238E27FC236}">
                  <a16:creationId xmlns:a16="http://schemas.microsoft.com/office/drawing/2014/main" id="{1531E8FB-3F29-4D61-AF21-50E0EFBA77CF}"/>
                </a:ext>
              </a:extLst>
            </p:cNvPr>
            <p:cNvSpPr>
              <a:spLocks noChangeShapeType="1"/>
            </p:cNvSpPr>
            <p:nvPr/>
          </p:nvSpPr>
          <p:spPr bwMode="auto">
            <a:xfrm flipH="1" flipV="1">
              <a:off x="5219700" y="4868863"/>
              <a:ext cx="1958975"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1" name="Rectangle 9">
              <a:extLst>
                <a:ext uri="{FF2B5EF4-FFF2-40B4-BE49-F238E27FC236}">
                  <a16:creationId xmlns:a16="http://schemas.microsoft.com/office/drawing/2014/main" id="{038B35AF-01CA-46C7-8203-1FFE5523B31C}"/>
                </a:ext>
              </a:extLst>
            </p:cNvPr>
            <p:cNvSpPr>
              <a:spLocks noChangeArrowheads="1"/>
            </p:cNvSpPr>
            <p:nvPr/>
          </p:nvSpPr>
          <p:spPr bwMode="auto">
            <a:xfrm>
              <a:off x="1187450" y="5373688"/>
              <a:ext cx="93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MAX</a:t>
              </a:r>
              <a:r>
                <a:rPr lang="zh-CN" altLang="en-US" sz="2400" b="1">
                  <a:ea typeface="宋体" panose="02010600030101010101" pitchFamily="2" charset="-122"/>
                </a:rPr>
                <a:t>节点</a:t>
              </a:r>
            </a:p>
          </p:txBody>
        </p:sp>
        <p:sp>
          <p:nvSpPr>
            <p:cNvPr id="107532" name="Rectangle 10">
              <a:extLst>
                <a:ext uri="{FF2B5EF4-FFF2-40B4-BE49-F238E27FC236}">
                  <a16:creationId xmlns:a16="http://schemas.microsoft.com/office/drawing/2014/main" id="{2FDABA6B-F194-4761-9DB5-E55EAB0FC622}"/>
                </a:ext>
              </a:extLst>
            </p:cNvPr>
            <p:cNvSpPr>
              <a:spLocks noChangeArrowheads="1"/>
            </p:cNvSpPr>
            <p:nvPr/>
          </p:nvSpPr>
          <p:spPr bwMode="auto">
            <a:xfrm>
              <a:off x="5292725" y="4365625"/>
              <a:ext cx="93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a:ea typeface="宋体" panose="02010600030101010101" pitchFamily="2" charset="-122"/>
                  <a:sym typeface="Symbol" panose="05050102010706020507" pitchFamily="18" charset="2"/>
                </a:rPr>
                <a:t></a:t>
              </a:r>
              <a:endParaRPr lang="en-US" altLang="en-US" sz="2800" b="1">
                <a:sym typeface="Symbol" panose="05050102010706020507" pitchFamily="18" charset="2"/>
              </a:endParaRPr>
            </a:p>
          </p:txBody>
        </p:sp>
        <p:sp>
          <p:nvSpPr>
            <p:cNvPr id="107533" name="Rectangle 11">
              <a:extLst>
                <a:ext uri="{FF2B5EF4-FFF2-40B4-BE49-F238E27FC236}">
                  <a16:creationId xmlns:a16="http://schemas.microsoft.com/office/drawing/2014/main" id="{F9872087-F712-4706-8954-692172C23EF8}"/>
                </a:ext>
              </a:extLst>
            </p:cNvPr>
            <p:cNvSpPr>
              <a:spLocks noChangeArrowheads="1"/>
            </p:cNvSpPr>
            <p:nvPr/>
          </p:nvSpPr>
          <p:spPr bwMode="auto">
            <a:xfrm>
              <a:off x="1258888" y="4365625"/>
              <a:ext cx="93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MIN</a:t>
              </a:r>
              <a:r>
                <a:rPr lang="zh-CN" altLang="en-US" sz="2400" b="1">
                  <a:ea typeface="宋体" panose="02010600030101010101" pitchFamily="2" charset="-122"/>
                </a:rPr>
                <a:t>节点</a:t>
              </a:r>
            </a:p>
          </p:txBody>
        </p:sp>
        <p:sp>
          <p:nvSpPr>
            <p:cNvPr id="107534" name="Rectangle 12">
              <a:extLst>
                <a:ext uri="{FF2B5EF4-FFF2-40B4-BE49-F238E27FC236}">
                  <a16:creationId xmlns:a16="http://schemas.microsoft.com/office/drawing/2014/main" id="{C7DFF5C1-4584-4F02-AE36-8C11E10C3919}"/>
                </a:ext>
              </a:extLst>
            </p:cNvPr>
            <p:cNvSpPr>
              <a:spLocks noChangeArrowheads="1"/>
            </p:cNvSpPr>
            <p:nvPr/>
          </p:nvSpPr>
          <p:spPr bwMode="auto">
            <a:xfrm>
              <a:off x="2268538" y="5372100"/>
              <a:ext cx="93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a:ea typeface="宋体" panose="02010600030101010101" pitchFamily="2" charset="-122"/>
                  <a:sym typeface="Symbol" panose="05050102010706020507" pitchFamily="18" charset="2"/>
                </a:rPr>
                <a:t>=</a:t>
              </a:r>
              <a:endParaRPr lang="en-US" altLang="en-US" sz="2800" b="1">
                <a:sym typeface="Symbol" panose="05050102010706020507" pitchFamily="18" charset="2"/>
              </a:endParaRPr>
            </a:p>
          </p:txBody>
        </p:sp>
        <p:sp>
          <p:nvSpPr>
            <p:cNvPr id="107535" name="Line 13">
              <a:extLst>
                <a:ext uri="{FF2B5EF4-FFF2-40B4-BE49-F238E27FC236}">
                  <a16:creationId xmlns:a16="http://schemas.microsoft.com/office/drawing/2014/main" id="{CB866788-6C6F-4E9E-9050-8E59475DE461}"/>
                </a:ext>
              </a:extLst>
            </p:cNvPr>
            <p:cNvSpPr>
              <a:spLocks noChangeShapeType="1"/>
            </p:cNvSpPr>
            <p:nvPr/>
          </p:nvSpPr>
          <p:spPr bwMode="auto">
            <a:xfrm flipV="1">
              <a:off x="2843213" y="5732463"/>
              <a:ext cx="59690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6" name="Line 14">
              <a:extLst>
                <a:ext uri="{FF2B5EF4-FFF2-40B4-BE49-F238E27FC236}">
                  <a16:creationId xmlns:a16="http://schemas.microsoft.com/office/drawing/2014/main" id="{2D3A59B4-F13D-4A00-BFE3-9A64D26DAAA0}"/>
                </a:ext>
              </a:extLst>
            </p:cNvPr>
            <p:cNvSpPr>
              <a:spLocks noChangeShapeType="1"/>
            </p:cNvSpPr>
            <p:nvPr/>
          </p:nvSpPr>
          <p:spPr bwMode="auto">
            <a:xfrm flipV="1">
              <a:off x="3203575" y="5803900"/>
              <a:ext cx="17145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7" name="Line 15">
              <a:extLst>
                <a:ext uri="{FF2B5EF4-FFF2-40B4-BE49-F238E27FC236}">
                  <a16:creationId xmlns:a16="http://schemas.microsoft.com/office/drawing/2014/main" id="{07B4371D-8A09-4F53-8EEB-57A5558A94B7}"/>
                </a:ext>
              </a:extLst>
            </p:cNvPr>
            <p:cNvSpPr>
              <a:spLocks noChangeShapeType="1"/>
            </p:cNvSpPr>
            <p:nvPr/>
          </p:nvSpPr>
          <p:spPr bwMode="auto">
            <a:xfrm flipH="1" flipV="1">
              <a:off x="3348038" y="5732463"/>
              <a:ext cx="33972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8" name="Rectangle 16">
              <a:extLst>
                <a:ext uri="{FF2B5EF4-FFF2-40B4-BE49-F238E27FC236}">
                  <a16:creationId xmlns:a16="http://schemas.microsoft.com/office/drawing/2014/main" id="{F96E9940-5D7D-4C03-B99C-38B89194383C}"/>
                </a:ext>
              </a:extLst>
            </p:cNvPr>
            <p:cNvSpPr>
              <a:spLocks noChangeArrowheads="1"/>
            </p:cNvSpPr>
            <p:nvPr/>
          </p:nvSpPr>
          <p:spPr bwMode="auto">
            <a:xfrm>
              <a:off x="3995738" y="5373688"/>
              <a:ext cx="93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a:ea typeface="宋体" panose="02010600030101010101" pitchFamily="2" charset="-122"/>
                  <a:sym typeface="Symbol" panose="05050102010706020507" pitchFamily="18" charset="2"/>
                </a:rPr>
                <a:t></a:t>
              </a:r>
              <a:endParaRPr lang="en-US" altLang="en-US" sz="2800" b="1">
                <a:sym typeface="Symbol" panose="05050102010706020507" pitchFamily="18" charset="2"/>
              </a:endParaRPr>
            </a:p>
          </p:txBody>
        </p:sp>
        <p:sp>
          <p:nvSpPr>
            <p:cNvPr id="107539" name="Line 17">
              <a:extLst>
                <a:ext uri="{FF2B5EF4-FFF2-40B4-BE49-F238E27FC236}">
                  <a16:creationId xmlns:a16="http://schemas.microsoft.com/office/drawing/2014/main" id="{A68C04FC-921F-4B9F-9634-F9F9C74AD9CC}"/>
                </a:ext>
              </a:extLst>
            </p:cNvPr>
            <p:cNvSpPr>
              <a:spLocks noChangeShapeType="1"/>
            </p:cNvSpPr>
            <p:nvPr/>
          </p:nvSpPr>
          <p:spPr bwMode="auto">
            <a:xfrm flipV="1">
              <a:off x="4643438" y="5734050"/>
              <a:ext cx="59690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0" name="Line 18">
              <a:extLst>
                <a:ext uri="{FF2B5EF4-FFF2-40B4-BE49-F238E27FC236}">
                  <a16:creationId xmlns:a16="http://schemas.microsoft.com/office/drawing/2014/main" id="{13794525-EABF-46E4-ABB4-84EA17B2BBE4}"/>
                </a:ext>
              </a:extLst>
            </p:cNvPr>
            <p:cNvSpPr>
              <a:spLocks noChangeShapeType="1"/>
            </p:cNvSpPr>
            <p:nvPr/>
          </p:nvSpPr>
          <p:spPr bwMode="auto">
            <a:xfrm flipV="1">
              <a:off x="5148263" y="5734050"/>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1" name="Line 19">
              <a:extLst>
                <a:ext uri="{FF2B5EF4-FFF2-40B4-BE49-F238E27FC236}">
                  <a16:creationId xmlns:a16="http://schemas.microsoft.com/office/drawing/2014/main" id="{93BC1E97-1B7F-4B03-8054-FA1573CD41CE}"/>
                </a:ext>
              </a:extLst>
            </p:cNvPr>
            <p:cNvSpPr>
              <a:spLocks noChangeShapeType="1"/>
            </p:cNvSpPr>
            <p:nvPr/>
          </p:nvSpPr>
          <p:spPr bwMode="auto">
            <a:xfrm flipH="1" flipV="1">
              <a:off x="5076825" y="5734050"/>
              <a:ext cx="679450"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2" name="Rectangle 20">
              <a:extLst>
                <a:ext uri="{FF2B5EF4-FFF2-40B4-BE49-F238E27FC236}">
                  <a16:creationId xmlns:a16="http://schemas.microsoft.com/office/drawing/2014/main" id="{808A02A7-3B2F-4E4B-9CD3-AC061F59D57D}"/>
                </a:ext>
              </a:extLst>
            </p:cNvPr>
            <p:cNvSpPr>
              <a:spLocks noChangeArrowheads="1"/>
            </p:cNvSpPr>
            <p:nvPr/>
          </p:nvSpPr>
          <p:spPr bwMode="auto">
            <a:xfrm>
              <a:off x="5795963" y="5300663"/>
              <a:ext cx="93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a:ea typeface="宋体" panose="02010600030101010101" pitchFamily="2" charset="-122"/>
                  <a:sym typeface="Symbol" panose="05050102010706020507" pitchFamily="18" charset="2"/>
                </a:rPr>
                <a:t></a:t>
              </a:r>
              <a:endParaRPr lang="en-US" altLang="en-US" sz="2800" b="1">
                <a:sym typeface="Symbol" panose="05050102010706020507" pitchFamily="18" charset="2"/>
              </a:endParaRPr>
            </a:p>
          </p:txBody>
        </p:sp>
        <p:sp>
          <p:nvSpPr>
            <p:cNvPr id="107543" name="Line 21">
              <a:extLst>
                <a:ext uri="{FF2B5EF4-FFF2-40B4-BE49-F238E27FC236}">
                  <a16:creationId xmlns:a16="http://schemas.microsoft.com/office/drawing/2014/main" id="{84F6EA25-BD95-41AC-87D4-EB1E85D91B77}"/>
                </a:ext>
              </a:extLst>
            </p:cNvPr>
            <p:cNvSpPr>
              <a:spLocks noChangeShapeType="1"/>
            </p:cNvSpPr>
            <p:nvPr/>
          </p:nvSpPr>
          <p:spPr bwMode="auto">
            <a:xfrm flipV="1">
              <a:off x="6588125" y="5734050"/>
              <a:ext cx="42545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4" name="Line 22">
              <a:extLst>
                <a:ext uri="{FF2B5EF4-FFF2-40B4-BE49-F238E27FC236}">
                  <a16:creationId xmlns:a16="http://schemas.microsoft.com/office/drawing/2014/main" id="{5C42D2F1-F704-48F8-B6E2-6F5E8A24A268}"/>
                </a:ext>
              </a:extLst>
            </p:cNvPr>
            <p:cNvSpPr>
              <a:spLocks noChangeShapeType="1"/>
            </p:cNvSpPr>
            <p:nvPr/>
          </p:nvSpPr>
          <p:spPr bwMode="auto">
            <a:xfrm flipV="1">
              <a:off x="6948488" y="56610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5" name="Line 23">
              <a:extLst>
                <a:ext uri="{FF2B5EF4-FFF2-40B4-BE49-F238E27FC236}">
                  <a16:creationId xmlns:a16="http://schemas.microsoft.com/office/drawing/2014/main" id="{3187CECE-6A11-4540-8EB6-652294008CFD}"/>
                </a:ext>
              </a:extLst>
            </p:cNvPr>
            <p:cNvSpPr>
              <a:spLocks noChangeShapeType="1"/>
            </p:cNvSpPr>
            <p:nvPr/>
          </p:nvSpPr>
          <p:spPr bwMode="auto">
            <a:xfrm flipH="1" flipV="1">
              <a:off x="6948488" y="5734050"/>
              <a:ext cx="681037"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6" name="Freeform 24">
              <a:extLst>
                <a:ext uri="{FF2B5EF4-FFF2-40B4-BE49-F238E27FC236}">
                  <a16:creationId xmlns:a16="http://schemas.microsoft.com/office/drawing/2014/main" id="{4358CEDD-EA90-4C66-98C6-1F3ED7CC38F5}"/>
                </a:ext>
              </a:extLst>
            </p:cNvPr>
            <p:cNvSpPr>
              <a:spLocks/>
            </p:cNvSpPr>
            <p:nvPr/>
          </p:nvSpPr>
          <p:spPr bwMode="auto">
            <a:xfrm>
              <a:off x="5795963" y="4670425"/>
              <a:ext cx="2066925" cy="2187575"/>
            </a:xfrm>
            <a:custGeom>
              <a:avLst/>
              <a:gdLst>
                <a:gd name="T0" fmla="*/ 2147483646 w 1302"/>
                <a:gd name="T1" fmla="*/ 2147483646 h 1378"/>
                <a:gd name="T2" fmla="*/ 2147483646 w 1302"/>
                <a:gd name="T3" fmla="*/ 2147483646 h 1378"/>
                <a:gd name="T4" fmla="*/ 2147483646 w 1302"/>
                <a:gd name="T5" fmla="*/ 2147483646 h 1378"/>
                <a:gd name="T6" fmla="*/ 0 w 1302"/>
                <a:gd name="T7" fmla="*/ 2147483646 h 1378"/>
                <a:gd name="T8" fmla="*/ 2147483646 w 1302"/>
                <a:gd name="T9" fmla="*/ 2147483646 h 1378"/>
                <a:gd name="T10" fmla="*/ 2147483646 w 1302"/>
                <a:gd name="T11" fmla="*/ 2147483646 h 1378"/>
                <a:gd name="T12" fmla="*/ 2147483646 w 1302"/>
                <a:gd name="T13" fmla="*/ 2147483646 h 1378"/>
                <a:gd name="T14" fmla="*/ 2147483646 w 1302"/>
                <a:gd name="T15" fmla="*/ 2147483646 h 1378"/>
                <a:gd name="T16" fmla="*/ 2147483646 w 1302"/>
                <a:gd name="T17" fmla="*/ 2147483646 h 1378"/>
                <a:gd name="T18" fmla="*/ 2147483646 w 1302"/>
                <a:gd name="T19" fmla="*/ 2147483646 h 1378"/>
                <a:gd name="T20" fmla="*/ 2147483646 w 1302"/>
                <a:gd name="T21" fmla="*/ 2147483646 h 1378"/>
                <a:gd name="T22" fmla="*/ 2147483646 w 1302"/>
                <a:gd name="T23" fmla="*/ 2147483646 h 1378"/>
                <a:gd name="T24" fmla="*/ 2147483646 w 1302"/>
                <a:gd name="T25" fmla="*/ 2147483646 h 1378"/>
                <a:gd name="T26" fmla="*/ 2147483646 w 1302"/>
                <a:gd name="T27" fmla="*/ 2147483646 h 1378"/>
                <a:gd name="T28" fmla="*/ 2147483646 w 1302"/>
                <a:gd name="T29" fmla="*/ 2147483646 h 1378"/>
                <a:gd name="T30" fmla="*/ 2147483646 w 1302"/>
                <a:gd name="T31" fmla="*/ 2147483646 h 1378"/>
                <a:gd name="T32" fmla="*/ 2147483646 w 1302"/>
                <a:gd name="T33" fmla="*/ 2147483646 h 1378"/>
                <a:gd name="T34" fmla="*/ 2147483646 w 1302"/>
                <a:gd name="T35" fmla="*/ 2147483646 h 1378"/>
                <a:gd name="T36" fmla="*/ 2147483646 w 1302"/>
                <a:gd name="T37" fmla="*/ 2147483646 h 1378"/>
                <a:gd name="T38" fmla="*/ 2147483646 w 1302"/>
                <a:gd name="T39" fmla="*/ 2147483646 h 1378"/>
                <a:gd name="T40" fmla="*/ 2147483646 w 1302"/>
                <a:gd name="T41" fmla="*/ 2147483646 h 1378"/>
                <a:gd name="T42" fmla="*/ 2147483646 w 1302"/>
                <a:gd name="T43" fmla="*/ 2147483646 h 1378"/>
                <a:gd name="T44" fmla="*/ 2147483646 w 1302"/>
                <a:gd name="T45" fmla="*/ 2147483646 h 1378"/>
                <a:gd name="T46" fmla="*/ 2147483646 w 1302"/>
                <a:gd name="T47" fmla="*/ 2147483646 h 1378"/>
                <a:gd name="T48" fmla="*/ 2147483646 w 1302"/>
                <a:gd name="T49" fmla="*/ 2147483646 h 1378"/>
                <a:gd name="T50" fmla="*/ 2147483646 w 1302"/>
                <a:gd name="T51" fmla="*/ 2147483646 h 1378"/>
                <a:gd name="T52" fmla="*/ 2147483646 w 1302"/>
                <a:gd name="T53" fmla="*/ 2147483646 h 1378"/>
                <a:gd name="T54" fmla="*/ 2147483646 w 1302"/>
                <a:gd name="T55" fmla="*/ 2147483646 h 1378"/>
                <a:gd name="T56" fmla="*/ 2147483646 w 1302"/>
                <a:gd name="T57" fmla="*/ 2147483646 h 1378"/>
                <a:gd name="T58" fmla="*/ 2147483646 w 1302"/>
                <a:gd name="T59" fmla="*/ 2147483646 h 13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02"/>
                <a:gd name="T91" fmla="*/ 0 h 1378"/>
                <a:gd name="T92" fmla="*/ 1302 w 1302"/>
                <a:gd name="T93" fmla="*/ 1378 h 13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02" h="1378">
                  <a:moveTo>
                    <a:pt x="110" y="1162"/>
                  </a:moveTo>
                  <a:cubicBezTo>
                    <a:pt x="106" y="1123"/>
                    <a:pt x="108" y="1080"/>
                    <a:pt x="91" y="1043"/>
                  </a:cubicBezTo>
                  <a:cubicBezTo>
                    <a:pt x="80" y="1018"/>
                    <a:pt x="55" y="970"/>
                    <a:pt x="55" y="970"/>
                  </a:cubicBezTo>
                  <a:cubicBezTo>
                    <a:pt x="42" y="888"/>
                    <a:pt x="20" y="804"/>
                    <a:pt x="0" y="723"/>
                  </a:cubicBezTo>
                  <a:cubicBezTo>
                    <a:pt x="3" y="613"/>
                    <a:pt x="3" y="504"/>
                    <a:pt x="9" y="394"/>
                  </a:cubicBezTo>
                  <a:cubicBezTo>
                    <a:pt x="10" y="367"/>
                    <a:pt x="25" y="361"/>
                    <a:pt x="36" y="339"/>
                  </a:cubicBezTo>
                  <a:cubicBezTo>
                    <a:pt x="55" y="301"/>
                    <a:pt x="63" y="253"/>
                    <a:pt x="91" y="220"/>
                  </a:cubicBezTo>
                  <a:cubicBezTo>
                    <a:pt x="132" y="172"/>
                    <a:pt x="104" y="212"/>
                    <a:pt x="146" y="174"/>
                  </a:cubicBezTo>
                  <a:cubicBezTo>
                    <a:pt x="246" y="84"/>
                    <a:pt x="291" y="53"/>
                    <a:pt x="420" y="10"/>
                  </a:cubicBezTo>
                  <a:cubicBezTo>
                    <a:pt x="763" y="18"/>
                    <a:pt x="684" y="0"/>
                    <a:pt x="868" y="46"/>
                  </a:cubicBezTo>
                  <a:cubicBezTo>
                    <a:pt x="886" y="58"/>
                    <a:pt x="903" y="73"/>
                    <a:pt x="923" y="83"/>
                  </a:cubicBezTo>
                  <a:cubicBezTo>
                    <a:pt x="977" y="110"/>
                    <a:pt x="944" y="72"/>
                    <a:pt x="987" y="110"/>
                  </a:cubicBezTo>
                  <a:cubicBezTo>
                    <a:pt x="1016" y="136"/>
                    <a:pt x="1042" y="165"/>
                    <a:pt x="1070" y="193"/>
                  </a:cubicBezTo>
                  <a:cubicBezTo>
                    <a:pt x="1093" y="216"/>
                    <a:pt x="1111" y="243"/>
                    <a:pt x="1134" y="266"/>
                  </a:cubicBezTo>
                  <a:cubicBezTo>
                    <a:pt x="1143" y="275"/>
                    <a:pt x="1161" y="293"/>
                    <a:pt x="1161" y="293"/>
                  </a:cubicBezTo>
                  <a:cubicBezTo>
                    <a:pt x="1171" y="325"/>
                    <a:pt x="1183" y="343"/>
                    <a:pt x="1207" y="366"/>
                  </a:cubicBezTo>
                  <a:cubicBezTo>
                    <a:pt x="1224" y="401"/>
                    <a:pt x="1231" y="435"/>
                    <a:pt x="1252" y="467"/>
                  </a:cubicBezTo>
                  <a:cubicBezTo>
                    <a:pt x="1287" y="592"/>
                    <a:pt x="1302" y="742"/>
                    <a:pt x="1207" y="842"/>
                  </a:cubicBezTo>
                  <a:cubicBezTo>
                    <a:pt x="1184" y="907"/>
                    <a:pt x="1199" y="881"/>
                    <a:pt x="1170" y="924"/>
                  </a:cubicBezTo>
                  <a:cubicBezTo>
                    <a:pt x="1167" y="936"/>
                    <a:pt x="1166" y="949"/>
                    <a:pt x="1161" y="961"/>
                  </a:cubicBezTo>
                  <a:cubicBezTo>
                    <a:pt x="1150" y="986"/>
                    <a:pt x="1124" y="1034"/>
                    <a:pt x="1124" y="1034"/>
                  </a:cubicBezTo>
                  <a:cubicBezTo>
                    <a:pt x="1121" y="1046"/>
                    <a:pt x="1120" y="1059"/>
                    <a:pt x="1115" y="1070"/>
                  </a:cubicBezTo>
                  <a:cubicBezTo>
                    <a:pt x="1111" y="1078"/>
                    <a:pt x="1101" y="1081"/>
                    <a:pt x="1097" y="1089"/>
                  </a:cubicBezTo>
                  <a:cubicBezTo>
                    <a:pt x="1089" y="1106"/>
                    <a:pt x="1090" y="1127"/>
                    <a:pt x="1079" y="1143"/>
                  </a:cubicBezTo>
                  <a:cubicBezTo>
                    <a:pt x="1060" y="1171"/>
                    <a:pt x="1044" y="1199"/>
                    <a:pt x="1024" y="1226"/>
                  </a:cubicBezTo>
                  <a:cubicBezTo>
                    <a:pt x="976" y="1291"/>
                    <a:pt x="1010" y="1273"/>
                    <a:pt x="960" y="1290"/>
                  </a:cubicBezTo>
                  <a:cubicBezTo>
                    <a:pt x="913" y="1335"/>
                    <a:pt x="859" y="1351"/>
                    <a:pt x="795" y="1363"/>
                  </a:cubicBezTo>
                  <a:cubicBezTo>
                    <a:pt x="516" y="1356"/>
                    <a:pt x="540" y="1378"/>
                    <a:pt x="384" y="1335"/>
                  </a:cubicBezTo>
                  <a:cubicBezTo>
                    <a:pt x="310" y="1288"/>
                    <a:pt x="225" y="1255"/>
                    <a:pt x="146" y="1217"/>
                  </a:cubicBezTo>
                  <a:cubicBezTo>
                    <a:pt x="115" y="1186"/>
                    <a:pt x="94" y="1155"/>
                    <a:pt x="64" y="1125"/>
                  </a:cubicBezTo>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47" name="Line 25">
              <a:extLst>
                <a:ext uri="{FF2B5EF4-FFF2-40B4-BE49-F238E27FC236}">
                  <a16:creationId xmlns:a16="http://schemas.microsoft.com/office/drawing/2014/main" id="{8127C7B4-12E3-46BC-A162-FCE40A649939}"/>
                </a:ext>
              </a:extLst>
            </p:cNvPr>
            <p:cNvSpPr>
              <a:spLocks noChangeShapeType="1"/>
            </p:cNvSpPr>
            <p:nvPr/>
          </p:nvSpPr>
          <p:spPr bwMode="auto">
            <a:xfrm flipV="1">
              <a:off x="7235825" y="4652963"/>
              <a:ext cx="792163"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8" name="Rectangle 26">
              <a:extLst>
                <a:ext uri="{FF2B5EF4-FFF2-40B4-BE49-F238E27FC236}">
                  <a16:creationId xmlns:a16="http://schemas.microsoft.com/office/drawing/2014/main" id="{E17ABCCE-D5A6-4F83-B5F7-DD99A51EF5B6}"/>
                </a:ext>
              </a:extLst>
            </p:cNvPr>
            <p:cNvSpPr>
              <a:spLocks noChangeArrowheads="1"/>
            </p:cNvSpPr>
            <p:nvPr/>
          </p:nvSpPr>
          <p:spPr bwMode="auto">
            <a:xfrm>
              <a:off x="7308850" y="4149725"/>
              <a:ext cx="12969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a:ea typeface="宋体" panose="02010600030101010101" pitchFamily="2" charset="-122"/>
                  <a:sym typeface="Symbol" panose="05050102010706020507" pitchFamily="18" charset="2"/>
                </a:rPr>
                <a:t></a:t>
              </a:r>
              <a:r>
                <a:rPr lang="zh-CN" altLang="en-US" sz="2800" b="1">
                  <a:ea typeface="宋体" panose="02010600030101010101" pitchFamily="2" charset="-122"/>
                  <a:sym typeface="Symbol" panose="05050102010706020507" pitchFamily="18" charset="2"/>
                </a:rPr>
                <a:t>剪</a:t>
              </a:r>
              <a:r>
                <a:rPr lang="zh-CN" altLang="zh-CN" sz="2800">
                  <a:solidFill>
                    <a:srgbClr val="333300"/>
                  </a:solidFill>
                  <a:latin typeface="幼圆" panose="02010509060101010101" pitchFamily="49" charset="-122"/>
                  <a:ea typeface="幼圆" panose="02010509060101010101" pitchFamily="49" charset="-122"/>
                </a:rPr>
                <a:t>枝</a:t>
              </a:r>
              <a:endParaRPr lang="zh-CN" altLang="en-US" sz="2800" b="1">
                <a:ea typeface="宋体" panose="02010600030101010101" pitchFamily="2" charset="-122"/>
                <a:sym typeface="Symbol" panose="05050102010706020507" pitchFamily="18" charset="2"/>
              </a:endParaRPr>
            </a:p>
          </p:txBody>
        </p:sp>
        <p:sp>
          <p:nvSpPr>
            <p:cNvPr id="107549" name="Line 27">
              <a:extLst>
                <a:ext uri="{FF2B5EF4-FFF2-40B4-BE49-F238E27FC236}">
                  <a16:creationId xmlns:a16="http://schemas.microsoft.com/office/drawing/2014/main" id="{5293D056-3107-47E8-AA4D-BCEEF07D53ED}"/>
                </a:ext>
              </a:extLst>
            </p:cNvPr>
            <p:cNvSpPr>
              <a:spLocks noChangeShapeType="1"/>
            </p:cNvSpPr>
            <p:nvPr/>
          </p:nvSpPr>
          <p:spPr bwMode="auto">
            <a:xfrm>
              <a:off x="6227763" y="4941888"/>
              <a:ext cx="1701800" cy="12954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0" name="Line 28">
              <a:extLst>
                <a:ext uri="{FF2B5EF4-FFF2-40B4-BE49-F238E27FC236}">
                  <a16:creationId xmlns:a16="http://schemas.microsoft.com/office/drawing/2014/main" id="{5FD0DFA6-DF40-4D11-B87D-B07EE244E5C5}"/>
                </a:ext>
              </a:extLst>
            </p:cNvPr>
            <p:cNvSpPr>
              <a:spLocks noChangeShapeType="1"/>
            </p:cNvSpPr>
            <p:nvPr/>
          </p:nvSpPr>
          <p:spPr bwMode="auto">
            <a:xfrm flipH="1">
              <a:off x="6084888" y="4941888"/>
              <a:ext cx="1616075" cy="15113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1" name="Oval 31">
              <a:extLst>
                <a:ext uri="{FF2B5EF4-FFF2-40B4-BE49-F238E27FC236}">
                  <a16:creationId xmlns:a16="http://schemas.microsoft.com/office/drawing/2014/main" id="{F8A35664-C446-4C86-A935-113C8CCD01FD}"/>
                </a:ext>
              </a:extLst>
            </p:cNvPr>
            <p:cNvSpPr>
              <a:spLocks noChangeArrowheads="1"/>
            </p:cNvSpPr>
            <p:nvPr/>
          </p:nvSpPr>
          <p:spPr bwMode="auto">
            <a:xfrm>
              <a:off x="4859338" y="4365625"/>
              <a:ext cx="595312" cy="5048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A</a:t>
              </a:r>
            </a:p>
          </p:txBody>
        </p:sp>
        <p:sp>
          <p:nvSpPr>
            <p:cNvPr id="107552" name="Rectangle 32">
              <a:extLst>
                <a:ext uri="{FF2B5EF4-FFF2-40B4-BE49-F238E27FC236}">
                  <a16:creationId xmlns:a16="http://schemas.microsoft.com/office/drawing/2014/main" id="{43B8B509-06BD-4AED-B666-F518C8845656}"/>
                </a:ext>
              </a:extLst>
            </p:cNvPr>
            <p:cNvSpPr>
              <a:spLocks noChangeArrowheads="1"/>
            </p:cNvSpPr>
            <p:nvPr/>
          </p:nvSpPr>
          <p:spPr bwMode="auto">
            <a:xfrm>
              <a:off x="3132138" y="5300663"/>
              <a:ext cx="511175" cy="43338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B</a:t>
              </a:r>
            </a:p>
          </p:txBody>
        </p:sp>
        <p:sp>
          <p:nvSpPr>
            <p:cNvPr id="107553" name="Rectangle 33">
              <a:extLst>
                <a:ext uri="{FF2B5EF4-FFF2-40B4-BE49-F238E27FC236}">
                  <a16:creationId xmlns:a16="http://schemas.microsoft.com/office/drawing/2014/main" id="{C0918AB8-56D1-4D9B-A02D-BB298AA4BA7D}"/>
                </a:ext>
              </a:extLst>
            </p:cNvPr>
            <p:cNvSpPr>
              <a:spLocks noChangeArrowheads="1"/>
            </p:cNvSpPr>
            <p:nvPr/>
          </p:nvSpPr>
          <p:spPr bwMode="auto">
            <a:xfrm>
              <a:off x="4932363" y="5229225"/>
              <a:ext cx="511175" cy="5048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C</a:t>
              </a:r>
            </a:p>
          </p:txBody>
        </p:sp>
        <p:sp>
          <p:nvSpPr>
            <p:cNvPr id="107554" name="Rectangle 34">
              <a:extLst>
                <a:ext uri="{FF2B5EF4-FFF2-40B4-BE49-F238E27FC236}">
                  <a16:creationId xmlns:a16="http://schemas.microsoft.com/office/drawing/2014/main" id="{901173AD-540E-4266-8AD0-BC9AC0E6E7F1}"/>
                </a:ext>
              </a:extLst>
            </p:cNvPr>
            <p:cNvSpPr>
              <a:spLocks noChangeArrowheads="1"/>
            </p:cNvSpPr>
            <p:nvPr/>
          </p:nvSpPr>
          <p:spPr bwMode="auto">
            <a:xfrm>
              <a:off x="6732588" y="5300663"/>
              <a:ext cx="511175" cy="43338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D</a:t>
              </a:r>
            </a:p>
          </p:txBody>
        </p:sp>
      </p:grpSp>
      <p:sp>
        <p:nvSpPr>
          <p:cNvPr id="92195" name="Rectangle 35">
            <a:extLst>
              <a:ext uri="{FF2B5EF4-FFF2-40B4-BE49-F238E27FC236}">
                <a16:creationId xmlns:a16="http://schemas.microsoft.com/office/drawing/2014/main" id="{6C5DE745-02D0-4554-904E-FC089CA9E9DC}"/>
              </a:ext>
            </a:extLst>
          </p:cNvPr>
          <p:cNvSpPr>
            <a:spLocks noChangeArrowheads="1"/>
          </p:cNvSpPr>
          <p:nvPr/>
        </p:nvSpPr>
        <p:spPr bwMode="auto">
          <a:xfrm>
            <a:off x="747713" y="139700"/>
            <a:ext cx="7791450" cy="768350"/>
          </a:xfrm>
          <a:prstGeom prst="rect">
            <a:avLst/>
          </a:prstGeom>
          <a:noFill/>
          <a:ln>
            <a:noFill/>
          </a:ln>
          <a:effectLst/>
        </p:spPr>
        <p:txBody>
          <a:bodyPr anchor="b"/>
          <a:lstStyle>
            <a:lvl1pPr>
              <a:defRPr sz="4400">
                <a:solidFill>
                  <a:schemeClr val="tx2"/>
                </a:solidFill>
                <a:latin typeface="Tahoma" pitchFamily="34" charset="0"/>
                <a:ea typeface="宋体" pitchFamily="2" charset="-122"/>
              </a:defRPr>
            </a:lvl1pPr>
            <a:lvl2pPr>
              <a:defRPr sz="4400">
                <a:solidFill>
                  <a:schemeClr val="tx2"/>
                </a:solidFill>
                <a:latin typeface="Tahoma" pitchFamily="34" charset="0"/>
                <a:ea typeface="宋体" pitchFamily="2" charset="-122"/>
              </a:defRPr>
            </a:lvl2pPr>
            <a:lvl3pPr>
              <a:defRPr sz="4400">
                <a:solidFill>
                  <a:schemeClr val="tx2"/>
                </a:solidFill>
                <a:latin typeface="Tahoma" pitchFamily="34" charset="0"/>
                <a:ea typeface="宋体" pitchFamily="2" charset="-122"/>
              </a:defRPr>
            </a:lvl3pPr>
            <a:lvl4pPr>
              <a:defRPr sz="4400">
                <a:solidFill>
                  <a:schemeClr val="tx2"/>
                </a:solidFill>
                <a:latin typeface="Tahoma" pitchFamily="34" charset="0"/>
                <a:ea typeface="宋体" pitchFamily="2" charset="-122"/>
              </a:defRPr>
            </a:lvl4pPr>
            <a:lvl5pPr>
              <a:defRPr sz="4400">
                <a:solidFill>
                  <a:schemeClr val="tx2"/>
                </a:solidFill>
                <a:latin typeface="Tahoma" pitchFamily="34" charset="0"/>
                <a:ea typeface="宋体" pitchFamily="2" charset="-122"/>
              </a:defRPr>
            </a:lvl5pPr>
            <a:lvl6pPr marL="457200" fontAlgn="base">
              <a:spcBef>
                <a:spcPct val="0"/>
              </a:spcBef>
              <a:spcAft>
                <a:spcPct val="0"/>
              </a:spcAft>
              <a:defRPr sz="4400">
                <a:solidFill>
                  <a:schemeClr val="tx2"/>
                </a:solidFill>
                <a:latin typeface="Tahoma" pitchFamily="34" charset="0"/>
                <a:ea typeface="宋体" pitchFamily="2" charset="-122"/>
              </a:defRPr>
            </a:lvl6pPr>
            <a:lvl7pPr marL="914400" fontAlgn="base">
              <a:spcBef>
                <a:spcPct val="0"/>
              </a:spcBef>
              <a:spcAft>
                <a:spcPct val="0"/>
              </a:spcAft>
              <a:defRPr sz="4400">
                <a:solidFill>
                  <a:schemeClr val="tx2"/>
                </a:solidFill>
                <a:latin typeface="Tahoma" pitchFamily="34" charset="0"/>
                <a:ea typeface="宋体" pitchFamily="2" charset="-122"/>
              </a:defRPr>
            </a:lvl7pPr>
            <a:lvl8pPr marL="1371600" fontAlgn="base">
              <a:spcBef>
                <a:spcPct val="0"/>
              </a:spcBef>
              <a:spcAft>
                <a:spcPct val="0"/>
              </a:spcAft>
              <a:defRPr sz="4400">
                <a:solidFill>
                  <a:schemeClr val="tx2"/>
                </a:solidFill>
                <a:latin typeface="Tahoma" pitchFamily="34" charset="0"/>
                <a:ea typeface="宋体" pitchFamily="2" charset="-122"/>
              </a:defRPr>
            </a:lvl8pPr>
            <a:lvl9pPr marL="1828800" fontAlgn="base">
              <a:spcBef>
                <a:spcPct val="0"/>
              </a:spcBef>
              <a:spcAft>
                <a:spcPct val="0"/>
              </a:spcAft>
              <a:defRPr sz="4400">
                <a:solidFill>
                  <a:schemeClr val="tx2"/>
                </a:solidFill>
                <a:latin typeface="Tahoma" pitchFamily="34" charset="0"/>
                <a:ea typeface="宋体" pitchFamily="2" charset="-122"/>
              </a:defRPr>
            </a:lvl9pPr>
          </a:lstStyle>
          <a:p>
            <a:pPr algn="ctr" eaLnBrk="1" hangingPunct="1">
              <a:defRPr/>
            </a:pPr>
            <a:r>
              <a:rPr lang="en-US" altLang="zh-CN" b="1" dirty="0">
                <a:solidFill>
                  <a:schemeClr val="accent6"/>
                </a:solidFill>
                <a:latin typeface="黑体" panose="02010609060101010101" pitchFamily="49" charset="-122"/>
                <a:ea typeface="黑体" panose="02010609060101010101" pitchFamily="49" charset="-122"/>
                <a:sym typeface="Symbol" pitchFamily="18" charset="2"/>
              </a:rPr>
              <a:t>-</a:t>
            </a:r>
            <a:r>
              <a:rPr lang="zh-CN" altLang="en-US" b="1" dirty="0">
                <a:solidFill>
                  <a:schemeClr val="accent6"/>
                </a:solidFill>
                <a:latin typeface="黑体" panose="02010609060101010101" pitchFamily="49" charset="-122"/>
                <a:ea typeface="黑体" panose="02010609060101010101" pitchFamily="49" charset="-122"/>
                <a:sym typeface="Symbol" pitchFamily="18" charset="2"/>
              </a:rPr>
              <a:t>搜索过程</a:t>
            </a:r>
            <a:endParaRPr lang="zh-CN" altLang="en-US" b="1" dirty="0">
              <a:sym typeface="Symbol" pitchFamily="18" charset="2"/>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Line 11">
            <a:extLst>
              <a:ext uri="{FF2B5EF4-FFF2-40B4-BE49-F238E27FC236}">
                <a16:creationId xmlns:a16="http://schemas.microsoft.com/office/drawing/2014/main" id="{93E1CC34-57CD-4734-8EDF-5295E173674F}"/>
              </a:ext>
            </a:extLst>
          </p:cNvPr>
          <p:cNvSpPr>
            <a:spLocks noChangeShapeType="1"/>
          </p:cNvSpPr>
          <p:nvPr/>
        </p:nvSpPr>
        <p:spPr bwMode="auto">
          <a:xfrm flipH="1">
            <a:off x="1566863" y="4078288"/>
            <a:ext cx="469900" cy="792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71" name="Line 12">
            <a:extLst>
              <a:ext uri="{FF2B5EF4-FFF2-40B4-BE49-F238E27FC236}">
                <a16:creationId xmlns:a16="http://schemas.microsoft.com/office/drawing/2014/main" id="{940A992B-C480-4D63-B025-AAF4B408BE62}"/>
              </a:ext>
            </a:extLst>
          </p:cNvPr>
          <p:cNvSpPr>
            <a:spLocks noChangeShapeType="1"/>
          </p:cNvSpPr>
          <p:nvPr/>
        </p:nvSpPr>
        <p:spPr bwMode="auto">
          <a:xfrm>
            <a:off x="2070100" y="4078288"/>
            <a:ext cx="433388" cy="79216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72" name="Line 13">
            <a:extLst>
              <a:ext uri="{FF2B5EF4-FFF2-40B4-BE49-F238E27FC236}">
                <a16:creationId xmlns:a16="http://schemas.microsoft.com/office/drawing/2014/main" id="{B1F8CEB3-2C32-4D71-B928-9A2A13147E88}"/>
              </a:ext>
            </a:extLst>
          </p:cNvPr>
          <p:cNvSpPr>
            <a:spLocks noChangeShapeType="1"/>
          </p:cNvSpPr>
          <p:nvPr/>
        </p:nvSpPr>
        <p:spPr bwMode="auto">
          <a:xfrm flipH="1">
            <a:off x="3295650" y="4052888"/>
            <a:ext cx="6096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73" name="Line 14">
            <a:extLst>
              <a:ext uri="{FF2B5EF4-FFF2-40B4-BE49-F238E27FC236}">
                <a16:creationId xmlns:a16="http://schemas.microsoft.com/office/drawing/2014/main" id="{CBE1C901-53A9-4CF9-BD83-71280954C8F2}"/>
              </a:ext>
            </a:extLst>
          </p:cNvPr>
          <p:cNvSpPr>
            <a:spLocks noChangeShapeType="1"/>
          </p:cNvSpPr>
          <p:nvPr/>
        </p:nvSpPr>
        <p:spPr bwMode="auto">
          <a:xfrm>
            <a:off x="3905250" y="4052888"/>
            <a:ext cx="6096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74" name="Line 15">
            <a:extLst>
              <a:ext uri="{FF2B5EF4-FFF2-40B4-BE49-F238E27FC236}">
                <a16:creationId xmlns:a16="http://schemas.microsoft.com/office/drawing/2014/main" id="{3773B193-0601-4BA3-94B6-6D20702DD04B}"/>
              </a:ext>
            </a:extLst>
          </p:cNvPr>
          <p:cNvSpPr>
            <a:spLocks noChangeShapeType="1"/>
          </p:cNvSpPr>
          <p:nvPr/>
        </p:nvSpPr>
        <p:spPr bwMode="auto">
          <a:xfrm flipH="1">
            <a:off x="5657850" y="4052888"/>
            <a:ext cx="4572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75" name="Line 16">
            <a:extLst>
              <a:ext uri="{FF2B5EF4-FFF2-40B4-BE49-F238E27FC236}">
                <a16:creationId xmlns:a16="http://schemas.microsoft.com/office/drawing/2014/main" id="{73C84B7A-8261-48AF-8C21-9B726D7165AD}"/>
              </a:ext>
            </a:extLst>
          </p:cNvPr>
          <p:cNvSpPr>
            <a:spLocks noChangeShapeType="1"/>
          </p:cNvSpPr>
          <p:nvPr/>
        </p:nvSpPr>
        <p:spPr bwMode="auto">
          <a:xfrm>
            <a:off x="6115050" y="4052888"/>
            <a:ext cx="6858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76" name="Line 17">
            <a:extLst>
              <a:ext uri="{FF2B5EF4-FFF2-40B4-BE49-F238E27FC236}">
                <a16:creationId xmlns:a16="http://schemas.microsoft.com/office/drawing/2014/main" id="{7ACDB2D5-C5E0-4992-BCFB-F5DA3937BAF0}"/>
              </a:ext>
            </a:extLst>
          </p:cNvPr>
          <p:cNvSpPr>
            <a:spLocks noChangeShapeType="1"/>
          </p:cNvSpPr>
          <p:nvPr/>
        </p:nvSpPr>
        <p:spPr bwMode="auto">
          <a:xfrm flipH="1">
            <a:off x="7791450" y="4052888"/>
            <a:ext cx="3810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77" name="Line 18">
            <a:extLst>
              <a:ext uri="{FF2B5EF4-FFF2-40B4-BE49-F238E27FC236}">
                <a16:creationId xmlns:a16="http://schemas.microsoft.com/office/drawing/2014/main" id="{6C8A5FA5-F8F7-4D3E-8621-95F2B49B2BAF}"/>
              </a:ext>
            </a:extLst>
          </p:cNvPr>
          <p:cNvSpPr>
            <a:spLocks noChangeShapeType="1"/>
          </p:cNvSpPr>
          <p:nvPr/>
        </p:nvSpPr>
        <p:spPr bwMode="auto">
          <a:xfrm>
            <a:off x="8172450" y="4052888"/>
            <a:ext cx="4572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78" name="Line 19">
            <a:extLst>
              <a:ext uri="{FF2B5EF4-FFF2-40B4-BE49-F238E27FC236}">
                <a16:creationId xmlns:a16="http://schemas.microsoft.com/office/drawing/2014/main" id="{994EDEEB-130A-47FF-86EE-7CBE5B9ADE68}"/>
              </a:ext>
            </a:extLst>
          </p:cNvPr>
          <p:cNvSpPr>
            <a:spLocks noChangeShapeType="1"/>
          </p:cNvSpPr>
          <p:nvPr/>
        </p:nvSpPr>
        <p:spPr bwMode="auto">
          <a:xfrm flipH="1">
            <a:off x="2070100" y="2638425"/>
            <a:ext cx="649288" cy="792163"/>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79" name="Line 20">
            <a:extLst>
              <a:ext uri="{FF2B5EF4-FFF2-40B4-BE49-F238E27FC236}">
                <a16:creationId xmlns:a16="http://schemas.microsoft.com/office/drawing/2014/main" id="{BD1C0C3E-1C70-40B5-8A82-C5F610B21A31}"/>
              </a:ext>
            </a:extLst>
          </p:cNvPr>
          <p:cNvSpPr>
            <a:spLocks noChangeShapeType="1"/>
          </p:cNvSpPr>
          <p:nvPr/>
        </p:nvSpPr>
        <p:spPr bwMode="auto">
          <a:xfrm>
            <a:off x="2719388" y="2638425"/>
            <a:ext cx="1185862" cy="8048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80" name="Line 21">
            <a:extLst>
              <a:ext uri="{FF2B5EF4-FFF2-40B4-BE49-F238E27FC236}">
                <a16:creationId xmlns:a16="http://schemas.microsoft.com/office/drawing/2014/main" id="{41DC9BF6-7355-423D-919C-C50AC311BA62}"/>
              </a:ext>
            </a:extLst>
          </p:cNvPr>
          <p:cNvSpPr>
            <a:spLocks noChangeShapeType="1"/>
          </p:cNvSpPr>
          <p:nvPr/>
        </p:nvSpPr>
        <p:spPr bwMode="auto">
          <a:xfrm flipH="1">
            <a:off x="6115050" y="2709863"/>
            <a:ext cx="923925" cy="7334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81" name="Line 22">
            <a:extLst>
              <a:ext uri="{FF2B5EF4-FFF2-40B4-BE49-F238E27FC236}">
                <a16:creationId xmlns:a16="http://schemas.microsoft.com/office/drawing/2014/main" id="{C537C12A-F252-4A5F-8DC7-0A834C84CC12}"/>
              </a:ext>
            </a:extLst>
          </p:cNvPr>
          <p:cNvSpPr>
            <a:spLocks noChangeShapeType="1"/>
          </p:cNvSpPr>
          <p:nvPr/>
        </p:nvSpPr>
        <p:spPr bwMode="auto">
          <a:xfrm>
            <a:off x="7183438" y="2709863"/>
            <a:ext cx="912812" cy="7334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82" name="Line 23">
            <a:extLst>
              <a:ext uri="{FF2B5EF4-FFF2-40B4-BE49-F238E27FC236}">
                <a16:creationId xmlns:a16="http://schemas.microsoft.com/office/drawing/2014/main" id="{99115E25-CB9B-4B40-BBB7-9B2FEE6717F1}"/>
              </a:ext>
            </a:extLst>
          </p:cNvPr>
          <p:cNvSpPr>
            <a:spLocks noChangeShapeType="1"/>
          </p:cNvSpPr>
          <p:nvPr/>
        </p:nvSpPr>
        <p:spPr bwMode="auto">
          <a:xfrm flipH="1">
            <a:off x="2646363" y="1701800"/>
            <a:ext cx="2160587" cy="504825"/>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83" name="Line 24">
            <a:extLst>
              <a:ext uri="{FF2B5EF4-FFF2-40B4-BE49-F238E27FC236}">
                <a16:creationId xmlns:a16="http://schemas.microsoft.com/office/drawing/2014/main" id="{6339CEF3-F4C1-4A93-9AE5-4360B8C4E727}"/>
              </a:ext>
            </a:extLst>
          </p:cNvPr>
          <p:cNvSpPr>
            <a:spLocks noChangeShapeType="1"/>
          </p:cNvSpPr>
          <p:nvPr/>
        </p:nvSpPr>
        <p:spPr bwMode="auto">
          <a:xfrm>
            <a:off x="4878388" y="1701800"/>
            <a:ext cx="2222500" cy="4921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9584" name="Rectangle 27">
            <a:extLst>
              <a:ext uri="{FF2B5EF4-FFF2-40B4-BE49-F238E27FC236}">
                <a16:creationId xmlns:a16="http://schemas.microsoft.com/office/drawing/2014/main" id="{76038E14-AB65-493E-B862-C1BB23AE95EE}"/>
              </a:ext>
            </a:extLst>
          </p:cNvPr>
          <p:cNvSpPr>
            <a:spLocks noChangeArrowheads="1"/>
          </p:cNvSpPr>
          <p:nvPr/>
        </p:nvSpPr>
        <p:spPr bwMode="auto">
          <a:xfrm>
            <a:off x="4572000" y="1196975"/>
            <a:ext cx="5334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CN" b="1">
                <a:latin typeface="Times New Roman" panose="02020603050405020304" pitchFamily="18" charset="0"/>
                <a:ea typeface="宋体" panose="02010600030101010101" pitchFamily="2" charset="-122"/>
              </a:rPr>
              <a:t>A</a:t>
            </a:r>
            <a:endParaRPr kumimoji="1" lang="en-US" altLang="zh-CN" sz="6000" b="1">
              <a:latin typeface="Times New Roman" panose="02020603050405020304" pitchFamily="18" charset="0"/>
              <a:ea typeface="宋体" panose="02010600030101010101" pitchFamily="2" charset="-122"/>
            </a:endParaRPr>
          </a:p>
        </p:txBody>
      </p:sp>
      <p:sp>
        <p:nvSpPr>
          <p:cNvPr id="109585" name="Oval 28">
            <a:extLst>
              <a:ext uri="{FF2B5EF4-FFF2-40B4-BE49-F238E27FC236}">
                <a16:creationId xmlns:a16="http://schemas.microsoft.com/office/drawing/2014/main" id="{371D519D-E5C0-4590-A415-5D894A079ECB}"/>
              </a:ext>
            </a:extLst>
          </p:cNvPr>
          <p:cNvSpPr>
            <a:spLocks noChangeArrowheads="1"/>
          </p:cNvSpPr>
          <p:nvPr/>
        </p:nvSpPr>
        <p:spPr bwMode="auto">
          <a:xfrm>
            <a:off x="2339975" y="2133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B</a:t>
            </a:r>
            <a:endParaRPr kumimoji="1" lang="en-US" altLang="zh-CN" sz="6000" b="1">
              <a:latin typeface="Times New Roman" panose="02020603050405020304" pitchFamily="18" charset="0"/>
              <a:ea typeface="宋体" panose="02010600030101010101" pitchFamily="2" charset="-122"/>
            </a:endParaRPr>
          </a:p>
        </p:txBody>
      </p:sp>
      <p:sp>
        <p:nvSpPr>
          <p:cNvPr id="109586" name="Oval 29">
            <a:extLst>
              <a:ext uri="{FF2B5EF4-FFF2-40B4-BE49-F238E27FC236}">
                <a16:creationId xmlns:a16="http://schemas.microsoft.com/office/drawing/2014/main" id="{655A4754-2DED-4274-B0B6-90B2FF9C29E2}"/>
              </a:ext>
            </a:extLst>
          </p:cNvPr>
          <p:cNvSpPr>
            <a:spLocks noChangeArrowheads="1"/>
          </p:cNvSpPr>
          <p:nvPr/>
        </p:nvSpPr>
        <p:spPr bwMode="auto">
          <a:xfrm>
            <a:off x="6804025" y="2133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C</a:t>
            </a:r>
            <a:endParaRPr kumimoji="1" lang="en-US" altLang="zh-CN" sz="6000" b="1">
              <a:latin typeface="Times New Roman" panose="02020603050405020304" pitchFamily="18" charset="0"/>
              <a:ea typeface="宋体" panose="02010600030101010101" pitchFamily="2" charset="-122"/>
            </a:endParaRPr>
          </a:p>
        </p:txBody>
      </p:sp>
      <p:sp>
        <p:nvSpPr>
          <p:cNvPr id="109587" name="Rectangle 30">
            <a:extLst>
              <a:ext uri="{FF2B5EF4-FFF2-40B4-BE49-F238E27FC236}">
                <a16:creationId xmlns:a16="http://schemas.microsoft.com/office/drawing/2014/main" id="{57CBB6FC-E785-46A4-9B65-FA82BCE52BB8}"/>
              </a:ext>
            </a:extLst>
          </p:cNvPr>
          <p:cNvSpPr>
            <a:spLocks noChangeArrowheads="1"/>
          </p:cNvSpPr>
          <p:nvPr/>
        </p:nvSpPr>
        <p:spPr bwMode="auto">
          <a:xfrm>
            <a:off x="1692275" y="3573463"/>
            <a:ext cx="5334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CN" b="1">
                <a:latin typeface="Times New Roman" panose="02020603050405020304" pitchFamily="18" charset="0"/>
                <a:ea typeface="宋体" panose="02010600030101010101" pitchFamily="2" charset="-122"/>
              </a:rPr>
              <a:t>D</a:t>
            </a:r>
            <a:endParaRPr kumimoji="1" lang="en-US" altLang="zh-CN" sz="6000" b="1">
              <a:latin typeface="Times New Roman" panose="02020603050405020304" pitchFamily="18" charset="0"/>
              <a:ea typeface="宋体" panose="02010600030101010101" pitchFamily="2" charset="-122"/>
            </a:endParaRPr>
          </a:p>
        </p:txBody>
      </p:sp>
      <p:sp>
        <p:nvSpPr>
          <p:cNvPr id="109588" name="Rectangle 31">
            <a:extLst>
              <a:ext uri="{FF2B5EF4-FFF2-40B4-BE49-F238E27FC236}">
                <a16:creationId xmlns:a16="http://schemas.microsoft.com/office/drawing/2014/main" id="{0A9EFD54-696C-4250-9FFC-A60DD38283C6}"/>
              </a:ext>
            </a:extLst>
          </p:cNvPr>
          <p:cNvSpPr>
            <a:spLocks noChangeArrowheads="1"/>
          </p:cNvSpPr>
          <p:nvPr/>
        </p:nvSpPr>
        <p:spPr bwMode="auto">
          <a:xfrm>
            <a:off x="3635375" y="3573463"/>
            <a:ext cx="5334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CN" b="1">
                <a:latin typeface="Times New Roman" panose="02020603050405020304" pitchFamily="18" charset="0"/>
                <a:ea typeface="宋体" panose="02010600030101010101" pitchFamily="2" charset="-122"/>
              </a:rPr>
              <a:t>E</a:t>
            </a:r>
            <a:endParaRPr kumimoji="1" lang="en-US" altLang="zh-CN" sz="6000" b="1">
              <a:latin typeface="Times New Roman" panose="02020603050405020304" pitchFamily="18" charset="0"/>
              <a:ea typeface="宋体" panose="02010600030101010101" pitchFamily="2" charset="-122"/>
            </a:endParaRPr>
          </a:p>
        </p:txBody>
      </p:sp>
      <p:sp>
        <p:nvSpPr>
          <p:cNvPr id="109589" name="Rectangle 32">
            <a:extLst>
              <a:ext uri="{FF2B5EF4-FFF2-40B4-BE49-F238E27FC236}">
                <a16:creationId xmlns:a16="http://schemas.microsoft.com/office/drawing/2014/main" id="{D66F9E61-CC83-4326-BF83-BBE3CEDDA847}"/>
              </a:ext>
            </a:extLst>
          </p:cNvPr>
          <p:cNvSpPr>
            <a:spLocks noChangeArrowheads="1"/>
          </p:cNvSpPr>
          <p:nvPr/>
        </p:nvSpPr>
        <p:spPr bwMode="auto">
          <a:xfrm>
            <a:off x="5795963" y="3573463"/>
            <a:ext cx="5334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CN" b="1">
                <a:latin typeface="Times New Roman" panose="02020603050405020304" pitchFamily="18" charset="0"/>
                <a:ea typeface="宋体" panose="02010600030101010101" pitchFamily="2" charset="-122"/>
              </a:rPr>
              <a:t>F</a:t>
            </a:r>
            <a:endParaRPr kumimoji="1" lang="en-US" altLang="zh-CN" sz="6000" b="1">
              <a:latin typeface="Times New Roman" panose="02020603050405020304" pitchFamily="18" charset="0"/>
              <a:ea typeface="宋体" panose="02010600030101010101" pitchFamily="2" charset="-122"/>
            </a:endParaRPr>
          </a:p>
        </p:txBody>
      </p:sp>
      <p:sp>
        <p:nvSpPr>
          <p:cNvPr id="109590" name="Rectangle 33">
            <a:extLst>
              <a:ext uri="{FF2B5EF4-FFF2-40B4-BE49-F238E27FC236}">
                <a16:creationId xmlns:a16="http://schemas.microsoft.com/office/drawing/2014/main" id="{F5279F53-A061-465D-B2EB-52145538441A}"/>
              </a:ext>
            </a:extLst>
          </p:cNvPr>
          <p:cNvSpPr>
            <a:spLocks noChangeArrowheads="1"/>
          </p:cNvSpPr>
          <p:nvPr/>
        </p:nvSpPr>
        <p:spPr bwMode="auto">
          <a:xfrm>
            <a:off x="7885113" y="3500438"/>
            <a:ext cx="5334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CN" b="1">
                <a:latin typeface="Times New Roman" panose="02020603050405020304" pitchFamily="18" charset="0"/>
                <a:ea typeface="宋体" panose="02010600030101010101" pitchFamily="2" charset="-122"/>
              </a:rPr>
              <a:t>G</a:t>
            </a:r>
            <a:endParaRPr kumimoji="1" lang="en-US" altLang="zh-CN" sz="6000" b="1">
              <a:latin typeface="Times New Roman" panose="02020603050405020304" pitchFamily="18" charset="0"/>
              <a:ea typeface="宋体" panose="02010600030101010101" pitchFamily="2" charset="-122"/>
            </a:endParaRPr>
          </a:p>
        </p:txBody>
      </p:sp>
      <p:sp>
        <p:nvSpPr>
          <p:cNvPr id="109591" name="Oval 34">
            <a:extLst>
              <a:ext uri="{FF2B5EF4-FFF2-40B4-BE49-F238E27FC236}">
                <a16:creationId xmlns:a16="http://schemas.microsoft.com/office/drawing/2014/main" id="{BBBD733D-5897-49A2-BA15-26817FE14238}"/>
              </a:ext>
            </a:extLst>
          </p:cNvPr>
          <p:cNvSpPr>
            <a:spLocks noChangeArrowheads="1"/>
          </p:cNvSpPr>
          <p:nvPr/>
        </p:nvSpPr>
        <p:spPr bwMode="auto">
          <a:xfrm>
            <a:off x="1187450" y="4797425"/>
            <a:ext cx="792163"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H</a:t>
            </a:r>
          </a:p>
        </p:txBody>
      </p:sp>
      <p:sp>
        <p:nvSpPr>
          <p:cNvPr id="109592" name="Oval 35">
            <a:extLst>
              <a:ext uri="{FF2B5EF4-FFF2-40B4-BE49-F238E27FC236}">
                <a16:creationId xmlns:a16="http://schemas.microsoft.com/office/drawing/2014/main" id="{1A72ACF1-6CE8-474F-A294-B3907D785CB0}"/>
              </a:ext>
            </a:extLst>
          </p:cNvPr>
          <p:cNvSpPr>
            <a:spLocks noChangeArrowheads="1"/>
          </p:cNvSpPr>
          <p:nvPr/>
        </p:nvSpPr>
        <p:spPr bwMode="auto">
          <a:xfrm>
            <a:off x="2195513" y="4868863"/>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I</a:t>
            </a:r>
            <a:endParaRPr kumimoji="1" lang="en-US" altLang="zh-CN" sz="6000" b="1">
              <a:latin typeface="Times New Roman" panose="02020603050405020304" pitchFamily="18" charset="0"/>
              <a:ea typeface="宋体" panose="02010600030101010101" pitchFamily="2" charset="-122"/>
            </a:endParaRPr>
          </a:p>
        </p:txBody>
      </p:sp>
      <p:sp>
        <p:nvSpPr>
          <p:cNvPr id="109593" name="Oval 36">
            <a:extLst>
              <a:ext uri="{FF2B5EF4-FFF2-40B4-BE49-F238E27FC236}">
                <a16:creationId xmlns:a16="http://schemas.microsoft.com/office/drawing/2014/main" id="{B90EC8F2-4BFA-46C8-ADC9-D63656DAFDA1}"/>
              </a:ext>
            </a:extLst>
          </p:cNvPr>
          <p:cNvSpPr>
            <a:spLocks noChangeArrowheads="1"/>
          </p:cNvSpPr>
          <p:nvPr/>
        </p:nvSpPr>
        <p:spPr bwMode="auto">
          <a:xfrm>
            <a:off x="3059113" y="4868863"/>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J</a:t>
            </a:r>
            <a:endParaRPr kumimoji="1" lang="en-US" altLang="zh-CN" sz="6000" b="1">
              <a:latin typeface="Times New Roman" panose="02020603050405020304" pitchFamily="18" charset="0"/>
              <a:ea typeface="宋体" panose="02010600030101010101" pitchFamily="2" charset="-122"/>
            </a:endParaRPr>
          </a:p>
        </p:txBody>
      </p:sp>
      <p:sp>
        <p:nvSpPr>
          <p:cNvPr id="109594" name="Oval 37">
            <a:extLst>
              <a:ext uri="{FF2B5EF4-FFF2-40B4-BE49-F238E27FC236}">
                <a16:creationId xmlns:a16="http://schemas.microsoft.com/office/drawing/2014/main" id="{CBF84F7E-B4F5-4D01-B355-F70C987D7181}"/>
              </a:ext>
            </a:extLst>
          </p:cNvPr>
          <p:cNvSpPr>
            <a:spLocks noChangeArrowheads="1"/>
          </p:cNvSpPr>
          <p:nvPr/>
        </p:nvSpPr>
        <p:spPr bwMode="auto">
          <a:xfrm>
            <a:off x="4211638" y="4868863"/>
            <a:ext cx="792162"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K</a:t>
            </a:r>
          </a:p>
        </p:txBody>
      </p:sp>
      <p:sp>
        <p:nvSpPr>
          <p:cNvPr id="109595" name="Oval 38">
            <a:extLst>
              <a:ext uri="{FF2B5EF4-FFF2-40B4-BE49-F238E27FC236}">
                <a16:creationId xmlns:a16="http://schemas.microsoft.com/office/drawing/2014/main" id="{FEC3DC1F-E8DB-49CC-A67D-213114F4C1EF}"/>
              </a:ext>
            </a:extLst>
          </p:cNvPr>
          <p:cNvSpPr>
            <a:spLocks noChangeArrowheads="1"/>
          </p:cNvSpPr>
          <p:nvPr/>
        </p:nvSpPr>
        <p:spPr bwMode="auto">
          <a:xfrm>
            <a:off x="5292725" y="4941888"/>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L</a:t>
            </a:r>
            <a:endParaRPr kumimoji="1" lang="en-US" altLang="zh-CN" sz="6000" b="1">
              <a:latin typeface="Times New Roman" panose="02020603050405020304" pitchFamily="18" charset="0"/>
              <a:ea typeface="宋体" panose="02010600030101010101" pitchFamily="2" charset="-122"/>
            </a:endParaRPr>
          </a:p>
        </p:txBody>
      </p:sp>
      <p:sp>
        <p:nvSpPr>
          <p:cNvPr id="109596" name="Oval 39">
            <a:extLst>
              <a:ext uri="{FF2B5EF4-FFF2-40B4-BE49-F238E27FC236}">
                <a16:creationId xmlns:a16="http://schemas.microsoft.com/office/drawing/2014/main" id="{05CD3849-BEBA-463E-99E1-864296602A33}"/>
              </a:ext>
            </a:extLst>
          </p:cNvPr>
          <p:cNvSpPr>
            <a:spLocks noChangeArrowheads="1"/>
          </p:cNvSpPr>
          <p:nvPr/>
        </p:nvSpPr>
        <p:spPr bwMode="auto">
          <a:xfrm>
            <a:off x="7524750" y="4868863"/>
            <a:ext cx="719138"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N</a:t>
            </a:r>
          </a:p>
        </p:txBody>
      </p:sp>
      <p:sp>
        <p:nvSpPr>
          <p:cNvPr id="109597" name="Oval 40">
            <a:extLst>
              <a:ext uri="{FF2B5EF4-FFF2-40B4-BE49-F238E27FC236}">
                <a16:creationId xmlns:a16="http://schemas.microsoft.com/office/drawing/2014/main" id="{F04C9292-0CBE-4F91-AD90-00E6C323AA85}"/>
              </a:ext>
            </a:extLst>
          </p:cNvPr>
          <p:cNvSpPr>
            <a:spLocks noChangeArrowheads="1"/>
          </p:cNvSpPr>
          <p:nvPr/>
        </p:nvSpPr>
        <p:spPr bwMode="auto">
          <a:xfrm>
            <a:off x="8316913" y="4868863"/>
            <a:ext cx="827087"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O</a:t>
            </a:r>
          </a:p>
        </p:txBody>
      </p:sp>
      <p:sp>
        <p:nvSpPr>
          <p:cNvPr id="109598" name="Oval 41">
            <a:extLst>
              <a:ext uri="{FF2B5EF4-FFF2-40B4-BE49-F238E27FC236}">
                <a16:creationId xmlns:a16="http://schemas.microsoft.com/office/drawing/2014/main" id="{39DF93F1-E6F9-4FBD-A50E-C9C65FC3735B}"/>
              </a:ext>
            </a:extLst>
          </p:cNvPr>
          <p:cNvSpPr>
            <a:spLocks noChangeArrowheads="1"/>
          </p:cNvSpPr>
          <p:nvPr/>
        </p:nvSpPr>
        <p:spPr bwMode="auto">
          <a:xfrm>
            <a:off x="6516688" y="4941888"/>
            <a:ext cx="863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M</a:t>
            </a:r>
            <a:endParaRPr kumimoji="1" lang="en-US" altLang="zh-CN" sz="6000" b="1">
              <a:latin typeface="Times New Roman" panose="02020603050405020304" pitchFamily="18" charset="0"/>
              <a:ea typeface="宋体" panose="02010600030101010101" pitchFamily="2" charset="-122"/>
            </a:endParaRPr>
          </a:p>
        </p:txBody>
      </p:sp>
      <p:sp>
        <p:nvSpPr>
          <p:cNvPr id="98349" name="Rectangle 45">
            <a:extLst>
              <a:ext uri="{FF2B5EF4-FFF2-40B4-BE49-F238E27FC236}">
                <a16:creationId xmlns:a16="http://schemas.microsoft.com/office/drawing/2014/main" id="{3C6C09DE-8B30-47A9-9A58-9BB82F87CA4D}"/>
              </a:ext>
            </a:extLst>
          </p:cNvPr>
          <p:cNvSpPr>
            <a:spLocks noChangeArrowheads="1"/>
          </p:cNvSpPr>
          <p:nvPr/>
        </p:nvSpPr>
        <p:spPr bwMode="auto">
          <a:xfrm>
            <a:off x="379413" y="188913"/>
            <a:ext cx="7793037" cy="768350"/>
          </a:xfrm>
          <a:prstGeom prst="rect">
            <a:avLst/>
          </a:prstGeom>
          <a:noFill/>
          <a:ln>
            <a:noFill/>
          </a:ln>
          <a:effectLst/>
        </p:spPr>
        <p:txBody>
          <a:bodyPr anchor="b"/>
          <a:lstStyle>
            <a:lvl1pPr>
              <a:defRPr sz="4400">
                <a:solidFill>
                  <a:schemeClr val="tx2"/>
                </a:solidFill>
                <a:latin typeface="Tahoma" pitchFamily="34" charset="0"/>
                <a:ea typeface="宋体" pitchFamily="2" charset="-122"/>
              </a:defRPr>
            </a:lvl1pPr>
            <a:lvl2pPr>
              <a:defRPr sz="4400">
                <a:solidFill>
                  <a:schemeClr val="tx2"/>
                </a:solidFill>
                <a:latin typeface="Tahoma" pitchFamily="34" charset="0"/>
                <a:ea typeface="宋体" pitchFamily="2" charset="-122"/>
              </a:defRPr>
            </a:lvl2pPr>
            <a:lvl3pPr>
              <a:defRPr sz="4400">
                <a:solidFill>
                  <a:schemeClr val="tx2"/>
                </a:solidFill>
                <a:latin typeface="Tahoma" pitchFamily="34" charset="0"/>
                <a:ea typeface="宋体" pitchFamily="2" charset="-122"/>
              </a:defRPr>
            </a:lvl3pPr>
            <a:lvl4pPr>
              <a:defRPr sz="4400">
                <a:solidFill>
                  <a:schemeClr val="tx2"/>
                </a:solidFill>
                <a:latin typeface="Tahoma" pitchFamily="34" charset="0"/>
                <a:ea typeface="宋体" pitchFamily="2" charset="-122"/>
              </a:defRPr>
            </a:lvl4pPr>
            <a:lvl5pPr>
              <a:defRPr sz="4400">
                <a:solidFill>
                  <a:schemeClr val="tx2"/>
                </a:solidFill>
                <a:latin typeface="Tahoma" pitchFamily="34" charset="0"/>
                <a:ea typeface="宋体" pitchFamily="2" charset="-122"/>
              </a:defRPr>
            </a:lvl5pPr>
            <a:lvl6pPr marL="457200" fontAlgn="base">
              <a:spcBef>
                <a:spcPct val="0"/>
              </a:spcBef>
              <a:spcAft>
                <a:spcPct val="0"/>
              </a:spcAft>
              <a:defRPr sz="4400">
                <a:solidFill>
                  <a:schemeClr val="tx2"/>
                </a:solidFill>
                <a:latin typeface="Tahoma" pitchFamily="34" charset="0"/>
                <a:ea typeface="宋体" pitchFamily="2" charset="-122"/>
              </a:defRPr>
            </a:lvl6pPr>
            <a:lvl7pPr marL="914400" fontAlgn="base">
              <a:spcBef>
                <a:spcPct val="0"/>
              </a:spcBef>
              <a:spcAft>
                <a:spcPct val="0"/>
              </a:spcAft>
              <a:defRPr sz="4400">
                <a:solidFill>
                  <a:schemeClr val="tx2"/>
                </a:solidFill>
                <a:latin typeface="Tahoma" pitchFamily="34" charset="0"/>
                <a:ea typeface="宋体" pitchFamily="2" charset="-122"/>
              </a:defRPr>
            </a:lvl7pPr>
            <a:lvl8pPr marL="1371600" fontAlgn="base">
              <a:spcBef>
                <a:spcPct val="0"/>
              </a:spcBef>
              <a:spcAft>
                <a:spcPct val="0"/>
              </a:spcAft>
              <a:defRPr sz="4400">
                <a:solidFill>
                  <a:schemeClr val="tx2"/>
                </a:solidFill>
                <a:latin typeface="Tahoma" pitchFamily="34" charset="0"/>
                <a:ea typeface="宋体" pitchFamily="2" charset="-122"/>
              </a:defRPr>
            </a:lvl8pPr>
            <a:lvl9pPr marL="1828800" fontAlgn="base">
              <a:spcBef>
                <a:spcPct val="0"/>
              </a:spcBef>
              <a:spcAft>
                <a:spcPct val="0"/>
              </a:spcAft>
              <a:defRPr sz="4400">
                <a:solidFill>
                  <a:schemeClr val="tx2"/>
                </a:solidFill>
                <a:latin typeface="Tahoma" pitchFamily="34" charset="0"/>
                <a:ea typeface="宋体" pitchFamily="2" charset="-122"/>
              </a:defRPr>
            </a:lvl9pPr>
          </a:lstStyle>
          <a:p>
            <a:pPr algn="ctr" eaLnBrk="1" hangingPunct="1">
              <a:defRPr/>
            </a:pPr>
            <a:r>
              <a:rPr lang="en-US" altLang="zh-CN" sz="4000" b="1" dirty="0">
                <a:solidFill>
                  <a:schemeClr val="accent6"/>
                </a:solidFill>
                <a:latin typeface="黑体" panose="02010609060101010101" pitchFamily="49" charset="-122"/>
                <a:ea typeface="黑体" panose="02010609060101010101" pitchFamily="49" charset="-122"/>
                <a:sym typeface="Symbol" pitchFamily="18" charset="2"/>
              </a:rPr>
              <a:t>-</a:t>
            </a:r>
            <a:r>
              <a:rPr lang="zh-CN" altLang="en-US" sz="4000" b="1" dirty="0">
                <a:solidFill>
                  <a:schemeClr val="accent6"/>
                </a:solidFill>
                <a:latin typeface="黑体" panose="02010609060101010101" pitchFamily="49" charset="-122"/>
                <a:ea typeface="黑体" panose="02010609060101010101" pitchFamily="49" charset="-122"/>
                <a:sym typeface="Symbol" pitchFamily="18" charset="2"/>
              </a:rPr>
              <a:t>搜索过程</a:t>
            </a:r>
            <a:endParaRPr lang="zh-CN" altLang="en-US" sz="4000" b="1" dirty="0">
              <a:sym typeface="Symbol" pitchFamily="18" charset="2"/>
            </a:endParaRPr>
          </a:p>
        </p:txBody>
      </p:sp>
      <p:sp>
        <p:nvSpPr>
          <p:cNvPr id="109600" name="Rectangle 46">
            <a:extLst>
              <a:ext uri="{FF2B5EF4-FFF2-40B4-BE49-F238E27FC236}">
                <a16:creationId xmlns:a16="http://schemas.microsoft.com/office/drawing/2014/main" id="{D0A1D3E3-D547-40CA-B7A8-0A5A77C83F07}"/>
              </a:ext>
            </a:extLst>
          </p:cNvPr>
          <p:cNvSpPr>
            <a:spLocks noChangeArrowheads="1"/>
          </p:cNvSpPr>
          <p:nvPr/>
        </p:nvSpPr>
        <p:spPr bwMode="auto">
          <a:xfrm>
            <a:off x="1692275" y="1125538"/>
            <a:ext cx="7921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MAX</a:t>
            </a:r>
            <a:r>
              <a:rPr lang="zh-CN" altLang="en-US" sz="2400" b="1">
                <a:ea typeface="宋体" panose="02010600030101010101" pitchFamily="2" charset="-122"/>
              </a:rPr>
              <a:t>节点</a:t>
            </a:r>
          </a:p>
        </p:txBody>
      </p:sp>
      <p:sp>
        <p:nvSpPr>
          <p:cNvPr id="109601" name="Rectangle 47">
            <a:extLst>
              <a:ext uri="{FF2B5EF4-FFF2-40B4-BE49-F238E27FC236}">
                <a16:creationId xmlns:a16="http://schemas.microsoft.com/office/drawing/2014/main" id="{CCC794B9-7872-4F72-A033-0955E9A23AD6}"/>
              </a:ext>
            </a:extLst>
          </p:cNvPr>
          <p:cNvSpPr>
            <a:spLocks noChangeArrowheads="1"/>
          </p:cNvSpPr>
          <p:nvPr/>
        </p:nvSpPr>
        <p:spPr bwMode="auto">
          <a:xfrm>
            <a:off x="179388" y="3573463"/>
            <a:ext cx="7921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MAX</a:t>
            </a:r>
            <a:r>
              <a:rPr lang="zh-CN" altLang="en-US" sz="2400" b="1">
                <a:ea typeface="宋体" panose="02010600030101010101" pitchFamily="2" charset="-122"/>
              </a:rPr>
              <a:t>节点</a:t>
            </a:r>
          </a:p>
        </p:txBody>
      </p:sp>
      <p:sp>
        <p:nvSpPr>
          <p:cNvPr id="109602" name="Rectangle 48">
            <a:extLst>
              <a:ext uri="{FF2B5EF4-FFF2-40B4-BE49-F238E27FC236}">
                <a16:creationId xmlns:a16="http://schemas.microsoft.com/office/drawing/2014/main" id="{3399F327-89A2-4464-BD90-E7D1CA4DC7A6}"/>
              </a:ext>
            </a:extLst>
          </p:cNvPr>
          <p:cNvSpPr>
            <a:spLocks noChangeArrowheads="1"/>
          </p:cNvSpPr>
          <p:nvPr/>
        </p:nvSpPr>
        <p:spPr bwMode="auto">
          <a:xfrm>
            <a:off x="323850" y="2276475"/>
            <a:ext cx="7921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MIN</a:t>
            </a:r>
            <a:r>
              <a:rPr lang="zh-CN" altLang="en-US" sz="2400" b="1">
                <a:ea typeface="宋体" panose="02010600030101010101" pitchFamily="2" charset="-122"/>
              </a:rPr>
              <a:t>节点</a:t>
            </a:r>
          </a:p>
        </p:txBody>
      </p:sp>
      <p:sp>
        <p:nvSpPr>
          <p:cNvPr id="109603" name="Rectangle 50">
            <a:extLst>
              <a:ext uri="{FF2B5EF4-FFF2-40B4-BE49-F238E27FC236}">
                <a16:creationId xmlns:a16="http://schemas.microsoft.com/office/drawing/2014/main" id="{D8C766FB-051A-4BFE-8E60-917892779629}"/>
              </a:ext>
            </a:extLst>
          </p:cNvPr>
          <p:cNvSpPr>
            <a:spLocks noChangeArrowheads="1"/>
          </p:cNvSpPr>
          <p:nvPr/>
        </p:nvSpPr>
        <p:spPr bwMode="auto">
          <a:xfrm>
            <a:off x="179388" y="4868863"/>
            <a:ext cx="7921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a:ea typeface="宋体" panose="02010600030101010101" pitchFamily="2" charset="-122"/>
              </a:rPr>
              <a:t>终端节点</a:t>
            </a:r>
          </a:p>
        </p:txBody>
      </p:sp>
      <p:sp>
        <p:nvSpPr>
          <p:cNvPr id="109604" name="Rectangle 51">
            <a:extLst>
              <a:ext uri="{FF2B5EF4-FFF2-40B4-BE49-F238E27FC236}">
                <a16:creationId xmlns:a16="http://schemas.microsoft.com/office/drawing/2014/main" id="{365F0881-175D-4874-A24D-65365675C4AE}"/>
              </a:ext>
            </a:extLst>
          </p:cNvPr>
          <p:cNvSpPr>
            <a:spLocks noChangeArrowheads="1"/>
          </p:cNvSpPr>
          <p:nvPr/>
        </p:nvSpPr>
        <p:spPr bwMode="auto">
          <a:xfrm>
            <a:off x="1350963" y="551973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3</a:t>
            </a:r>
            <a:endParaRPr kumimoji="1" lang="en-US" altLang="zh-CN" sz="6600" b="1">
              <a:latin typeface="Times New Roman" panose="02020603050405020304" pitchFamily="18" charset="0"/>
              <a:ea typeface="宋体" panose="02010600030101010101" pitchFamily="2" charset="-122"/>
            </a:endParaRPr>
          </a:p>
        </p:txBody>
      </p:sp>
      <p:sp>
        <p:nvSpPr>
          <p:cNvPr id="109605" name="Rectangle 52">
            <a:extLst>
              <a:ext uri="{FF2B5EF4-FFF2-40B4-BE49-F238E27FC236}">
                <a16:creationId xmlns:a16="http://schemas.microsoft.com/office/drawing/2014/main" id="{0FA75574-AB14-4A2F-81C6-876F828DC26B}"/>
              </a:ext>
            </a:extLst>
          </p:cNvPr>
          <p:cNvSpPr>
            <a:spLocks noChangeArrowheads="1"/>
          </p:cNvSpPr>
          <p:nvPr/>
        </p:nvSpPr>
        <p:spPr bwMode="auto">
          <a:xfrm>
            <a:off x="2359025" y="551973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5</a:t>
            </a:r>
            <a:endParaRPr kumimoji="1" lang="en-US" altLang="zh-CN" sz="6600" b="1">
              <a:latin typeface="Times New Roman" panose="02020603050405020304" pitchFamily="18" charset="0"/>
              <a:ea typeface="宋体" panose="02010600030101010101" pitchFamily="2" charset="-122"/>
            </a:endParaRPr>
          </a:p>
        </p:txBody>
      </p:sp>
      <p:sp>
        <p:nvSpPr>
          <p:cNvPr id="109606" name="Rectangle 53">
            <a:extLst>
              <a:ext uri="{FF2B5EF4-FFF2-40B4-BE49-F238E27FC236}">
                <a16:creationId xmlns:a16="http://schemas.microsoft.com/office/drawing/2014/main" id="{BFECFA10-D4DE-4D5E-B6E9-EF8DE9BA21AA}"/>
              </a:ext>
            </a:extLst>
          </p:cNvPr>
          <p:cNvSpPr>
            <a:spLocks noChangeArrowheads="1"/>
          </p:cNvSpPr>
          <p:nvPr/>
        </p:nvSpPr>
        <p:spPr bwMode="auto">
          <a:xfrm>
            <a:off x="32194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6</a:t>
            </a:r>
            <a:endParaRPr kumimoji="1" lang="en-US" altLang="zh-CN" sz="6600" b="1">
              <a:latin typeface="Times New Roman" panose="02020603050405020304" pitchFamily="18" charset="0"/>
              <a:ea typeface="宋体" panose="02010600030101010101" pitchFamily="2" charset="-122"/>
            </a:endParaRPr>
          </a:p>
        </p:txBody>
      </p:sp>
      <p:sp>
        <p:nvSpPr>
          <p:cNvPr id="109607" name="Rectangle 54">
            <a:extLst>
              <a:ext uri="{FF2B5EF4-FFF2-40B4-BE49-F238E27FC236}">
                <a16:creationId xmlns:a16="http://schemas.microsoft.com/office/drawing/2014/main" id="{6DEE5C7B-2DD4-4288-90CA-2B4DEFFA4C01}"/>
              </a:ext>
            </a:extLst>
          </p:cNvPr>
          <p:cNvSpPr>
            <a:spLocks noChangeArrowheads="1"/>
          </p:cNvSpPr>
          <p:nvPr/>
        </p:nvSpPr>
        <p:spPr bwMode="auto">
          <a:xfrm>
            <a:off x="43624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5</a:t>
            </a:r>
            <a:endParaRPr kumimoji="1" lang="en-US" altLang="zh-CN" sz="6600" b="1">
              <a:latin typeface="Times New Roman" panose="02020603050405020304" pitchFamily="18" charset="0"/>
              <a:ea typeface="宋体" panose="02010600030101010101" pitchFamily="2" charset="-122"/>
            </a:endParaRPr>
          </a:p>
        </p:txBody>
      </p:sp>
      <p:sp>
        <p:nvSpPr>
          <p:cNvPr id="109608" name="Rectangle 55">
            <a:extLst>
              <a:ext uri="{FF2B5EF4-FFF2-40B4-BE49-F238E27FC236}">
                <a16:creationId xmlns:a16="http://schemas.microsoft.com/office/drawing/2014/main" id="{9FD8413B-2407-4F89-A88D-B4DDC9BE5595}"/>
              </a:ext>
            </a:extLst>
          </p:cNvPr>
          <p:cNvSpPr>
            <a:spLocks noChangeArrowheads="1"/>
          </p:cNvSpPr>
          <p:nvPr/>
        </p:nvSpPr>
        <p:spPr bwMode="auto">
          <a:xfrm>
            <a:off x="55054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2</a:t>
            </a:r>
            <a:endParaRPr kumimoji="1" lang="en-US" altLang="zh-CN" sz="6600" b="1">
              <a:latin typeface="Times New Roman" panose="02020603050405020304" pitchFamily="18" charset="0"/>
              <a:ea typeface="宋体" panose="02010600030101010101" pitchFamily="2" charset="-122"/>
            </a:endParaRPr>
          </a:p>
        </p:txBody>
      </p:sp>
      <p:sp>
        <p:nvSpPr>
          <p:cNvPr id="109609" name="Rectangle 56">
            <a:extLst>
              <a:ext uri="{FF2B5EF4-FFF2-40B4-BE49-F238E27FC236}">
                <a16:creationId xmlns:a16="http://schemas.microsoft.com/office/drawing/2014/main" id="{6DDFCF9C-E77E-42C6-917E-235008D87680}"/>
              </a:ext>
            </a:extLst>
          </p:cNvPr>
          <p:cNvSpPr>
            <a:spLocks noChangeArrowheads="1"/>
          </p:cNvSpPr>
          <p:nvPr/>
        </p:nvSpPr>
        <p:spPr bwMode="auto">
          <a:xfrm>
            <a:off x="67246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1</a:t>
            </a:r>
            <a:endParaRPr kumimoji="1" lang="en-US" altLang="zh-CN" sz="6600" b="1">
              <a:latin typeface="Times New Roman" panose="02020603050405020304" pitchFamily="18" charset="0"/>
              <a:ea typeface="宋体" panose="02010600030101010101" pitchFamily="2" charset="-122"/>
            </a:endParaRPr>
          </a:p>
        </p:txBody>
      </p:sp>
      <p:sp>
        <p:nvSpPr>
          <p:cNvPr id="109610" name="Rectangle 57">
            <a:extLst>
              <a:ext uri="{FF2B5EF4-FFF2-40B4-BE49-F238E27FC236}">
                <a16:creationId xmlns:a16="http://schemas.microsoft.com/office/drawing/2014/main" id="{5E8321DE-FC70-4AEC-B1F0-2FACD5D839C6}"/>
              </a:ext>
            </a:extLst>
          </p:cNvPr>
          <p:cNvSpPr>
            <a:spLocks noChangeArrowheads="1"/>
          </p:cNvSpPr>
          <p:nvPr/>
        </p:nvSpPr>
        <p:spPr bwMode="auto">
          <a:xfrm>
            <a:off x="77152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6</a:t>
            </a:r>
            <a:endParaRPr kumimoji="1" lang="en-US" altLang="zh-CN" sz="6600" b="1">
              <a:latin typeface="Times New Roman" panose="02020603050405020304" pitchFamily="18" charset="0"/>
              <a:ea typeface="宋体" panose="02010600030101010101" pitchFamily="2" charset="-122"/>
            </a:endParaRPr>
          </a:p>
        </p:txBody>
      </p:sp>
      <p:sp>
        <p:nvSpPr>
          <p:cNvPr id="109611" name="Rectangle 58">
            <a:extLst>
              <a:ext uri="{FF2B5EF4-FFF2-40B4-BE49-F238E27FC236}">
                <a16:creationId xmlns:a16="http://schemas.microsoft.com/office/drawing/2014/main" id="{3C3C015A-55AE-4E14-8911-3314037016AC}"/>
              </a:ext>
            </a:extLst>
          </p:cNvPr>
          <p:cNvSpPr>
            <a:spLocks noChangeArrowheads="1"/>
          </p:cNvSpPr>
          <p:nvPr/>
        </p:nvSpPr>
        <p:spPr bwMode="auto">
          <a:xfrm>
            <a:off x="85534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4</a:t>
            </a:r>
            <a:endParaRPr kumimoji="1" lang="en-US" altLang="zh-CN" sz="6600" b="1">
              <a:latin typeface="Times New Roman" panose="02020603050405020304" pitchFamily="18" charset="0"/>
              <a:ea typeface="宋体" panose="02010600030101010101" pitchFamily="2" charset="-122"/>
            </a:endParaRPr>
          </a:p>
        </p:txBody>
      </p:sp>
      <p:sp>
        <p:nvSpPr>
          <p:cNvPr id="109612" name="日期占位符 1">
            <a:extLst>
              <a:ext uri="{FF2B5EF4-FFF2-40B4-BE49-F238E27FC236}">
                <a16:creationId xmlns:a16="http://schemas.microsoft.com/office/drawing/2014/main" id="{AFDAFD97-EB3A-43D9-AAF3-EE458B8B2839}"/>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844FBB4-8E0A-40EB-AC56-5EC175FE18C1}" type="datetime1">
              <a:rPr lang="zh-CN" altLang="en-US" sz="1400" smtClean="0"/>
              <a:pPr>
                <a:spcBef>
                  <a:spcPct val="0"/>
                </a:spcBef>
                <a:buFontTx/>
                <a:buNone/>
              </a:pPr>
              <a:t>2021/11/2</a:t>
            </a:fld>
            <a:endParaRPr lang="en-US" altLang="zh-CN" sz="1400"/>
          </a:p>
        </p:txBody>
      </p:sp>
      <p:sp>
        <p:nvSpPr>
          <p:cNvPr id="109614" name="页脚占位符 2">
            <a:extLst>
              <a:ext uri="{FF2B5EF4-FFF2-40B4-BE49-F238E27FC236}">
                <a16:creationId xmlns:a16="http://schemas.microsoft.com/office/drawing/2014/main" id="{5622231F-DCF8-46C4-A433-966F0D5B16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09613" name="灯片编号占位符 3">
            <a:extLst>
              <a:ext uri="{FF2B5EF4-FFF2-40B4-BE49-F238E27FC236}">
                <a16:creationId xmlns:a16="http://schemas.microsoft.com/office/drawing/2014/main" id="{5DAB2A1A-8A75-4BB3-AD20-7951B0B458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B79EC3F-C8C9-406C-8E81-1A0AA58D6585}" type="slidenum">
              <a:rPr lang="zh-CN" altLang="en-US" sz="1400"/>
              <a:pPr>
                <a:spcBef>
                  <a:spcPct val="0"/>
                </a:spcBef>
                <a:buFontTx/>
                <a:buNone/>
              </a:pPr>
              <a:t>53</a:t>
            </a:fld>
            <a:endParaRPr lang="en-US" altLang="zh-CN" sz="1400"/>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8" name="组合 1">
            <a:extLst>
              <a:ext uri="{FF2B5EF4-FFF2-40B4-BE49-F238E27FC236}">
                <a16:creationId xmlns:a16="http://schemas.microsoft.com/office/drawing/2014/main" id="{E78DFD68-8E04-49BE-BF41-EF5EC5FC5924}"/>
              </a:ext>
            </a:extLst>
          </p:cNvPr>
          <p:cNvGrpSpPr>
            <a:grpSpLocks/>
          </p:cNvGrpSpPr>
          <p:nvPr/>
        </p:nvGrpSpPr>
        <p:grpSpPr bwMode="auto">
          <a:xfrm>
            <a:off x="703263" y="1319213"/>
            <a:ext cx="7948612" cy="4848225"/>
            <a:chOff x="0" y="1127125"/>
            <a:chExt cx="9144000" cy="5730875"/>
          </a:xfrm>
        </p:grpSpPr>
        <p:sp>
          <p:nvSpPr>
            <p:cNvPr id="111623" name="Rectangle 2">
              <a:extLst>
                <a:ext uri="{FF2B5EF4-FFF2-40B4-BE49-F238E27FC236}">
                  <a16:creationId xmlns:a16="http://schemas.microsoft.com/office/drawing/2014/main" id="{C27A7B9D-CFCD-4154-901A-627812044533}"/>
                </a:ext>
              </a:extLst>
            </p:cNvPr>
            <p:cNvSpPr>
              <a:spLocks noChangeArrowheads="1"/>
            </p:cNvSpPr>
            <p:nvPr/>
          </p:nvSpPr>
          <p:spPr bwMode="auto">
            <a:xfrm>
              <a:off x="179388" y="3573463"/>
              <a:ext cx="7921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MAX</a:t>
              </a:r>
              <a:r>
                <a:rPr lang="zh-CN" altLang="en-US" sz="2400" b="1">
                  <a:ea typeface="宋体" panose="02010600030101010101" pitchFamily="2" charset="-122"/>
                </a:rPr>
                <a:t>节点</a:t>
              </a:r>
            </a:p>
          </p:txBody>
        </p:sp>
        <p:sp>
          <p:nvSpPr>
            <p:cNvPr id="111624" name="Rectangle 3">
              <a:extLst>
                <a:ext uri="{FF2B5EF4-FFF2-40B4-BE49-F238E27FC236}">
                  <a16:creationId xmlns:a16="http://schemas.microsoft.com/office/drawing/2014/main" id="{90A2E7CD-6776-4970-A117-6077C5EFFD8A}"/>
                </a:ext>
              </a:extLst>
            </p:cNvPr>
            <p:cNvSpPr>
              <a:spLocks noChangeArrowheads="1"/>
            </p:cNvSpPr>
            <p:nvPr/>
          </p:nvSpPr>
          <p:spPr bwMode="auto">
            <a:xfrm>
              <a:off x="2359025" y="350202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en-US" altLang="zh-CN" b="1">
                  <a:latin typeface="Times New Roman" panose="02020603050405020304" pitchFamily="18" charset="0"/>
                  <a:ea typeface="宋体" panose="02010600030101010101" pitchFamily="2" charset="-122"/>
                </a:rPr>
                <a:t>(5,</a:t>
              </a:r>
              <a:r>
                <a:rPr kumimoji="1" lang="en-US" altLang="zh-CN" b="1">
                  <a:latin typeface="宋体" panose="02010600030101010101" pitchFamily="2" charset="-122"/>
                  <a:ea typeface="宋体" panose="02010600030101010101" pitchFamily="2" charset="-122"/>
                  <a:sym typeface="Symbol" panose="05050102010706020507" pitchFamily="18" charset="2"/>
                </a:rPr>
                <a:t></a:t>
              </a:r>
              <a:r>
                <a:rPr kumimoji="1" lang="en-US" altLang="zh-CN" b="1">
                  <a:latin typeface="Times New Roman" panose="02020603050405020304" pitchFamily="18" charset="0"/>
                  <a:ea typeface="宋体" panose="02010600030101010101" pitchFamily="2" charset="-122"/>
                </a:rPr>
                <a:t>)</a:t>
              </a:r>
              <a:endParaRPr kumimoji="1" lang="en-US" altLang="zh-CN" b="1">
                <a:latin typeface="宋体" panose="02010600030101010101" pitchFamily="2" charset="-122"/>
                <a:ea typeface="宋体" panose="02010600030101010101" pitchFamily="2" charset="-122"/>
                <a:sym typeface="Symbol" panose="05050102010706020507" pitchFamily="18" charset="2"/>
              </a:endParaRPr>
            </a:p>
          </p:txBody>
        </p:sp>
        <p:sp>
          <p:nvSpPr>
            <p:cNvPr id="111625" name="Rectangle 4">
              <a:extLst>
                <a:ext uri="{FF2B5EF4-FFF2-40B4-BE49-F238E27FC236}">
                  <a16:creationId xmlns:a16="http://schemas.microsoft.com/office/drawing/2014/main" id="{EC47636F-FF93-411F-92CA-981B8A5D4FA6}"/>
                </a:ext>
              </a:extLst>
            </p:cNvPr>
            <p:cNvSpPr>
              <a:spLocks noChangeArrowheads="1"/>
            </p:cNvSpPr>
            <p:nvPr/>
          </p:nvSpPr>
          <p:spPr bwMode="auto">
            <a:xfrm>
              <a:off x="1350963" y="551973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3</a:t>
              </a:r>
              <a:endParaRPr kumimoji="1" lang="en-US" altLang="zh-CN" sz="6600" b="1">
                <a:latin typeface="Times New Roman" panose="02020603050405020304" pitchFamily="18" charset="0"/>
                <a:ea typeface="宋体" panose="02010600030101010101" pitchFamily="2" charset="-122"/>
              </a:endParaRPr>
            </a:p>
          </p:txBody>
        </p:sp>
        <p:sp>
          <p:nvSpPr>
            <p:cNvPr id="111626" name="Rectangle 5">
              <a:extLst>
                <a:ext uri="{FF2B5EF4-FFF2-40B4-BE49-F238E27FC236}">
                  <a16:creationId xmlns:a16="http://schemas.microsoft.com/office/drawing/2014/main" id="{982F1411-F8E8-4C19-B8E8-02A016F84A56}"/>
                </a:ext>
              </a:extLst>
            </p:cNvPr>
            <p:cNvSpPr>
              <a:spLocks noChangeArrowheads="1"/>
            </p:cNvSpPr>
            <p:nvPr/>
          </p:nvSpPr>
          <p:spPr bwMode="auto">
            <a:xfrm>
              <a:off x="2359025" y="551973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5</a:t>
              </a:r>
              <a:endParaRPr kumimoji="1" lang="en-US" altLang="zh-CN" sz="6600" b="1">
                <a:latin typeface="Times New Roman" panose="02020603050405020304" pitchFamily="18" charset="0"/>
                <a:ea typeface="宋体" panose="02010600030101010101" pitchFamily="2" charset="-122"/>
              </a:endParaRPr>
            </a:p>
          </p:txBody>
        </p:sp>
        <p:sp>
          <p:nvSpPr>
            <p:cNvPr id="111627" name="Rectangle 6">
              <a:extLst>
                <a:ext uri="{FF2B5EF4-FFF2-40B4-BE49-F238E27FC236}">
                  <a16:creationId xmlns:a16="http://schemas.microsoft.com/office/drawing/2014/main" id="{BBF0CE88-D9E8-41E4-9F3A-E9DC0FA1D3AF}"/>
                </a:ext>
              </a:extLst>
            </p:cNvPr>
            <p:cNvSpPr>
              <a:spLocks noChangeArrowheads="1"/>
            </p:cNvSpPr>
            <p:nvPr/>
          </p:nvSpPr>
          <p:spPr bwMode="auto">
            <a:xfrm>
              <a:off x="32194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6</a:t>
              </a:r>
              <a:endParaRPr kumimoji="1" lang="en-US" altLang="zh-CN" sz="6600" b="1">
                <a:latin typeface="Times New Roman" panose="02020603050405020304" pitchFamily="18" charset="0"/>
                <a:ea typeface="宋体" panose="02010600030101010101" pitchFamily="2" charset="-122"/>
              </a:endParaRPr>
            </a:p>
          </p:txBody>
        </p:sp>
        <p:sp>
          <p:nvSpPr>
            <p:cNvPr id="111628" name="Rectangle 7">
              <a:extLst>
                <a:ext uri="{FF2B5EF4-FFF2-40B4-BE49-F238E27FC236}">
                  <a16:creationId xmlns:a16="http://schemas.microsoft.com/office/drawing/2014/main" id="{BDC32224-855A-458B-998C-81D3B93548CF}"/>
                </a:ext>
              </a:extLst>
            </p:cNvPr>
            <p:cNvSpPr>
              <a:spLocks noChangeArrowheads="1"/>
            </p:cNvSpPr>
            <p:nvPr/>
          </p:nvSpPr>
          <p:spPr bwMode="auto">
            <a:xfrm>
              <a:off x="43624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5</a:t>
              </a:r>
              <a:endParaRPr kumimoji="1" lang="en-US" altLang="zh-CN" sz="6600" b="1">
                <a:latin typeface="Times New Roman" panose="02020603050405020304" pitchFamily="18" charset="0"/>
                <a:ea typeface="宋体" panose="02010600030101010101" pitchFamily="2" charset="-122"/>
              </a:endParaRPr>
            </a:p>
          </p:txBody>
        </p:sp>
        <p:sp>
          <p:nvSpPr>
            <p:cNvPr id="111629" name="Rectangle 8">
              <a:extLst>
                <a:ext uri="{FF2B5EF4-FFF2-40B4-BE49-F238E27FC236}">
                  <a16:creationId xmlns:a16="http://schemas.microsoft.com/office/drawing/2014/main" id="{DEF487E4-2B46-4851-814A-BF5932D7BE15}"/>
                </a:ext>
              </a:extLst>
            </p:cNvPr>
            <p:cNvSpPr>
              <a:spLocks noChangeArrowheads="1"/>
            </p:cNvSpPr>
            <p:nvPr/>
          </p:nvSpPr>
          <p:spPr bwMode="auto">
            <a:xfrm>
              <a:off x="55054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2</a:t>
              </a:r>
              <a:endParaRPr kumimoji="1" lang="en-US" altLang="zh-CN" sz="6600" b="1">
                <a:latin typeface="Times New Roman" panose="02020603050405020304" pitchFamily="18" charset="0"/>
                <a:ea typeface="宋体" panose="02010600030101010101" pitchFamily="2" charset="-122"/>
              </a:endParaRPr>
            </a:p>
          </p:txBody>
        </p:sp>
        <p:sp>
          <p:nvSpPr>
            <p:cNvPr id="111630" name="Rectangle 9">
              <a:extLst>
                <a:ext uri="{FF2B5EF4-FFF2-40B4-BE49-F238E27FC236}">
                  <a16:creationId xmlns:a16="http://schemas.microsoft.com/office/drawing/2014/main" id="{2DD13E5B-CC6C-41D9-853B-B837FDD4D2CF}"/>
                </a:ext>
              </a:extLst>
            </p:cNvPr>
            <p:cNvSpPr>
              <a:spLocks noChangeArrowheads="1"/>
            </p:cNvSpPr>
            <p:nvPr/>
          </p:nvSpPr>
          <p:spPr bwMode="auto">
            <a:xfrm>
              <a:off x="67246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1</a:t>
              </a:r>
              <a:endParaRPr kumimoji="1" lang="en-US" altLang="zh-CN" sz="6600" b="1">
                <a:latin typeface="Times New Roman" panose="02020603050405020304" pitchFamily="18" charset="0"/>
                <a:ea typeface="宋体" panose="02010600030101010101" pitchFamily="2" charset="-122"/>
              </a:endParaRPr>
            </a:p>
          </p:txBody>
        </p:sp>
        <p:sp>
          <p:nvSpPr>
            <p:cNvPr id="111631" name="Rectangle 10">
              <a:extLst>
                <a:ext uri="{FF2B5EF4-FFF2-40B4-BE49-F238E27FC236}">
                  <a16:creationId xmlns:a16="http://schemas.microsoft.com/office/drawing/2014/main" id="{0AEE7FB5-4CE1-44A9-A591-B9D8D8FA0E9B}"/>
                </a:ext>
              </a:extLst>
            </p:cNvPr>
            <p:cNvSpPr>
              <a:spLocks noChangeArrowheads="1"/>
            </p:cNvSpPr>
            <p:nvPr/>
          </p:nvSpPr>
          <p:spPr bwMode="auto">
            <a:xfrm>
              <a:off x="77152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6</a:t>
              </a:r>
              <a:endParaRPr kumimoji="1" lang="en-US" altLang="zh-CN" sz="6600" b="1">
                <a:latin typeface="Times New Roman" panose="02020603050405020304" pitchFamily="18" charset="0"/>
                <a:ea typeface="宋体" panose="02010600030101010101" pitchFamily="2" charset="-122"/>
              </a:endParaRPr>
            </a:p>
          </p:txBody>
        </p:sp>
        <p:sp>
          <p:nvSpPr>
            <p:cNvPr id="111632" name="Rectangle 11">
              <a:extLst>
                <a:ext uri="{FF2B5EF4-FFF2-40B4-BE49-F238E27FC236}">
                  <a16:creationId xmlns:a16="http://schemas.microsoft.com/office/drawing/2014/main" id="{E482B501-695B-4172-871A-042128AAE608}"/>
                </a:ext>
              </a:extLst>
            </p:cNvPr>
            <p:cNvSpPr>
              <a:spLocks noChangeArrowheads="1"/>
            </p:cNvSpPr>
            <p:nvPr/>
          </p:nvSpPr>
          <p:spPr bwMode="auto">
            <a:xfrm>
              <a:off x="8553450" y="55006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4</a:t>
              </a:r>
              <a:endParaRPr kumimoji="1" lang="en-US" altLang="zh-CN" sz="6600" b="1">
                <a:latin typeface="Times New Roman" panose="02020603050405020304" pitchFamily="18" charset="0"/>
                <a:ea typeface="宋体" panose="02010600030101010101" pitchFamily="2" charset="-122"/>
              </a:endParaRPr>
            </a:p>
          </p:txBody>
        </p:sp>
        <p:sp>
          <p:nvSpPr>
            <p:cNvPr id="111633" name="Line 12">
              <a:extLst>
                <a:ext uri="{FF2B5EF4-FFF2-40B4-BE49-F238E27FC236}">
                  <a16:creationId xmlns:a16="http://schemas.microsoft.com/office/drawing/2014/main" id="{DF1046DB-18DE-4C16-AA3F-DAE907BEFA96}"/>
                </a:ext>
              </a:extLst>
            </p:cNvPr>
            <p:cNvSpPr>
              <a:spLocks noChangeShapeType="1"/>
            </p:cNvSpPr>
            <p:nvPr/>
          </p:nvSpPr>
          <p:spPr bwMode="auto">
            <a:xfrm flipH="1">
              <a:off x="1566863" y="4078288"/>
              <a:ext cx="469900" cy="792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34" name="Line 13">
              <a:extLst>
                <a:ext uri="{FF2B5EF4-FFF2-40B4-BE49-F238E27FC236}">
                  <a16:creationId xmlns:a16="http://schemas.microsoft.com/office/drawing/2014/main" id="{69DC4559-4DB5-42FE-B0D9-354F085F88FB}"/>
                </a:ext>
              </a:extLst>
            </p:cNvPr>
            <p:cNvSpPr>
              <a:spLocks noChangeShapeType="1"/>
            </p:cNvSpPr>
            <p:nvPr/>
          </p:nvSpPr>
          <p:spPr bwMode="auto">
            <a:xfrm>
              <a:off x="2070100" y="4078288"/>
              <a:ext cx="433388" cy="79216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35" name="Line 14">
              <a:extLst>
                <a:ext uri="{FF2B5EF4-FFF2-40B4-BE49-F238E27FC236}">
                  <a16:creationId xmlns:a16="http://schemas.microsoft.com/office/drawing/2014/main" id="{CE5F2A13-9823-4125-8B7C-EC81F0B83B18}"/>
                </a:ext>
              </a:extLst>
            </p:cNvPr>
            <p:cNvSpPr>
              <a:spLocks noChangeShapeType="1"/>
            </p:cNvSpPr>
            <p:nvPr/>
          </p:nvSpPr>
          <p:spPr bwMode="auto">
            <a:xfrm flipH="1">
              <a:off x="3295650" y="4052888"/>
              <a:ext cx="6096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36" name="Line 15">
              <a:extLst>
                <a:ext uri="{FF2B5EF4-FFF2-40B4-BE49-F238E27FC236}">
                  <a16:creationId xmlns:a16="http://schemas.microsoft.com/office/drawing/2014/main" id="{4993123B-E574-4DB9-8D1E-5FCDD3F5C738}"/>
                </a:ext>
              </a:extLst>
            </p:cNvPr>
            <p:cNvSpPr>
              <a:spLocks noChangeShapeType="1"/>
            </p:cNvSpPr>
            <p:nvPr/>
          </p:nvSpPr>
          <p:spPr bwMode="auto">
            <a:xfrm>
              <a:off x="3905250" y="4052888"/>
              <a:ext cx="6096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37" name="Line 16">
              <a:extLst>
                <a:ext uri="{FF2B5EF4-FFF2-40B4-BE49-F238E27FC236}">
                  <a16:creationId xmlns:a16="http://schemas.microsoft.com/office/drawing/2014/main" id="{685A6030-39B2-49DB-B297-BFCA8CA78588}"/>
                </a:ext>
              </a:extLst>
            </p:cNvPr>
            <p:cNvSpPr>
              <a:spLocks noChangeShapeType="1"/>
            </p:cNvSpPr>
            <p:nvPr/>
          </p:nvSpPr>
          <p:spPr bwMode="auto">
            <a:xfrm flipH="1">
              <a:off x="5657850" y="4052888"/>
              <a:ext cx="4572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38" name="Line 17">
              <a:extLst>
                <a:ext uri="{FF2B5EF4-FFF2-40B4-BE49-F238E27FC236}">
                  <a16:creationId xmlns:a16="http://schemas.microsoft.com/office/drawing/2014/main" id="{0476ABB8-1EF7-496B-A2EF-B8A72B635590}"/>
                </a:ext>
              </a:extLst>
            </p:cNvPr>
            <p:cNvSpPr>
              <a:spLocks noChangeShapeType="1"/>
            </p:cNvSpPr>
            <p:nvPr/>
          </p:nvSpPr>
          <p:spPr bwMode="auto">
            <a:xfrm>
              <a:off x="6115050" y="4052888"/>
              <a:ext cx="6858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39" name="Line 18">
              <a:extLst>
                <a:ext uri="{FF2B5EF4-FFF2-40B4-BE49-F238E27FC236}">
                  <a16:creationId xmlns:a16="http://schemas.microsoft.com/office/drawing/2014/main" id="{232D2218-5D1B-4409-B25C-365A27428451}"/>
                </a:ext>
              </a:extLst>
            </p:cNvPr>
            <p:cNvSpPr>
              <a:spLocks noChangeShapeType="1"/>
            </p:cNvSpPr>
            <p:nvPr/>
          </p:nvSpPr>
          <p:spPr bwMode="auto">
            <a:xfrm flipH="1">
              <a:off x="7791450" y="4052888"/>
              <a:ext cx="3810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40" name="Line 19">
              <a:extLst>
                <a:ext uri="{FF2B5EF4-FFF2-40B4-BE49-F238E27FC236}">
                  <a16:creationId xmlns:a16="http://schemas.microsoft.com/office/drawing/2014/main" id="{62C22E88-CAF9-4780-87C8-EB98787D3FC2}"/>
                </a:ext>
              </a:extLst>
            </p:cNvPr>
            <p:cNvSpPr>
              <a:spLocks noChangeShapeType="1"/>
            </p:cNvSpPr>
            <p:nvPr/>
          </p:nvSpPr>
          <p:spPr bwMode="auto">
            <a:xfrm>
              <a:off x="8172450" y="4052888"/>
              <a:ext cx="4572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41" name="Rectangle 20">
              <a:extLst>
                <a:ext uri="{FF2B5EF4-FFF2-40B4-BE49-F238E27FC236}">
                  <a16:creationId xmlns:a16="http://schemas.microsoft.com/office/drawing/2014/main" id="{F10BB2A2-A977-4D84-AC81-52232FBBE5DA}"/>
                </a:ext>
              </a:extLst>
            </p:cNvPr>
            <p:cNvSpPr>
              <a:spLocks noChangeArrowheads="1"/>
            </p:cNvSpPr>
            <p:nvPr/>
          </p:nvSpPr>
          <p:spPr bwMode="auto">
            <a:xfrm>
              <a:off x="4230688" y="350202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en-US" altLang="zh-CN" b="1">
                  <a:latin typeface="Times New Roman" panose="02020603050405020304" pitchFamily="18" charset="0"/>
                  <a:ea typeface="宋体" panose="02010600030101010101" pitchFamily="2" charset="-122"/>
                </a:rPr>
                <a:t>(6,</a:t>
              </a:r>
              <a:r>
                <a:rPr kumimoji="1" lang="en-US" altLang="zh-CN" b="1">
                  <a:latin typeface="宋体" panose="02010600030101010101" pitchFamily="2" charset="-122"/>
                  <a:ea typeface="宋体" panose="02010600030101010101" pitchFamily="2" charset="-122"/>
                  <a:sym typeface="Symbol" panose="05050102010706020507" pitchFamily="18" charset="2"/>
                </a:rPr>
                <a:t></a:t>
              </a:r>
              <a:r>
                <a:rPr kumimoji="1" lang="en-US" altLang="zh-CN" b="1">
                  <a:latin typeface="Times New Roman" panose="02020603050405020304" pitchFamily="18" charset="0"/>
                  <a:ea typeface="宋体" panose="02010600030101010101" pitchFamily="2" charset="-122"/>
                </a:rPr>
                <a:t>)</a:t>
              </a:r>
              <a:endParaRPr kumimoji="1" lang="en-US" altLang="zh-CN" b="1">
                <a:latin typeface="宋体" panose="02010600030101010101" pitchFamily="2" charset="-122"/>
                <a:ea typeface="宋体" panose="02010600030101010101" pitchFamily="2" charset="-122"/>
                <a:sym typeface="Symbol" panose="05050102010706020507" pitchFamily="18" charset="2"/>
              </a:endParaRPr>
            </a:p>
          </p:txBody>
        </p:sp>
        <p:sp>
          <p:nvSpPr>
            <p:cNvPr id="111642" name="Rectangle 21">
              <a:extLst>
                <a:ext uri="{FF2B5EF4-FFF2-40B4-BE49-F238E27FC236}">
                  <a16:creationId xmlns:a16="http://schemas.microsoft.com/office/drawing/2014/main" id="{D3EEB668-51F3-4848-96A2-B1BE05221263}"/>
                </a:ext>
              </a:extLst>
            </p:cNvPr>
            <p:cNvSpPr>
              <a:spLocks noChangeArrowheads="1"/>
            </p:cNvSpPr>
            <p:nvPr/>
          </p:nvSpPr>
          <p:spPr bwMode="auto">
            <a:xfrm>
              <a:off x="6391275" y="3502025"/>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en-US" altLang="zh-CN" b="1">
                  <a:latin typeface="Times New Roman" panose="02020603050405020304" pitchFamily="18" charset="0"/>
                  <a:ea typeface="宋体" panose="02010600030101010101" pitchFamily="2" charset="-122"/>
                </a:rPr>
                <a:t>(2,</a:t>
              </a:r>
              <a:r>
                <a:rPr kumimoji="1" lang="en-US" altLang="zh-CN" b="1">
                  <a:latin typeface="宋体" panose="02010600030101010101" pitchFamily="2" charset="-122"/>
                  <a:ea typeface="宋体" panose="02010600030101010101" pitchFamily="2" charset="-122"/>
                  <a:sym typeface="Symbol" panose="05050102010706020507" pitchFamily="18" charset="2"/>
                </a:rPr>
                <a:t></a:t>
              </a:r>
              <a:r>
                <a:rPr kumimoji="1" lang="en-US" altLang="zh-CN" b="1">
                  <a:latin typeface="Times New Roman" panose="02020603050405020304" pitchFamily="18" charset="0"/>
                  <a:ea typeface="宋体" panose="02010600030101010101" pitchFamily="2" charset="-122"/>
                </a:rPr>
                <a:t>)</a:t>
              </a:r>
              <a:endParaRPr kumimoji="1" lang="en-US" altLang="zh-CN" b="1">
                <a:latin typeface="宋体" panose="02010600030101010101" pitchFamily="2" charset="-122"/>
                <a:ea typeface="宋体" panose="02010600030101010101" pitchFamily="2" charset="-122"/>
                <a:sym typeface="Symbol" panose="05050102010706020507" pitchFamily="18" charset="2"/>
              </a:endParaRPr>
            </a:p>
          </p:txBody>
        </p:sp>
        <p:sp>
          <p:nvSpPr>
            <p:cNvPr id="111643" name="Line 22">
              <a:extLst>
                <a:ext uri="{FF2B5EF4-FFF2-40B4-BE49-F238E27FC236}">
                  <a16:creationId xmlns:a16="http://schemas.microsoft.com/office/drawing/2014/main" id="{2CE58F87-7108-4771-89A9-3D59BC2E4E16}"/>
                </a:ext>
              </a:extLst>
            </p:cNvPr>
            <p:cNvSpPr>
              <a:spLocks noChangeShapeType="1"/>
            </p:cNvSpPr>
            <p:nvPr/>
          </p:nvSpPr>
          <p:spPr bwMode="auto">
            <a:xfrm flipH="1">
              <a:off x="2070100" y="2638425"/>
              <a:ext cx="649288" cy="792163"/>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44" name="Line 23">
              <a:extLst>
                <a:ext uri="{FF2B5EF4-FFF2-40B4-BE49-F238E27FC236}">
                  <a16:creationId xmlns:a16="http://schemas.microsoft.com/office/drawing/2014/main" id="{ACF53F67-29C0-41CC-A1E7-2E5D82D64DCA}"/>
                </a:ext>
              </a:extLst>
            </p:cNvPr>
            <p:cNvSpPr>
              <a:spLocks noChangeShapeType="1"/>
            </p:cNvSpPr>
            <p:nvPr/>
          </p:nvSpPr>
          <p:spPr bwMode="auto">
            <a:xfrm>
              <a:off x="2719388" y="2638425"/>
              <a:ext cx="1185862" cy="8048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45" name="Line 24">
              <a:extLst>
                <a:ext uri="{FF2B5EF4-FFF2-40B4-BE49-F238E27FC236}">
                  <a16:creationId xmlns:a16="http://schemas.microsoft.com/office/drawing/2014/main" id="{57AD6682-A504-4F31-9842-A7B5E8011243}"/>
                </a:ext>
              </a:extLst>
            </p:cNvPr>
            <p:cNvSpPr>
              <a:spLocks noChangeShapeType="1"/>
            </p:cNvSpPr>
            <p:nvPr/>
          </p:nvSpPr>
          <p:spPr bwMode="auto">
            <a:xfrm flipH="1">
              <a:off x="6115050" y="2709863"/>
              <a:ext cx="923925" cy="7334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46" name="Line 25">
              <a:extLst>
                <a:ext uri="{FF2B5EF4-FFF2-40B4-BE49-F238E27FC236}">
                  <a16:creationId xmlns:a16="http://schemas.microsoft.com/office/drawing/2014/main" id="{BF8D1555-37FA-48E4-A000-FAD6C66A0727}"/>
                </a:ext>
              </a:extLst>
            </p:cNvPr>
            <p:cNvSpPr>
              <a:spLocks noChangeShapeType="1"/>
            </p:cNvSpPr>
            <p:nvPr/>
          </p:nvSpPr>
          <p:spPr bwMode="auto">
            <a:xfrm>
              <a:off x="7183438" y="2709863"/>
              <a:ext cx="912812" cy="7334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47" name="Rectangle 26">
              <a:extLst>
                <a:ext uri="{FF2B5EF4-FFF2-40B4-BE49-F238E27FC236}">
                  <a16:creationId xmlns:a16="http://schemas.microsoft.com/office/drawing/2014/main" id="{16F5F879-106D-4854-BD24-452D1BE2F298}"/>
                </a:ext>
              </a:extLst>
            </p:cNvPr>
            <p:cNvSpPr>
              <a:spLocks noChangeArrowheads="1"/>
            </p:cNvSpPr>
            <p:nvPr/>
          </p:nvSpPr>
          <p:spPr bwMode="auto">
            <a:xfrm>
              <a:off x="3006725" y="2206625"/>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en-US" altLang="zh-CN" b="1">
                  <a:latin typeface="Times New Roman" panose="02020603050405020304" pitchFamily="18" charset="0"/>
                  <a:ea typeface="宋体" panose="02010600030101010101" pitchFamily="2" charset="-122"/>
                </a:rPr>
                <a:t>(-</a:t>
              </a:r>
              <a:r>
                <a:rPr kumimoji="1" lang="en-US" altLang="zh-CN" b="1">
                  <a:latin typeface="宋体" panose="02010600030101010101" pitchFamily="2" charset="-122"/>
                  <a:ea typeface="宋体" panose="02010600030101010101" pitchFamily="2" charset="-122"/>
                  <a:sym typeface="Symbol" panose="05050102010706020507" pitchFamily="18" charset="2"/>
                </a:rPr>
                <a:t>,5</a:t>
              </a:r>
              <a:r>
                <a:rPr kumimoji="1" lang="en-US" altLang="zh-CN" b="1">
                  <a:latin typeface="Times New Roman" panose="02020603050405020304" pitchFamily="18" charset="0"/>
                  <a:ea typeface="宋体" panose="02010600030101010101" pitchFamily="2" charset="-122"/>
                </a:rPr>
                <a:t>)</a:t>
              </a:r>
              <a:endParaRPr kumimoji="1" lang="en-US" altLang="zh-CN" sz="2800" b="1">
                <a:latin typeface="宋体" panose="02010600030101010101" pitchFamily="2" charset="-122"/>
                <a:ea typeface="宋体" panose="02010600030101010101" pitchFamily="2" charset="-122"/>
                <a:sym typeface="Symbol" panose="05050102010706020507" pitchFamily="18" charset="2"/>
              </a:endParaRPr>
            </a:p>
          </p:txBody>
        </p:sp>
        <p:sp>
          <p:nvSpPr>
            <p:cNvPr id="111648" name="Rectangle 27">
              <a:extLst>
                <a:ext uri="{FF2B5EF4-FFF2-40B4-BE49-F238E27FC236}">
                  <a16:creationId xmlns:a16="http://schemas.microsoft.com/office/drawing/2014/main" id="{B125D14E-0A84-467B-800A-11EC800C852A}"/>
                </a:ext>
              </a:extLst>
            </p:cNvPr>
            <p:cNvSpPr>
              <a:spLocks noChangeArrowheads="1"/>
            </p:cNvSpPr>
            <p:nvPr/>
          </p:nvSpPr>
          <p:spPr bwMode="auto">
            <a:xfrm>
              <a:off x="5670550" y="2206625"/>
              <a:ext cx="10795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en-US" altLang="zh-CN" b="1">
                  <a:latin typeface="Times New Roman" panose="02020603050405020304" pitchFamily="18" charset="0"/>
                  <a:ea typeface="宋体" panose="02010600030101010101" pitchFamily="2" charset="-122"/>
                </a:rPr>
                <a:t>(-</a:t>
              </a:r>
              <a:r>
                <a:rPr kumimoji="1" lang="en-US" altLang="zh-CN" b="1">
                  <a:latin typeface="宋体" panose="02010600030101010101" pitchFamily="2" charset="-122"/>
                  <a:ea typeface="宋体" panose="02010600030101010101" pitchFamily="2" charset="-122"/>
                  <a:sym typeface="Symbol" panose="05050102010706020507" pitchFamily="18" charset="2"/>
                </a:rPr>
                <a:t>,2</a:t>
              </a:r>
              <a:r>
                <a:rPr kumimoji="1" lang="en-US" altLang="zh-CN" b="1">
                  <a:latin typeface="Times New Roman" panose="02020603050405020304" pitchFamily="18" charset="0"/>
                  <a:ea typeface="宋体" panose="02010600030101010101" pitchFamily="2" charset="-122"/>
                </a:rPr>
                <a:t>)</a:t>
              </a:r>
              <a:endParaRPr kumimoji="1" lang="en-US" altLang="zh-CN" b="1">
                <a:latin typeface="宋体" panose="02010600030101010101" pitchFamily="2" charset="-122"/>
                <a:ea typeface="宋体" panose="02010600030101010101" pitchFamily="2" charset="-122"/>
                <a:sym typeface="Symbol" panose="05050102010706020507" pitchFamily="18" charset="2"/>
              </a:endParaRPr>
            </a:p>
          </p:txBody>
        </p:sp>
        <p:sp>
          <p:nvSpPr>
            <p:cNvPr id="111649" name="Line 28">
              <a:extLst>
                <a:ext uri="{FF2B5EF4-FFF2-40B4-BE49-F238E27FC236}">
                  <a16:creationId xmlns:a16="http://schemas.microsoft.com/office/drawing/2014/main" id="{76058688-E63B-44F6-8EEA-092849CF7F52}"/>
                </a:ext>
              </a:extLst>
            </p:cNvPr>
            <p:cNvSpPr>
              <a:spLocks noChangeShapeType="1"/>
            </p:cNvSpPr>
            <p:nvPr/>
          </p:nvSpPr>
          <p:spPr bwMode="auto">
            <a:xfrm flipH="1">
              <a:off x="2700338" y="1701800"/>
              <a:ext cx="2106612" cy="4318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50" name="Line 29">
              <a:extLst>
                <a:ext uri="{FF2B5EF4-FFF2-40B4-BE49-F238E27FC236}">
                  <a16:creationId xmlns:a16="http://schemas.microsoft.com/office/drawing/2014/main" id="{A0E9F3CD-855F-4AFE-9CCD-4BC0B53D5FB3}"/>
                </a:ext>
              </a:extLst>
            </p:cNvPr>
            <p:cNvSpPr>
              <a:spLocks noChangeShapeType="1"/>
            </p:cNvSpPr>
            <p:nvPr/>
          </p:nvSpPr>
          <p:spPr bwMode="auto">
            <a:xfrm>
              <a:off x="4878388" y="1701800"/>
              <a:ext cx="2141537" cy="431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651" name="Rectangle 30">
              <a:extLst>
                <a:ext uri="{FF2B5EF4-FFF2-40B4-BE49-F238E27FC236}">
                  <a16:creationId xmlns:a16="http://schemas.microsoft.com/office/drawing/2014/main" id="{814362DB-9900-4A29-9D7C-0EA9B250B8A9}"/>
                </a:ext>
              </a:extLst>
            </p:cNvPr>
            <p:cNvSpPr>
              <a:spLocks noChangeArrowheads="1"/>
            </p:cNvSpPr>
            <p:nvPr/>
          </p:nvSpPr>
          <p:spPr bwMode="auto">
            <a:xfrm>
              <a:off x="5238750" y="1127125"/>
              <a:ext cx="91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kumimoji="1" lang="en-US" altLang="zh-CN" b="1">
                  <a:latin typeface="Times New Roman" panose="02020603050405020304" pitchFamily="18" charset="0"/>
                  <a:ea typeface="宋体" panose="02010600030101010101" pitchFamily="2" charset="-122"/>
                </a:rPr>
                <a:t>(5,</a:t>
              </a:r>
              <a:r>
                <a:rPr kumimoji="1" lang="en-US" altLang="zh-CN" b="1">
                  <a:latin typeface="宋体" panose="02010600030101010101" pitchFamily="2" charset="-122"/>
                  <a:ea typeface="宋体" panose="02010600030101010101" pitchFamily="2" charset="-122"/>
                  <a:sym typeface="Symbol" panose="05050102010706020507" pitchFamily="18" charset="2"/>
                </a:rPr>
                <a:t></a:t>
              </a:r>
              <a:r>
                <a:rPr kumimoji="1" lang="en-US" altLang="zh-CN" b="1">
                  <a:latin typeface="Times New Roman" panose="02020603050405020304" pitchFamily="18" charset="0"/>
                  <a:ea typeface="宋体" panose="02010600030101010101" pitchFamily="2" charset="-122"/>
                </a:rPr>
                <a:t>)</a:t>
              </a:r>
              <a:endParaRPr kumimoji="1" lang="en-US" altLang="zh-CN" b="1">
                <a:latin typeface="宋体" panose="02010600030101010101" pitchFamily="2" charset="-122"/>
                <a:ea typeface="宋体" panose="02010600030101010101" pitchFamily="2" charset="-122"/>
                <a:sym typeface="Symbol" panose="05050102010706020507" pitchFamily="18" charset="2"/>
              </a:endParaRPr>
            </a:p>
          </p:txBody>
        </p:sp>
        <p:sp>
          <p:nvSpPr>
            <p:cNvPr id="111652" name="Rectangle 31">
              <a:extLst>
                <a:ext uri="{FF2B5EF4-FFF2-40B4-BE49-F238E27FC236}">
                  <a16:creationId xmlns:a16="http://schemas.microsoft.com/office/drawing/2014/main" id="{CAE4D5C0-92C9-4ECA-BD9C-9F04E8B795F0}"/>
                </a:ext>
              </a:extLst>
            </p:cNvPr>
            <p:cNvSpPr>
              <a:spLocks noChangeArrowheads="1"/>
            </p:cNvSpPr>
            <p:nvPr/>
          </p:nvSpPr>
          <p:spPr bwMode="auto">
            <a:xfrm>
              <a:off x="250825" y="2276475"/>
              <a:ext cx="7921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MIN</a:t>
              </a:r>
              <a:r>
                <a:rPr lang="zh-CN" altLang="en-US" sz="2400" b="1">
                  <a:ea typeface="宋体" panose="02010600030101010101" pitchFamily="2" charset="-122"/>
                </a:rPr>
                <a:t>节点</a:t>
              </a:r>
            </a:p>
          </p:txBody>
        </p:sp>
        <p:sp>
          <p:nvSpPr>
            <p:cNvPr id="111653" name="Rectangle 32">
              <a:extLst>
                <a:ext uri="{FF2B5EF4-FFF2-40B4-BE49-F238E27FC236}">
                  <a16:creationId xmlns:a16="http://schemas.microsoft.com/office/drawing/2014/main" id="{3DC2720B-98C9-449B-B1B1-F8BB2024A9BC}"/>
                </a:ext>
              </a:extLst>
            </p:cNvPr>
            <p:cNvSpPr>
              <a:spLocks noChangeArrowheads="1"/>
            </p:cNvSpPr>
            <p:nvPr/>
          </p:nvSpPr>
          <p:spPr bwMode="auto">
            <a:xfrm>
              <a:off x="0" y="4868863"/>
              <a:ext cx="7921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400" b="1">
                  <a:ea typeface="宋体" panose="02010600030101010101" pitchFamily="2" charset="-122"/>
                </a:rPr>
                <a:t>终端节点</a:t>
              </a:r>
            </a:p>
          </p:txBody>
        </p:sp>
        <p:sp>
          <p:nvSpPr>
            <p:cNvPr id="111654" name="Freeform 33">
              <a:extLst>
                <a:ext uri="{FF2B5EF4-FFF2-40B4-BE49-F238E27FC236}">
                  <a16:creationId xmlns:a16="http://schemas.microsoft.com/office/drawing/2014/main" id="{3063C909-DD19-4E85-9AE2-6A3E98E12412}"/>
                </a:ext>
              </a:extLst>
            </p:cNvPr>
            <p:cNvSpPr>
              <a:spLocks/>
            </p:cNvSpPr>
            <p:nvPr/>
          </p:nvSpPr>
          <p:spPr bwMode="auto">
            <a:xfrm>
              <a:off x="2916238" y="3141663"/>
              <a:ext cx="2479675" cy="3178175"/>
            </a:xfrm>
            <a:custGeom>
              <a:avLst/>
              <a:gdLst>
                <a:gd name="T0" fmla="*/ 2147483646 w 1562"/>
                <a:gd name="T1" fmla="*/ 2147483646 h 2002"/>
                <a:gd name="T2" fmla="*/ 2147483646 w 1562"/>
                <a:gd name="T3" fmla="*/ 2147483646 h 2002"/>
                <a:gd name="T4" fmla="*/ 2147483646 w 1562"/>
                <a:gd name="T5" fmla="*/ 2147483646 h 2002"/>
                <a:gd name="T6" fmla="*/ 2147483646 w 1562"/>
                <a:gd name="T7" fmla="*/ 2147483646 h 2002"/>
                <a:gd name="T8" fmla="*/ 2147483646 w 1562"/>
                <a:gd name="T9" fmla="*/ 2147483646 h 2002"/>
                <a:gd name="T10" fmla="*/ 2147483646 w 1562"/>
                <a:gd name="T11" fmla="*/ 2147483646 h 2002"/>
                <a:gd name="T12" fmla="*/ 2147483646 w 1562"/>
                <a:gd name="T13" fmla="*/ 2147483646 h 2002"/>
                <a:gd name="T14" fmla="*/ 2147483646 w 1562"/>
                <a:gd name="T15" fmla="*/ 2147483646 h 2002"/>
                <a:gd name="T16" fmla="*/ 2147483646 w 1562"/>
                <a:gd name="T17" fmla="*/ 2147483646 h 2002"/>
                <a:gd name="T18" fmla="*/ 2147483646 w 1562"/>
                <a:gd name="T19" fmla="*/ 2147483646 h 2002"/>
                <a:gd name="T20" fmla="*/ 2147483646 w 1562"/>
                <a:gd name="T21" fmla="*/ 0 h 2002"/>
                <a:gd name="T22" fmla="*/ 2147483646 w 1562"/>
                <a:gd name="T23" fmla="*/ 2147483646 h 2002"/>
                <a:gd name="T24" fmla="*/ 2147483646 w 1562"/>
                <a:gd name="T25" fmla="*/ 2147483646 h 2002"/>
                <a:gd name="T26" fmla="*/ 2147483646 w 1562"/>
                <a:gd name="T27" fmla="*/ 2147483646 h 2002"/>
                <a:gd name="T28" fmla="*/ 2147483646 w 1562"/>
                <a:gd name="T29" fmla="*/ 2147483646 h 2002"/>
                <a:gd name="T30" fmla="*/ 2147483646 w 1562"/>
                <a:gd name="T31" fmla="*/ 2147483646 h 2002"/>
                <a:gd name="T32" fmla="*/ 2147483646 w 1562"/>
                <a:gd name="T33" fmla="*/ 2147483646 h 2002"/>
                <a:gd name="T34" fmla="*/ 2147483646 w 1562"/>
                <a:gd name="T35" fmla="*/ 2147483646 h 2002"/>
                <a:gd name="T36" fmla="*/ 2147483646 w 1562"/>
                <a:gd name="T37" fmla="*/ 2147483646 h 2002"/>
                <a:gd name="T38" fmla="*/ 2147483646 w 1562"/>
                <a:gd name="T39" fmla="*/ 2147483646 h 2002"/>
                <a:gd name="T40" fmla="*/ 2147483646 w 1562"/>
                <a:gd name="T41" fmla="*/ 2147483646 h 2002"/>
                <a:gd name="T42" fmla="*/ 2147483646 w 1562"/>
                <a:gd name="T43" fmla="*/ 2147483646 h 2002"/>
                <a:gd name="T44" fmla="*/ 2147483646 w 1562"/>
                <a:gd name="T45" fmla="*/ 2147483646 h 2002"/>
                <a:gd name="T46" fmla="*/ 2147483646 w 1562"/>
                <a:gd name="T47" fmla="*/ 2147483646 h 2002"/>
                <a:gd name="T48" fmla="*/ 2147483646 w 1562"/>
                <a:gd name="T49" fmla="*/ 2147483646 h 2002"/>
                <a:gd name="T50" fmla="*/ 2147483646 w 1562"/>
                <a:gd name="T51" fmla="*/ 2147483646 h 2002"/>
                <a:gd name="T52" fmla="*/ 2147483646 w 1562"/>
                <a:gd name="T53" fmla="*/ 2147483646 h 2002"/>
                <a:gd name="T54" fmla="*/ 2147483646 w 1562"/>
                <a:gd name="T55" fmla="*/ 2147483646 h 2002"/>
                <a:gd name="T56" fmla="*/ 2147483646 w 1562"/>
                <a:gd name="T57" fmla="*/ 2147483646 h 2002"/>
                <a:gd name="T58" fmla="*/ 2147483646 w 1562"/>
                <a:gd name="T59" fmla="*/ 2147483646 h 2002"/>
                <a:gd name="T60" fmla="*/ 2147483646 w 1562"/>
                <a:gd name="T61" fmla="*/ 2147483646 h 2002"/>
                <a:gd name="T62" fmla="*/ 2147483646 w 1562"/>
                <a:gd name="T63" fmla="*/ 2147483646 h 2002"/>
                <a:gd name="T64" fmla="*/ 2147483646 w 1562"/>
                <a:gd name="T65" fmla="*/ 2147483646 h 2002"/>
                <a:gd name="T66" fmla="*/ 2147483646 w 1562"/>
                <a:gd name="T67" fmla="*/ 2147483646 h 2002"/>
                <a:gd name="T68" fmla="*/ 2147483646 w 1562"/>
                <a:gd name="T69" fmla="*/ 2147483646 h 2002"/>
                <a:gd name="T70" fmla="*/ 2147483646 w 1562"/>
                <a:gd name="T71" fmla="*/ 2147483646 h 2002"/>
                <a:gd name="T72" fmla="*/ 2147483646 w 1562"/>
                <a:gd name="T73" fmla="*/ 2147483646 h 2002"/>
                <a:gd name="T74" fmla="*/ 2147483646 w 1562"/>
                <a:gd name="T75" fmla="*/ 2147483646 h 2002"/>
                <a:gd name="T76" fmla="*/ 2147483646 w 1562"/>
                <a:gd name="T77" fmla="*/ 2147483646 h 2002"/>
                <a:gd name="T78" fmla="*/ 2147483646 w 1562"/>
                <a:gd name="T79" fmla="*/ 2147483646 h 2002"/>
                <a:gd name="T80" fmla="*/ 2147483646 w 1562"/>
                <a:gd name="T81" fmla="*/ 2147483646 h 200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62"/>
                <a:gd name="T124" fmla="*/ 0 h 2002"/>
                <a:gd name="T125" fmla="*/ 1562 w 1562"/>
                <a:gd name="T126" fmla="*/ 2002 h 200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62" h="2002">
                  <a:moveTo>
                    <a:pt x="7" y="1015"/>
                  </a:moveTo>
                  <a:cubicBezTo>
                    <a:pt x="64" y="958"/>
                    <a:pt x="54" y="889"/>
                    <a:pt x="71" y="814"/>
                  </a:cubicBezTo>
                  <a:cubicBezTo>
                    <a:pt x="81" y="773"/>
                    <a:pt x="80" y="797"/>
                    <a:pt x="99" y="759"/>
                  </a:cubicBezTo>
                  <a:cubicBezTo>
                    <a:pt x="121" y="714"/>
                    <a:pt x="135" y="672"/>
                    <a:pt x="163" y="631"/>
                  </a:cubicBezTo>
                  <a:cubicBezTo>
                    <a:pt x="176" y="591"/>
                    <a:pt x="178" y="551"/>
                    <a:pt x="209" y="521"/>
                  </a:cubicBezTo>
                  <a:cubicBezTo>
                    <a:pt x="239" y="428"/>
                    <a:pt x="305" y="360"/>
                    <a:pt x="373" y="292"/>
                  </a:cubicBezTo>
                  <a:cubicBezTo>
                    <a:pt x="445" y="220"/>
                    <a:pt x="370" y="250"/>
                    <a:pt x="465" y="183"/>
                  </a:cubicBezTo>
                  <a:cubicBezTo>
                    <a:pt x="493" y="163"/>
                    <a:pt x="521" y="141"/>
                    <a:pt x="547" y="119"/>
                  </a:cubicBezTo>
                  <a:cubicBezTo>
                    <a:pt x="563" y="105"/>
                    <a:pt x="572" y="80"/>
                    <a:pt x="593" y="73"/>
                  </a:cubicBezTo>
                  <a:cubicBezTo>
                    <a:pt x="611" y="67"/>
                    <a:pt x="647" y="55"/>
                    <a:pt x="647" y="55"/>
                  </a:cubicBezTo>
                  <a:cubicBezTo>
                    <a:pt x="682" y="29"/>
                    <a:pt x="713" y="23"/>
                    <a:pt x="748" y="0"/>
                  </a:cubicBezTo>
                  <a:cubicBezTo>
                    <a:pt x="818" y="9"/>
                    <a:pt x="890" y="9"/>
                    <a:pt x="958" y="27"/>
                  </a:cubicBezTo>
                  <a:cubicBezTo>
                    <a:pt x="1046" y="50"/>
                    <a:pt x="1096" y="139"/>
                    <a:pt x="1150" y="201"/>
                  </a:cubicBezTo>
                  <a:cubicBezTo>
                    <a:pt x="1179" y="234"/>
                    <a:pt x="1218" y="254"/>
                    <a:pt x="1251" y="283"/>
                  </a:cubicBezTo>
                  <a:cubicBezTo>
                    <a:pt x="1285" y="314"/>
                    <a:pt x="1316" y="346"/>
                    <a:pt x="1351" y="375"/>
                  </a:cubicBezTo>
                  <a:cubicBezTo>
                    <a:pt x="1394" y="411"/>
                    <a:pt x="1366" y="372"/>
                    <a:pt x="1406" y="420"/>
                  </a:cubicBezTo>
                  <a:cubicBezTo>
                    <a:pt x="1459" y="484"/>
                    <a:pt x="1457" y="553"/>
                    <a:pt x="1516" y="612"/>
                  </a:cubicBezTo>
                  <a:cubicBezTo>
                    <a:pt x="1544" y="669"/>
                    <a:pt x="1552" y="724"/>
                    <a:pt x="1562" y="786"/>
                  </a:cubicBezTo>
                  <a:cubicBezTo>
                    <a:pt x="1559" y="817"/>
                    <a:pt x="1560" y="848"/>
                    <a:pt x="1553" y="878"/>
                  </a:cubicBezTo>
                  <a:cubicBezTo>
                    <a:pt x="1550" y="889"/>
                    <a:pt x="1539" y="895"/>
                    <a:pt x="1534" y="905"/>
                  </a:cubicBezTo>
                  <a:cubicBezTo>
                    <a:pt x="1517" y="938"/>
                    <a:pt x="1505" y="973"/>
                    <a:pt x="1489" y="1006"/>
                  </a:cubicBezTo>
                  <a:cubicBezTo>
                    <a:pt x="1473" y="1039"/>
                    <a:pt x="1443" y="1106"/>
                    <a:pt x="1443" y="1106"/>
                  </a:cubicBezTo>
                  <a:cubicBezTo>
                    <a:pt x="1428" y="1167"/>
                    <a:pt x="1421" y="1228"/>
                    <a:pt x="1406" y="1289"/>
                  </a:cubicBezTo>
                  <a:cubicBezTo>
                    <a:pt x="1403" y="1374"/>
                    <a:pt x="1405" y="1460"/>
                    <a:pt x="1397" y="1545"/>
                  </a:cubicBezTo>
                  <a:cubicBezTo>
                    <a:pt x="1396" y="1559"/>
                    <a:pt x="1384" y="1569"/>
                    <a:pt x="1379" y="1582"/>
                  </a:cubicBezTo>
                  <a:cubicBezTo>
                    <a:pt x="1342" y="1676"/>
                    <a:pt x="1387" y="1600"/>
                    <a:pt x="1315" y="1700"/>
                  </a:cubicBezTo>
                  <a:cubicBezTo>
                    <a:pt x="1298" y="1724"/>
                    <a:pt x="1291" y="1764"/>
                    <a:pt x="1269" y="1783"/>
                  </a:cubicBezTo>
                  <a:cubicBezTo>
                    <a:pt x="1213" y="1831"/>
                    <a:pt x="1136" y="1860"/>
                    <a:pt x="1068" y="1883"/>
                  </a:cubicBezTo>
                  <a:cubicBezTo>
                    <a:pt x="1011" y="1902"/>
                    <a:pt x="961" y="1937"/>
                    <a:pt x="903" y="1956"/>
                  </a:cubicBezTo>
                  <a:cubicBezTo>
                    <a:pt x="871" y="1978"/>
                    <a:pt x="838" y="1985"/>
                    <a:pt x="803" y="2002"/>
                  </a:cubicBezTo>
                  <a:cubicBezTo>
                    <a:pt x="708" y="1999"/>
                    <a:pt x="614" y="1998"/>
                    <a:pt x="519" y="1993"/>
                  </a:cubicBezTo>
                  <a:cubicBezTo>
                    <a:pt x="488" y="1991"/>
                    <a:pt x="483" y="1970"/>
                    <a:pt x="455" y="1956"/>
                  </a:cubicBezTo>
                  <a:cubicBezTo>
                    <a:pt x="444" y="1950"/>
                    <a:pt x="431" y="1951"/>
                    <a:pt x="419" y="1947"/>
                  </a:cubicBezTo>
                  <a:cubicBezTo>
                    <a:pt x="374" y="1930"/>
                    <a:pt x="324" y="1895"/>
                    <a:pt x="282" y="1874"/>
                  </a:cubicBezTo>
                  <a:cubicBezTo>
                    <a:pt x="211" y="1838"/>
                    <a:pt x="162" y="1757"/>
                    <a:pt x="108" y="1700"/>
                  </a:cubicBezTo>
                  <a:cubicBezTo>
                    <a:pt x="97" y="1668"/>
                    <a:pt x="87" y="1642"/>
                    <a:pt x="62" y="1618"/>
                  </a:cubicBezTo>
                  <a:cubicBezTo>
                    <a:pt x="49" y="1579"/>
                    <a:pt x="48" y="1538"/>
                    <a:pt x="35" y="1499"/>
                  </a:cubicBezTo>
                  <a:cubicBezTo>
                    <a:pt x="41" y="1440"/>
                    <a:pt x="46" y="1383"/>
                    <a:pt x="62" y="1326"/>
                  </a:cubicBezTo>
                  <a:cubicBezTo>
                    <a:pt x="69" y="1301"/>
                    <a:pt x="81" y="1252"/>
                    <a:pt x="81" y="1252"/>
                  </a:cubicBezTo>
                  <a:cubicBezTo>
                    <a:pt x="70" y="1097"/>
                    <a:pt x="91" y="1146"/>
                    <a:pt x="35" y="1060"/>
                  </a:cubicBezTo>
                  <a:cubicBezTo>
                    <a:pt x="0" y="1006"/>
                    <a:pt x="32" y="1038"/>
                    <a:pt x="7" y="1015"/>
                  </a:cubicBezTo>
                  <a:close/>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55" name="Line 34">
              <a:extLst>
                <a:ext uri="{FF2B5EF4-FFF2-40B4-BE49-F238E27FC236}">
                  <a16:creationId xmlns:a16="http://schemas.microsoft.com/office/drawing/2014/main" id="{CB9E944F-7F7B-477C-8FF8-D33F8DC87913}"/>
                </a:ext>
              </a:extLst>
            </p:cNvPr>
            <p:cNvSpPr>
              <a:spLocks noChangeShapeType="1"/>
            </p:cNvSpPr>
            <p:nvPr/>
          </p:nvSpPr>
          <p:spPr bwMode="auto">
            <a:xfrm flipV="1">
              <a:off x="7380288" y="1700213"/>
              <a:ext cx="720725" cy="433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6" name="Rectangle 35">
              <a:extLst>
                <a:ext uri="{FF2B5EF4-FFF2-40B4-BE49-F238E27FC236}">
                  <a16:creationId xmlns:a16="http://schemas.microsoft.com/office/drawing/2014/main" id="{5E8DD80B-F75F-4CA8-845E-FB766CEB9219}"/>
                </a:ext>
              </a:extLst>
            </p:cNvPr>
            <p:cNvSpPr>
              <a:spLocks noChangeArrowheads="1"/>
            </p:cNvSpPr>
            <p:nvPr/>
          </p:nvSpPr>
          <p:spPr bwMode="auto">
            <a:xfrm>
              <a:off x="4500563" y="6426200"/>
              <a:ext cx="12049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sym typeface="Symbol" panose="05050102010706020507" pitchFamily="18" charset="2"/>
                </a:rPr>
                <a:t></a:t>
              </a:r>
              <a:r>
                <a:rPr lang="zh-CN" altLang="en-US" sz="2400" b="1">
                  <a:ea typeface="宋体" panose="02010600030101010101" pitchFamily="2" charset="-122"/>
                  <a:sym typeface="Symbol" panose="05050102010706020507" pitchFamily="18" charset="2"/>
                </a:rPr>
                <a:t>剪剪枝</a:t>
              </a:r>
            </a:p>
          </p:txBody>
        </p:sp>
        <p:sp>
          <p:nvSpPr>
            <p:cNvPr id="111657" name="Line 36">
              <a:extLst>
                <a:ext uri="{FF2B5EF4-FFF2-40B4-BE49-F238E27FC236}">
                  <a16:creationId xmlns:a16="http://schemas.microsoft.com/office/drawing/2014/main" id="{B4C01C68-68B9-4E0B-8D2C-C245F089ECE3}"/>
                </a:ext>
              </a:extLst>
            </p:cNvPr>
            <p:cNvSpPr>
              <a:spLocks noChangeShapeType="1"/>
            </p:cNvSpPr>
            <p:nvPr/>
          </p:nvSpPr>
          <p:spPr bwMode="auto">
            <a:xfrm>
              <a:off x="4230688" y="4799013"/>
              <a:ext cx="504825" cy="6477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8" name="Line 37">
              <a:extLst>
                <a:ext uri="{FF2B5EF4-FFF2-40B4-BE49-F238E27FC236}">
                  <a16:creationId xmlns:a16="http://schemas.microsoft.com/office/drawing/2014/main" id="{21ADC661-A0B4-4303-A02F-94230E0F639C}"/>
                </a:ext>
              </a:extLst>
            </p:cNvPr>
            <p:cNvSpPr>
              <a:spLocks noChangeShapeType="1"/>
            </p:cNvSpPr>
            <p:nvPr/>
          </p:nvSpPr>
          <p:spPr bwMode="auto">
            <a:xfrm flipH="1">
              <a:off x="4159250" y="4799013"/>
              <a:ext cx="647700" cy="7207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9" name="Freeform 38">
              <a:extLst>
                <a:ext uri="{FF2B5EF4-FFF2-40B4-BE49-F238E27FC236}">
                  <a16:creationId xmlns:a16="http://schemas.microsoft.com/office/drawing/2014/main" id="{04AD3C2D-0903-44F4-A67A-F2ECC0AEF20A}"/>
                </a:ext>
              </a:extLst>
            </p:cNvPr>
            <p:cNvSpPr>
              <a:spLocks/>
            </p:cNvSpPr>
            <p:nvPr/>
          </p:nvSpPr>
          <p:spPr bwMode="auto">
            <a:xfrm>
              <a:off x="5200650" y="1700213"/>
              <a:ext cx="3943350" cy="4656137"/>
            </a:xfrm>
            <a:custGeom>
              <a:avLst/>
              <a:gdLst>
                <a:gd name="T0" fmla="*/ 2147483646 w 2484"/>
                <a:gd name="T1" fmla="*/ 2147483646 h 2933"/>
                <a:gd name="T2" fmla="*/ 2147483646 w 2484"/>
                <a:gd name="T3" fmla="*/ 2147483646 h 2933"/>
                <a:gd name="T4" fmla="*/ 2147483646 w 2484"/>
                <a:gd name="T5" fmla="*/ 2147483646 h 2933"/>
                <a:gd name="T6" fmla="*/ 2147483646 w 2484"/>
                <a:gd name="T7" fmla="*/ 2147483646 h 2933"/>
                <a:gd name="T8" fmla="*/ 2147483646 w 2484"/>
                <a:gd name="T9" fmla="*/ 2147483646 h 2933"/>
                <a:gd name="T10" fmla="*/ 2147483646 w 2484"/>
                <a:gd name="T11" fmla="*/ 2147483646 h 2933"/>
                <a:gd name="T12" fmla="*/ 2147483646 w 2484"/>
                <a:gd name="T13" fmla="*/ 2147483646 h 2933"/>
                <a:gd name="T14" fmla="*/ 2147483646 w 2484"/>
                <a:gd name="T15" fmla="*/ 2147483646 h 2933"/>
                <a:gd name="T16" fmla="*/ 2147483646 w 2484"/>
                <a:gd name="T17" fmla="*/ 2147483646 h 2933"/>
                <a:gd name="T18" fmla="*/ 2147483646 w 2484"/>
                <a:gd name="T19" fmla="*/ 2147483646 h 2933"/>
                <a:gd name="T20" fmla="*/ 2147483646 w 2484"/>
                <a:gd name="T21" fmla="*/ 2147483646 h 2933"/>
                <a:gd name="T22" fmla="*/ 2147483646 w 2484"/>
                <a:gd name="T23" fmla="*/ 2147483646 h 2933"/>
                <a:gd name="T24" fmla="*/ 2147483646 w 2484"/>
                <a:gd name="T25" fmla="*/ 2147483646 h 2933"/>
                <a:gd name="T26" fmla="*/ 2147483646 w 2484"/>
                <a:gd name="T27" fmla="*/ 2147483646 h 2933"/>
                <a:gd name="T28" fmla="*/ 2147483646 w 2484"/>
                <a:gd name="T29" fmla="*/ 2147483646 h 2933"/>
                <a:gd name="T30" fmla="*/ 2147483646 w 2484"/>
                <a:gd name="T31" fmla="*/ 2147483646 h 2933"/>
                <a:gd name="T32" fmla="*/ 2147483646 w 2484"/>
                <a:gd name="T33" fmla="*/ 2147483646 h 2933"/>
                <a:gd name="T34" fmla="*/ 2147483646 w 2484"/>
                <a:gd name="T35" fmla="*/ 2147483646 h 2933"/>
                <a:gd name="T36" fmla="*/ 2147483646 w 2484"/>
                <a:gd name="T37" fmla="*/ 2147483646 h 2933"/>
                <a:gd name="T38" fmla="*/ 2147483646 w 2484"/>
                <a:gd name="T39" fmla="*/ 2147483646 h 2933"/>
                <a:gd name="T40" fmla="*/ 2147483646 w 2484"/>
                <a:gd name="T41" fmla="*/ 2147483646 h 2933"/>
                <a:gd name="T42" fmla="*/ 2147483646 w 2484"/>
                <a:gd name="T43" fmla="*/ 2147483646 h 2933"/>
                <a:gd name="T44" fmla="*/ 2147483646 w 2484"/>
                <a:gd name="T45" fmla="*/ 2147483646 h 2933"/>
                <a:gd name="T46" fmla="*/ 2147483646 w 2484"/>
                <a:gd name="T47" fmla="*/ 2147483646 h 2933"/>
                <a:gd name="T48" fmla="*/ 2147483646 w 2484"/>
                <a:gd name="T49" fmla="*/ 2147483646 h 2933"/>
                <a:gd name="T50" fmla="*/ 2147483646 w 2484"/>
                <a:gd name="T51" fmla="*/ 2147483646 h 2933"/>
                <a:gd name="T52" fmla="*/ 2147483646 w 2484"/>
                <a:gd name="T53" fmla="*/ 2147483646 h 2933"/>
                <a:gd name="T54" fmla="*/ 2147483646 w 2484"/>
                <a:gd name="T55" fmla="*/ 2147483646 h 2933"/>
                <a:gd name="T56" fmla="*/ 2147483646 w 2484"/>
                <a:gd name="T57" fmla="*/ 2147483646 h 2933"/>
                <a:gd name="T58" fmla="*/ 2147483646 w 2484"/>
                <a:gd name="T59" fmla="*/ 2147483646 h 2933"/>
                <a:gd name="T60" fmla="*/ 2147483646 w 2484"/>
                <a:gd name="T61" fmla="*/ 2147483646 h 2933"/>
                <a:gd name="T62" fmla="*/ 2147483646 w 2484"/>
                <a:gd name="T63" fmla="*/ 2147483646 h 2933"/>
                <a:gd name="T64" fmla="*/ 2147483646 w 2484"/>
                <a:gd name="T65" fmla="*/ 2147483646 h 2933"/>
                <a:gd name="T66" fmla="*/ 2147483646 w 2484"/>
                <a:gd name="T67" fmla="*/ 2147483646 h 2933"/>
                <a:gd name="T68" fmla="*/ 2147483646 w 2484"/>
                <a:gd name="T69" fmla="*/ 2147483646 h 2933"/>
                <a:gd name="T70" fmla="*/ 2147483646 w 2484"/>
                <a:gd name="T71" fmla="*/ 2147483646 h 2933"/>
                <a:gd name="T72" fmla="*/ 2147483646 w 2484"/>
                <a:gd name="T73" fmla="*/ 2147483646 h 2933"/>
                <a:gd name="T74" fmla="*/ 2147483646 w 2484"/>
                <a:gd name="T75" fmla="*/ 2147483646 h 2933"/>
                <a:gd name="T76" fmla="*/ 2147483646 w 2484"/>
                <a:gd name="T77" fmla="*/ 2147483646 h 2933"/>
                <a:gd name="T78" fmla="*/ 2147483646 w 2484"/>
                <a:gd name="T79" fmla="*/ 2147483646 h 2933"/>
                <a:gd name="T80" fmla="*/ 2147483646 w 2484"/>
                <a:gd name="T81" fmla="*/ 2147483646 h 2933"/>
                <a:gd name="T82" fmla="*/ 2147483646 w 2484"/>
                <a:gd name="T83" fmla="*/ 2147483646 h 2933"/>
                <a:gd name="T84" fmla="*/ 2147483646 w 2484"/>
                <a:gd name="T85" fmla="*/ 2147483646 h 2933"/>
                <a:gd name="T86" fmla="*/ 2147483646 w 2484"/>
                <a:gd name="T87" fmla="*/ 2147483646 h 2933"/>
                <a:gd name="T88" fmla="*/ 2147483646 w 2484"/>
                <a:gd name="T89" fmla="*/ 2147483646 h 2933"/>
                <a:gd name="T90" fmla="*/ 2147483646 w 2484"/>
                <a:gd name="T91" fmla="*/ 2147483646 h 2933"/>
                <a:gd name="T92" fmla="*/ 2147483646 w 2484"/>
                <a:gd name="T93" fmla="*/ 2147483646 h 2933"/>
                <a:gd name="T94" fmla="*/ 2147483646 w 2484"/>
                <a:gd name="T95" fmla="*/ 2147483646 h 293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84"/>
                <a:gd name="T145" fmla="*/ 0 h 2933"/>
                <a:gd name="T146" fmla="*/ 2484 w 2484"/>
                <a:gd name="T147" fmla="*/ 2933 h 293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84" h="2933">
                  <a:moveTo>
                    <a:pt x="18" y="2357"/>
                  </a:moveTo>
                  <a:cubicBezTo>
                    <a:pt x="27" y="2221"/>
                    <a:pt x="0" y="2052"/>
                    <a:pt x="46" y="1927"/>
                  </a:cubicBezTo>
                  <a:cubicBezTo>
                    <a:pt x="79" y="1839"/>
                    <a:pt x="137" y="1800"/>
                    <a:pt x="165" y="1699"/>
                  </a:cubicBezTo>
                  <a:cubicBezTo>
                    <a:pt x="177" y="1546"/>
                    <a:pt x="227" y="1170"/>
                    <a:pt x="155" y="1068"/>
                  </a:cubicBezTo>
                  <a:cubicBezTo>
                    <a:pt x="140" y="1021"/>
                    <a:pt x="137" y="972"/>
                    <a:pt x="110" y="931"/>
                  </a:cubicBezTo>
                  <a:cubicBezTo>
                    <a:pt x="90" y="751"/>
                    <a:pt x="85" y="847"/>
                    <a:pt x="101" y="565"/>
                  </a:cubicBezTo>
                  <a:cubicBezTo>
                    <a:pt x="104" y="515"/>
                    <a:pt x="111" y="463"/>
                    <a:pt x="137" y="419"/>
                  </a:cubicBezTo>
                  <a:cubicBezTo>
                    <a:pt x="172" y="359"/>
                    <a:pt x="235" y="313"/>
                    <a:pt x="283" y="263"/>
                  </a:cubicBezTo>
                  <a:cubicBezTo>
                    <a:pt x="331" y="213"/>
                    <a:pt x="472" y="130"/>
                    <a:pt x="539" y="108"/>
                  </a:cubicBezTo>
                  <a:cubicBezTo>
                    <a:pt x="572" y="97"/>
                    <a:pt x="594" y="76"/>
                    <a:pt x="622" y="62"/>
                  </a:cubicBezTo>
                  <a:cubicBezTo>
                    <a:pt x="639" y="54"/>
                    <a:pt x="677" y="44"/>
                    <a:pt x="677" y="44"/>
                  </a:cubicBezTo>
                  <a:cubicBezTo>
                    <a:pt x="707" y="12"/>
                    <a:pt x="746" y="20"/>
                    <a:pt x="786" y="7"/>
                  </a:cubicBezTo>
                  <a:cubicBezTo>
                    <a:pt x="876" y="9"/>
                    <a:pt x="1211" y="0"/>
                    <a:pt x="1344" y="44"/>
                  </a:cubicBezTo>
                  <a:cubicBezTo>
                    <a:pt x="1409" y="65"/>
                    <a:pt x="1464" y="106"/>
                    <a:pt x="1527" y="126"/>
                  </a:cubicBezTo>
                  <a:cubicBezTo>
                    <a:pt x="1586" y="185"/>
                    <a:pt x="1661" y="215"/>
                    <a:pt x="1728" y="263"/>
                  </a:cubicBezTo>
                  <a:cubicBezTo>
                    <a:pt x="1766" y="291"/>
                    <a:pt x="1800" y="328"/>
                    <a:pt x="1838" y="355"/>
                  </a:cubicBezTo>
                  <a:cubicBezTo>
                    <a:pt x="1860" y="371"/>
                    <a:pt x="1888" y="377"/>
                    <a:pt x="1911" y="391"/>
                  </a:cubicBezTo>
                  <a:cubicBezTo>
                    <a:pt x="1941" y="410"/>
                    <a:pt x="1963" y="435"/>
                    <a:pt x="1993" y="455"/>
                  </a:cubicBezTo>
                  <a:cubicBezTo>
                    <a:pt x="2024" y="503"/>
                    <a:pt x="1997" y="470"/>
                    <a:pt x="2057" y="510"/>
                  </a:cubicBezTo>
                  <a:cubicBezTo>
                    <a:pt x="2079" y="525"/>
                    <a:pt x="2121" y="556"/>
                    <a:pt x="2121" y="556"/>
                  </a:cubicBezTo>
                  <a:cubicBezTo>
                    <a:pt x="2202" y="677"/>
                    <a:pt x="2174" y="626"/>
                    <a:pt x="2213" y="702"/>
                  </a:cubicBezTo>
                  <a:cubicBezTo>
                    <a:pt x="2228" y="769"/>
                    <a:pt x="2247" y="805"/>
                    <a:pt x="2267" y="867"/>
                  </a:cubicBezTo>
                  <a:cubicBezTo>
                    <a:pt x="2275" y="892"/>
                    <a:pt x="2301" y="907"/>
                    <a:pt x="2313" y="931"/>
                  </a:cubicBezTo>
                  <a:cubicBezTo>
                    <a:pt x="2345" y="996"/>
                    <a:pt x="2294" y="918"/>
                    <a:pt x="2341" y="985"/>
                  </a:cubicBezTo>
                  <a:cubicBezTo>
                    <a:pt x="2354" y="1079"/>
                    <a:pt x="2341" y="1018"/>
                    <a:pt x="2368" y="1095"/>
                  </a:cubicBezTo>
                  <a:cubicBezTo>
                    <a:pt x="2374" y="1113"/>
                    <a:pt x="2386" y="1150"/>
                    <a:pt x="2386" y="1150"/>
                  </a:cubicBezTo>
                  <a:cubicBezTo>
                    <a:pt x="2411" y="1304"/>
                    <a:pt x="2414" y="1468"/>
                    <a:pt x="2469" y="1616"/>
                  </a:cubicBezTo>
                  <a:cubicBezTo>
                    <a:pt x="2484" y="1780"/>
                    <a:pt x="2484" y="1739"/>
                    <a:pt x="2469" y="1973"/>
                  </a:cubicBezTo>
                  <a:cubicBezTo>
                    <a:pt x="2467" y="2005"/>
                    <a:pt x="2441" y="2064"/>
                    <a:pt x="2441" y="2064"/>
                  </a:cubicBezTo>
                  <a:cubicBezTo>
                    <a:pt x="2437" y="2098"/>
                    <a:pt x="2425" y="2131"/>
                    <a:pt x="2423" y="2165"/>
                  </a:cubicBezTo>
                  <a:cubicBezTo>
                    <a:pt x="2413" y="2332"/>
                    <a:pt x="2430" y="2513"/>
                    <a:pt x="2331" y="2659"/>
                  </a:cubicBezTo>
                  <a:cubicBezTo>
                    <a:pt x="2281" y="2808"/>
                    <a:pt x="2126" y="2844"/>
                    <a:pt x="1993" y="2887"/>
                  </a:cubicBezTo>
                  <a:cubicBezTo>
                    <a:pt x="1941" y="2904"/>
                    <a:pt x="1884" y="2893"/>
                    <a:pt x="1829" y="2896"/>
                  </a:cubicBezTo>
                  <a:cubicBezTo>
                    <a:pt x="1786" y="2901"/>
                    <a:pt x="1744" y="2910"/>
                    <a:pt x="1701" y="2915"/>
                  </a:cubicBezTo>
                  <a:cubicBezTo>
                    <a:pt x="1640" y="2922"/>
                    <a:pt x="1518" y="2933"/>
                    <a:pt x="1518" y="2933"/>
                  </a:cubicBezTo>
                  <a:cubicBezTo>
                    <a:pt x="1481" y="2930"/>
                    <a:pt x="1444" y="2929"/>
                    <a:pt x="1408" y="2924"/>
                  </a:cubicBezTo>
                  <a:cubicBezTo>
                    <a:pt x="1380" y="2920"/>
                    <a:pt x="1326" y="2905"/>
                    <a:pt x="1326" y="2905"/>
                  </a:cubicBezTo>
                  <a:cubicBezTo>
                    <a:pt x="1291" y="2882"/>
                    <a:pt x="1267" y="2877"/>
                    <a:pt x="1225" y="2869"/>
                  </a:cubicBezTo>
                  <a:cubicBezTo>
                    <a:pt x="1177" y="2837"/>
                    <a:pt x="1137" y="2822"/>
                    <a:pt x="1079" y="2814"/>
                  </a:cubicBezTo>
                  <a:cubicBezTo>
                    <a:pt x="1055" y="2806"/>
                    <a:pt x="1029" y="2805"/>
                    <a:pt x="1006" y="2796"/>
                  </a:cubicBezTo>
                  <a:cubicBezTo>
                    <a:pt x="995" y="2792"/>
                    <a:pt x="988" y="2782"/>
                    <a:pt x="978" y="2777"/>
                  </a:cubicBezTo>
                  <a:cubicBezTo>
                    <a:pt x="944" y="2762"/>
                    <a:pt x="895" y="2756"/>
                    <a:pt x="859" y="2750"/>
                  </a:cubicBezTo>
                  <a:cubicBezTo>
                    <a:pt x="674" y="2688"/>
                    <a:pt x="489" y="2700"/>
                    <a:pt x="293" y="2695"/>
                  </a:cubicBezTo>
                  <a:cubicBezTo>
                    <a:pt x="209" y="2654"/>
                    <a:pt x="241" y="2675"/>
                    <a:pt x="192" y="2640"/>
                  </a:cubicBezTo>
                  <a:cubicBezTo>
                    <a:pt x="168" y="2604"/>
                    <a:pt x="154" y="2610"/>
                    <a:pt x="119" y="2585"/>
                  </a:cubicBezTo>
                  <a:cubicBezTo>
                    <a:pt x="95" y="2550"/>
                    <a:pt x="70" y="2521"/>
                    <a:pt x="46" y="2485"/>
                  </a:cubicBezTo>
                  <a:cubicBezTo>
                    <a:pt x="40" y="2476"/>
                    <a:pt x="27" y="2457"/>
                    <a:pt x="27" y="2457"/>
                  </a:cubicBezTo>
                  <a:cubicBezTo>
                    <a:pt x="10" y="2407"/>
                    <a:pt x="18" y="2439"/>
                    <a:pt x="18" y="2357"/>
                  </a:cubicBezTo>
                  <a:close/>
                </a:path>
              </a:pathLst>
            </a:custGeom>
            <a:noFill/>
            <a:ln w="9525" cap="flat">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60" name="Line 39">
              <a:extLst>
                <a:ext uri="{FF2B5EF4-FFF2-40B4-BE49-F238E27FC236}">
                  <a16:creationId xmlns:a16="http://schemas.microsoft.com/office/drawing/2014/main" id="{3070C83E-288E-4411-9C4B-55A691CF6372}"/>
                </a:ext>
              </a:extLst>
            </p:cNvPr>
            <p:cNvSpPr>
              <a:spLocks noChangeShapeType="1"/>
            </p:cNvSpPr>
            <p:nvPr/>
          </p:nvSpPr>
          <p:spPr bwMode="auto">
            <a:xfrm>
              <a:off x="7615238" y="4654550"/>
              <a:ext cx="431800" cy="7921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61" name="Line 40">
              <a:extLst>
                <a:ext uri="{FF2B5EF4-FFF2-40B4-BE49-F238E27FC236}">
                  <a16:creationId xmlns:a16="http://schemas.microsoft.com/office/drawing/2014/main" id="{13FD94D7-99A6-412A-9E5D-971D24308629}"/>
                </a:ext>
              </a:extLst>
            </p:cNvPr>
            <p:cNvSpPr>
              <a:spLocks noChangeShapeType="1"/>
            </p:cNvSpPr>
            <p:nvPr/>
          </p:nvSpPr>
          <p:spPr bwMode="auto">
            <a:xfrm flipH="1">
              <a:off x="7470775" y="4583113"/>
              <a:ext cx="576263" cy="9366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62" name="Rectangle 41">
              <a:extLst>
                <a:ext uri="{FF2B5EF4-FFF2-40B4-BE49-F238E27FC236}">
                  <a16:creationId xmlns:a16="http://schemas.microsoft.com/office/drawing/2014/main" id="{DA55EC61-28C2-4E63-A7E3-A106FB292D5E}"/>
                </a:ext>
              </a:extLst>
            </p:cNvPr>
            <p:cNvSpPr>
              <a:spLocks noChangeArrowheads="1"/>
            </p:cNvSpPr>
            <p:nvPr/>
          </p:nvSpPr>
          <p:spPr bwMode="auto">
            <a:xfrm>
              <a:off x="7308850" y="1196975"/>
              <a:ext cx="1096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sym typeface="Symbol" panose="05050102010706020507" pitchFamily="18" charset="2"/>
                </a:rPr>
                <a:t></a:t>
              </a:r>
              <a:r>
                <a:rPr lang="zh-CN" altLang="en-US" sz="2400" b="1">
                  <a:ea typeface="宋体" panose="02010600030101010101" pitchFamily="2" charset="-122"/>
                  <a:sym typeface="Symbol" panose="05050102010706020507" pitchFamily="18" charset="2"/>
                </a:rPr>
                <a:t>剪枝</a:t>
              </a:r>
            </a:p>
          </p:txBody>
        </p:sp>
        <p:sp>
          <p:nvSpPr>
            <p:cNvPr id="111663" name="Line 42">
              <a:extLst>
                <a:ext uri="{FF2B5EF4-FFF2-40B4-BE49-F238E27FC236}">
                  <a16:creationId xmlns:a16="http://schemas.microsoft.com/office/drawing/2014/main" id="{02281D01-8106-478F-87E4-8FF76826DE66}"/>
                </a:ext>
              </a:extLst>
            </p:cNvPr>
            <p:cNvSpPr>
              <a:spLocks noChangeShapeType="1"/>
            </p:cNvSpPr>
            <p:nvPr/>
          </p:nvSpPr>
          <p:spPr bwMode="auto">
            <a:xfrm flipH="1" flipV="1">
              <a:off x="4787900" y="5445125"/>
              <a:ext cx="21590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64" name="Line 43">
              <a:extLst>
                <a:ext uri="{FF2B5EF4-FFF2-40B4-BE49-F238E27FC236}">
                  <a16:creationId xmlns:a16="http://schemas.microsoft.com/office/drawing/2014/main" id="{1A8E65C8-F93C-49FF-ACF3-1FC9411D3511}"/>
                </a:ext>
              </a:extLst>
            </p:cNvPr>
            <p:cNvSpPr>
              <a:spLocks noChangeShapeType="1"/>
            </p:cNvSpPr>
            <p:nvPr/>
          </p:nvSpPr>
          <p:spPr bwMode="auto">
            <a:xfrm>
              <a:off x="8478838" y="4799013"/>
              <a:ext cx="431800" cy="7921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65" name="Line 44">
              <a:extLst>
                <a:ext uri="{FF2B5EF4-FFF2-40B4-BE49-F238E27FC236}">
                  <a16:creationId xmlns:a16="http://schemas.microsoft.com/office/drawing/2014/main" id="{AC7B5002-9DB6-4555-BC59-CB8F88EE7589}"/>
                </a:ext>
              </a:extLst>
            </p:cNvPr>
            <p:cNvSpPr>
              <a:spLocks noChangeShapeType="1"/>
            </p:cNvSpPr>
            <p:nvPr/>
          </p:nvSpPr>
          <p:spPr bwMode="auto">
            <a:xfrm flipH="1">
              <a:off x="8262938" y="4727575"/>
              <a:ext cx="576262" cy="9366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66" name="Line 45">
              <a:extLst>
                <a:ext uri="{FF2B5EF4-FFF2-40B4-BE49-F238E27FC236}">
                  <a16:creationId xmlns:a16="http://schemas.microsoft.com/office/drawing/2014/main" id="{803CE171-AEDA-4A90-8A39-51B6CA91BE0A}"/>
                </a:ext>
              </a:extLst>
            </p:cNvPr>
            <p:cNvSpPr>
              <a:spLocks noChangeShapeType="1"/>
            </p:cNvSpPr>
            <p:nvPr/>
          </p:nvSpPr>
          <p:spPr bwMode="auto">
            <a:xfrm flipH="1">
              <a:off x="7904163" y="3359150"/>
              <a:ext cx="576262" cy="9366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67" name="Line 46">
              <a:extLst>
                <a:ext uri="{FF2B5EF4-FFF2-40B4-BE49-F238E27FC236}">
                  <a16:creationId xmlns:a16="http://schemas.microsoft.com/office/drawing/2014/main" id="{9D5B5FAB-C04F-46DC-824A-46A0464DA046}"/>
                </a:ext>
              </a:extLst>
            </p:cNvPr>
            <p:cNvSpPr>
              <a:spLocks noChangeShapeType="1"/>
            </p:cNvSpPr>
            <p:nvPr/>
          </p:nvSpPr>
          <p:spPr bwMode="auto">
            <a:xfrm>
              <a:off x="7831138" y="3286125"/>
              <a:ext cx="792162" cy="10080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68" name="Rectangle 47">
              <a:extLst>
                <a:ext uri="{FF2B5EF4-FFF2-40B4-BE49-F238E27FC236}">
                  <a16:creationId xmlns:a16="http://schemas.microsoft.com/office/drawing/2014/main" id="{8B17D026-4256-480A-849A-A91097C24ADA}"/>
                </a:ext>
              </a:extLst>
            </p:cNvPr>
            <p:cNvSpPr>
              <a:spLocks noChangeArrowheads="1"/>
            </p:cNvSpPr>
            <p:nvPr/>
          </p:nvSpPr>
          <p:spPr bwMode="auto">
            <a:xfrm>
              <a:off x="4572000" y="1196975"/>
              <a:ext cx="5334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CN" b="1">
                  <a:latin typeface="Times New Roman" panose="02020603050405020304" pitchFamily="18" charset="0"/>
                  <a:ea typeface="宋体" panose="02010600030101010101" pitchFamily="2" charset="-122"/>
                </a:rPr>
                <a:t>A</a:t>
              </a:r>
              <a:endParaRPr kumimoji="1" lang="en-US" altLang="zh-CN" sz="6000" b="1">
                <a:latin typeface="Times New Roman" panose="02020603050405020304" pitchFamily="18" charset="0"/>
                <a:ea typeface="宋体" panose="02010600030101010101" pitchFamily="2" charset="-122"/>
              </a:endParaRPr>
            </a:p>
          </p:txBody>
        </p:sp>
        <p:sp>
          <p:nvSpPr>
            <p:cNvPr id="111669" name="Oval 48">
              <a:extLst>
                <a:ext uri="{FF2B5EF4-FFF2-40B4-BE49-F238E27FC236}">
                  <a16:creationId xmlns:a16="http://schemas.microsoft.com/office/drawing/2014/main" id="{39042B52-A43A-4ECE-AC29-8AFE06386BED}"/>
                </a:ext>
              </a:extLst>
            </p:cNvPr>
            <p:cNvSpPr>
              <a:spLocks noChangeArrowheads="1"/>
            </p:cNvSpPr>
            <p:nvPr/>
          </p:nvSpPr>
          <p:spPr bwMode="auto">
            <a:xfrm>
              <a:off x="2339975" y="2133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B</a:t>
              </a:r>
              <a:endParaRPr kumimoji="1" lang="en-US" altLang="zh-CN" sz="6000" b="1">
                <a:latin typeface="Times New Roman" panose="02020603050405020304" pitchFamily="18" charset="0"/>
                <a:ea typeface="宋体" panose="02010600030101010101" pitchFamily="2" charset="-122"/>
              </a:endParaRPr>
            </a:p>
          </p:txBody>
        </p:sp>
        <p:sp>
          <p:nvSpPr>
            <p:cNvPr id="111670" name="Oval 49">
              <a:extLst>
                <a:ext uri="{FF2B5EF4-FFF2-40B4-BE49-F238E27FC236}">
                  <a16:creationId xmlns:a16="http://schemas.microsoft.com/office/drawing/2014/main" id="{9D53B71C-73DB-4CA2-B43A-AF97A6DC95F4}"/>
                </a:ext>
              </a:extLst>
            </p:cNvPr>
            <p:cNvSpPr>
              <a:spLocks noChangeArrowheads="1"/>
            </p:cNvSpPr>
            <p:nvPr/>
          </p:nvSpPr>
          <p:spPr bwMode="auto">
            <a:xfrm>
              <a:off x="6804025" y="2133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C</a:t>
              </a:r>
              <a:endParaRPr kumimoji="1" lang="en-US" altLang="zh-CN" sz="6000" b="1">
                <a:latin typeface="Times New Roman" panose="02020603050405020304" pitchFamily="18" charset="0"/>
                <a:ea typeface="宋体" panose="02010600030101010101" pitchFamily="2" charset="-122"/>
              </a:endParaRPr>
            </a:p>
          </p:txBody>
        </p:sp>
        <p:sp>
          <p:nvSpPr>
            <p:cNvPr id="111671" name="Rectangle 50">
              <a:extLst>
                <a:ext uri="{FF2B5EF4-FFF2-40B4-BE49-F238E27FC236}">
                  <a16:creationId xmlns:a16="http://schemas.microsoft.com/office/drawing/2014/main" id="{76B758C8-1195-4615-B5B1-7BDF8F2FC066}"/>
                </a:ext>
              </a:extLst>
            </p:cNvPr>
            <p:cNvSpPr>
              <a:spLocks noChangeArrowheads="1"/>
            </p:cNvSpPr>
            <p:nvPr/>
          </p:nvSpPr>
          <p:spPr bwMode="auto">
            <a:xfrm>
              <a:off x="1692275" y="3573463"/>
              <a:ext cx="5334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CN" b="1">
                  <a:latin typeface="Times New Roman" panose="02020603050405020304" pitchFamily="18" charset="0"/>
                  <a:ea typeface="宋体" panose="02010600030101010101" pitchFamily="2" charset="-122"/>
                </a:rPr>
                <a:t>D</a:t>
              </a:r>
              <a:endParaRPr kumimoji="1" lang="en-US" altLang="zh-CN" sz="6000" b="1">
                <a:latin typeface="Times New Roman" panose="02020603050405020304" pitchFamily="18" charset="0"/>
                <a:ea typeface="宋体" panose="02010600030101010101" pitchFamily="2" charset="-122"/>
              </a:endParaRPr>
            </a:p>
          </p:txBody>
        </p:sp>
        <p:sp>
          <p:nvSpPr>
            <p:cNvPr id="111672" name="Rectangle 51">
              <a:extLst>
                <a:ext uri="{FF2B5EF4-FFF2-40B4-BE49-F238E27FC236}">
                  <a16:creationId xmlns:a16="http://schemas.microsoft.com/office/drawing/2014/main" id="{E15A4ADB-8FB6-41A8-84EC-E703F66DFC76}"/>
                </a:ext>
              </a:extLst>
            </p:cNvPr>
            <p:cNvSpPr>
              <a:spLocks noChangeArrowheads="1"/>
            </p:cNvSpPr>
            <p:nvPr/>
          </p:nvSpPr>
          <p:spPr bwMode="auto">
            <a:xfrm>
              <a:off x="3635375" y="3573463"/>
              <a:ext cx="5334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CN" b="1">
                  <a:latin typeface="Times New Roman" panose="02020603050405020304" pitchFamily="18" charset="0"/>
                  <a:ea typeface="宋体" panose="02010600030101010101" pitchFamily="2" charset="-122"/>
                </a:rPr>
                <a:t>E</a:t>
              </a:r>
              <a:endParaRPr kumimoji="1" lang="en-US" altLang="zh-CN" sz="6000" b="1">
                <a:latin typeface="Times New Roman" panose="02020603050405020304" pitchFamily="18" charset="0"/>
                <a:ea typeface="宋体" panose="02010600030101010101" pitchFamily="2" charset="-122"/>
              </a:endParaRPr>
            </a:p>
          </p:txBody>
        </p:sp>
        <p:sp>
          <p:nvSpPr>
            <p:cNvPr id="111673" name="Rectangle 52">
              <a:extLst>
                <a:ext uri="{FF2B5EF4-FFF2-40B4-BE49-F238E27FC236}">
                  <a16:creationId xmlns:a16="http://schemas.microsoft.com/office/drawing/2014/main" id="{2DCC0F96-F727-434F-883B-AB90F8AE59E0}"/>
                </a:ext>
              </a:extLst>
            </p:cNvPr>
            <p:cNvSpPr>
              <a:spLocks noChangeArrowheads="1"/>
            </p:cNvSpPr>
            <p:nvPr/>
          </p:nvSpPr>
          <p:spPr bwMode="auto">
            <a:xfrm>
              <a:off x="5795963" y="3573463"/>
              <a:ext cx="5334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CN" b="1">
                  <a:latin typeface="Times New Roman" panose="02020603050405020304" pitchFamily="18" charset="0"/>
                  <a:ea typeface="宋体" panose="02010600030101010101" pitchFamily="2" charset="-122"/>
                </a:rPr>
                <a:t>F</a:t>
              </a:r>
              <a:endParaRPr kumimoji="1" lang="en-US" altLang="zh-CN" sz="6000" b="1">
                <a:latin typeface="Times New Roman" panose="02020603050405020304" pitchFamily="18" charset="0"/>
                <a:ea typeface="宋体" panose="02010600030101010101" pitchFamily="2" charset="-122"/>
              </a:endParaRPr>
            </a:p>
          </p:txBody>
        </p:sp>
        <p:sp>
          <p:nvSpPr>
            <p:cNvPr id="111674" name="Rectangle 53">
              <a:extLst>
                <a:ext uri="{FF2B5EF4-FFF2-40B4-BE49-F238E27FC236}">
                  <a16:creationId xmlns:a16="http://schemas.microsoft.com/office/drawing/2014/main" id="{2002E35F-3570-402F-80C5-7F2BC5D82DBE}"/>
                </a:ext>
              </a:extLst>
            </p:cNvPr>
            <p:cNvSpPr>
              <a:spLocks noChangeArrowheads="1"/>
            </p:cNvSpPr>
            <p:nvPr/>
          </p:nvSpPr>
          <p:spPr bwMode="auto">
            <a:xfrm>
              <a:off x="7885113" y="3500438"/>
              <a:ext cx="5334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en-US" altLang="zh-CN" b="1">
                  <a:latin typeface="Times New Roman" panose="02020603050405020304" pitchFamily="18" charset="0"/>
                  <a:ea typeface="宋体" panose="02010600030101010101" pitchFamily="2" charset="-122"/>
                </a:rPr>
                <a:t>G</a:t>
              </a:r>
              <a:endParaRPr kumimoji="1" lang="en-US" altLang="zh-CN" sz="6000" b="1">
                <a:latin typeface="Times New Roman" panose="02020603050405020304" pitchFamily="18" charset="0"/>
                <a:ea typeface="宋体" panose="02010600030101010101" pitchFamily="2" charset="-122"/>
              </a:endParaRPr>
            </a:p>
          </p:txBody>
        </p:sp>
        <p:sp>
          <p:nvSpPr>
            <p:cNvPr id="111675" name="Oval 54">
              <a:extLst>
                <a:ext uri="{FF2B5EF4-FFF2-40B4-BE49-F238E27FC236}">
                  <a16:creationId xmlns:a16="http://schemas.microsoft.com/office/drawing/2014/main" id="{9A349503-9BDA-41F5-A20C-DF0D767AA086}"/>
                </a:ext>
              </a:extLst>
            </p:cNvPr>
            <p:cNvSpPr>
              <a:spLocks noChangeArrowheads="1"/>
            </p:cNvSpPr>
            <p:nvPr/>
          </p:nvSpPr>
          <p:spPr bwMode="auto">
            <a:xfrm>
              <a:off x="1187450" y="4797425"/>
              <a:ext cx="792163"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H</a:t>
              </a:r>
            </a:p>
          </p:txBody>
        </p:sp>
        <p:sp>
          <p:nvSpPr>
            <p:cNvPr id="111676" name="Oval 55">
              <a:extLst>
                <a:ext uri="{FF2B5EF4-FFF2-40B4-BE49-F238E27FC236}">
                  <a16:creationId xmlns:a16="http://schemas.microsoft.com/office/drawing/2014/main" id="{4095910E-BA22-4B96-88B2-ECB24D0BCA17}"/>
                </a:ext>
              </a:extLst>
            </p:cNvPr>
            <p:cNvSpPr>
              <a:spLocks noChangeArrowheads="1"/>
            </p:cNvSpPr>
            <p:nvPr/>
          </p:nvSpPr>
          <p:spPr bwMode="auto">
            <a:xfrm>
              <a:off x="2195513" y="4868863"/>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I</a:t>
              </a:r>
              <a:endParaRPr kumimoji="1" lang="en-US" altLang="zh-CN" sz="6000" b="1">
                <a:latin typeface="Times New Roman" panose="02020603050405020304" pitchFamily="18" charset="0"/>
                <a:ea typeface="宋体" panose="02010600030101010101" pitchFamily="2" charset="-122"/>
              </a:endParaRPr>
            </a:p>
          </p:txBody>
        </p:sp>
        <p:sp>
          <p:nvSpPr>
            <p:cNvPr id="111677" name="Oval 56">
              <a:extLst>
                <a:ext uri="{FF2B5EF4-FFF2-40B4-BE49-F238E27FC236}">
                  <a16:creationId xmlns:a16="http://schemas.microsoft.com/office/drawing/2014/main" id="{0CDAD02A-A00A-41DC-945F-37FFE24D9245}"/>
                </a:ext>
              </a:extLst>
            </p:cNvPr>
            <p:cNvSpPr>
              <a:spLocks noChangeArrowheads="1"/>
            </p:cNvSpPr>
            <p:nvPr/>
          </p:nvSpPr>
          <p:spPr bwMode="auto">
            <a:xfrm>
              <a:off x="3059113" y="4868863"/>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J</a:t>
              </a:r>
              <a:endParaRPr kumimoji="1" lang="en-US" altLang="zh-CN" sz="6000" b="1">
                <a:latin typeface="Times New Roman" panose="02020603050405020304" pitchFamily="18" charset="0"/>
                <a:ea typeface="宋体" panose="02010600030101010101" pitchFamily="2" charset="-122"/>
              </a:endParaRPr>
            </a:p>
          </p:txBody>
        </p:sp>
        <p:sp>
          <p:nvSpPr>
            <p:cNvPr id="111678" name="Oval 57">
              <a:extLst>
                <a:ext uri="{FF2B5EF4-FFF2-40B4-BE49-F238E27FC236}">
                  <a16:creationId xmlns:a16="http://schemas.microsoft.com/office/drawing/2014/main" id="{7E19DC16-C48D-487C-BE65-E100639E50DC}"/>
                </a:ext>
              </a:extLst>
            </p:cNvPr>
            <p:cNvSpPr>
              <a:spLocks noChangeArrowheads="1"/>
            </p:cNvSpPr>
            <p:nvPr/>
          </p:nvSpPr>
          <p:spPr bwMode="auto">
            <a:xfrm>
              <a:off x="4211638" y="4868863"/>
              <a:ext cx="792162"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K</a:t>
              </a:r>
            </a:p>
          </p:txBody>
        </p:sp>
        <p:sp>
          <p:nvSpPr>
            <p:cNvPr id="111679" name="Oval 58">
              <a:extLst>
                <a:ext uri="{FF2B5EF4-FFF2-40B4-BE49-F238E27FC236}">
                  <a16:creationId xmlns:a16="http://schemas.microsoft.com/office/drawing/2014/main" id="{3888DDB1-1E0B-401A-8F10-371D5C9544BB}"/>
                </a:ext>
              </a:extLst>
            </p:cNvPr>
            <p:cNvSpPr>
              <a:spLocks noChangeArrowheads="1"/>
            </p:cNvSpPr>
            <p:nvPr/>
          </p:nvSpPr>
          <p:spPr bwMode="auto">
            <a:xfrm>
              <a:off x="5292725" y="4941888"/>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L</a:t>
              </a:r>
              <a:endParaRPr kumimoji="1" lang="en-US" altLang="zh-CN" sz="6000" b="1">
                <a:latin typeface="Times New Roman" panose="02020603050405020304" pitchFamily="18" charset="0"/>
                <a:ea typeface="宋体" panose="02010600030101010101" pitchFamily="2" charset="-122"/>
              </a:endParaRPr>
            </a:p>
          </p:txBody>
        </p:sp>
        <p:sp>
          <p:nvSpPr>
            <p:cNvPr id="111680" name="Oval 59">
              <a:extLst>
                <a:ext uri="{FF2B5EF4-FFF2-40B4-BE49-F238E27FC236}">
                  <a16:creationId xmlns:a16="http://schemas.microsoft.com/office/drawing/2014/main" id="{CE38CE0A-33B0-46B1-AC12-B63C4F05F608}"/>
                </a:ext>
              </a:extLst>
            </p:cNvPr>
            <p:cNvSpPr>
              <a:spLocks noChangeArrowheads="1"/>
            </p:cNvSpPr>
            <p:nvPr/>
          </p:nvSpPr>
          <p:spPr bwMode="auto">
            <a:xfrm>
              <a:off x="7524750" y="4868863"/>
              <a:ext cx="719138"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N</a:t>
              </a:r>
            </a:p>
          </p:txBody>
        </p:sp>
        <p:sp>
          <p:nvSpPr>
            <p:cNvPr id="111681" name="Oval 60">
              <a:extLst>
                <a:ext uri="{FF2B5EF4-FFF2-40B4-BE49-F238E27FC236}">
                  <a16:creationId xmlns:a16="http://schemas.microsoft.com/office/drawing/2014/main" id="{42550732-F28F-453F-A209-C8879EEE2558}"/>
                </a:ext>
              </a:extLst>
            </p:cNvPr>
            <p:cNvSpPr>
              <a:spLocks noChangeArrowheads="1"/>
            </p:cNvSpPr>
            <p:nvPr/>
          </p:nvSpPr>
          <p:spPr bwMode="auto">
            <a:xfrm>
              <a:off x="8316913" y="4868863"/>
              <a:ext cx="827087"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O</a:t>
              </a:r>
              <a:endParaRPr kumimoji="1" lang="en-US" altLang="zh-CN" sz="6000" b="1">
                <a:latin typeface="Times New Roman" panose="02020603050405020304" pitchFamily="18" charset="0"/>
                <a:ea typeface="宋体" panose="02010600030101010101" pitchFamily="2" charset="-122"/>
              </a:endParaRPr>
            </a:p>
          </p:txBody>
        </p:sp>
        <p:sp>
          <p:nvSpPr>
            <p:cNvPr id="111682" name="Oval 61">
              <a:extLst>
                <a:ext uri="{FF2B5EF4-FFF2-40B4-BE49-F238E27FC236}">
                  <a16:creationId xmlns:a16="http://schemas.microsoft.com/office/drawing/2014/main" id="{3307E0F3-72E5-40B1-BE3A-AD77A2AC6901}"/>
                </a:ext>
              </a:extLst>
            </p:cNvPr>
            <p:cNvSpPr>
              <a:spLocks noChangeArrowheads="1"/>
            </p:cNvSpPr>
            <p:nvPr/>
          </p:nvSpPr>
          <p:spPr bwMode="auto">
            <a:xfrm>
              <a:off x="6516688" y="4941888"/>
              <a:ext cx="863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1" lang="en-US" altLang="zh-CN" b="1">
                  <a:latin typeface="Times New Roman" panose="02020603050405020304" pitchFamily="18" charset="0"/>
                  <a:ea typeface="宋体" panose="02010600030101010101" pitchFamily="2" charset="-122"/>
                </a:rPr>
                <a:t> M</a:t>
              </a:r>
              <a:endParaRPr kumimoji="1" lang="en-US" altLang="zh-CN" sz="6000" b="1">
                <a:latin typeface="Times New Roman" panose="02020603050405020304" pitchFamily="18" charset="0"/>
                <a:ea typeface="宋体" panose="02010600030101010101" pitchFamily="2" charset="-122"/>
              </a:endParaRPr>
            </a:p>
          </p:txBody>
        </p:sp>
        <p:sp>
          <p:nvSpPr>
            <p:cNvPr id="111683" name="Rectangle 62">
              <a:extLst>
                <a:ext uri="{FF2B5EF4-FFF2-40B4-BE49-F238E27FC236}">
                  <a16:creationId xmlns:a16="http://schemas.microsoft.com/office/drawing/2014/main" id="{797A2322-E218-42E8-A3AB-07349A11289E}"/>
                </a:ext>
              </a:extLst>
            </p:cNvPr>
            <p:cNvSpPr>
              <a:spLocks noChangeArrowheads="1"/>
            </p:cNvSpPr>
            <p:nvPr/>
          </p:nvSpPr>
          <p:spPr bwMode="auto">
            <a:xfrm>
              <a:off x="1835150" y="1268413"/>
              <a:ext cx="7921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400" b="1">
                  <a:ea typeface="宋体" panose="02010600030101010101" pitchFamily="2" charset="-122"/>
                </a:rPr>
                <a:t>MAX</a:t>
              </a:r>
              <a:r>
                <a:rPr lang="zh-CN" altLang="en-US" sz="2400" b="1">
                  <a:ea typeface="宋体" panose="02010600030101010101" pitchFamily="2" charset="-122"/>
                </a:rPr>
                <a:t>节点</a:t>
              </a:r>
            </a:p>
          </p:txBody>
        </p:sp>
      </p:grpSp>
      <p:sp>
        <p:nvSpPr>
          <p:cNvPr id="96321" name="Rectangle 65">
            <a:extLst>
              <a:ext uri="{FF2B5EF4-FFF2-40B4-BE49-F238E27FC236}">
                <a16:creationId xmlns:a16="http://schemas.microsoft.com/office/drawing/2014/main" id="{7A2C4278-2685-47A7-A287-E00D141B327E}"/>
              </a:ext>
            </a:extLst>
          </p:cNvPr>
          <p:cNvSpPr>
            <a:spLocks noChangeArrowheads="1"/>
          </p:cNvSpPr>
          <p:nvPr/>
        </p:nvSpPr>
        <p:spPr bwMode="auto">
          <a:xfrm>
            <a:off x="469900" y="260350"/>
            <a:ext cx="7793038" cy="768350"/>
          </a:xfrm>
          <a:prstGeom prst="rect">
            <a:avLst/>
          </a:prstGeom>
          <a:noFill/>
          <a:ln>
            <a:noFill/>
          </a:ln>
          <a:effectLst/>
        </p:spPr>
        <p:txBody>
          <a:bodyPr anchor="b"/>
          <a:lstStyle>
            <a:lvl1pPr>
              <a:defRPr sz="4400">
                <a:solidFill>
                  <a:schemeClr val="tx2"/>
                </a:solidFill>
                <a:latin typeface="Tahoma" pitchFamily="34" charset="0"/>
                <a:ea typeface="宋体" pitchFamily="2" charset="-122"/>
              </a:defRPr>
            </a:lvl1pPr>
            <a:lvl2pPr>
              <a:defRPr sz="4400">
                <a:solidFill>
                  <a:schemeClr val="tx2"/>
                </a:solidFill>
                <a:latin typeface="Tahoma" pitchFamily="34" charset="0"/>
                <a:ea typeface="宋体" pitchFamily="2" charset="-122"/>
              </a:defRPr>
            </a:lvl2pPr>
            <a:lvl3pPr>
              <a:defRPr sz="4400">
                <a:solidFill>
                  <a:schemeClr val="tx2"/>
                </a:solidFill>
                <a:latin typeface="Tahoma" pitchFamily="34" charset="0"/>
                <a:ea typeface="宋体" pitchFamily="2" charset="-122"/>
              </a:defRPr>
            </a:lvl3pPr>
            <a:lvl4pPr>
              <a:defRPr sz="4400">
                <a:solidFill>
                  <a:schemeClr val="tx2"/>
                </a:solidFill>
                <a:latin typeface="Tahoma" pitchFamily="34" charset="0"/>
                <a:ea typeface="宋体" pitchFamily="2" charset="-122"/>
              </a:defRPr>
            </a:lvl4pPr>
            <a:lvl5pPr>
              <a:defRPr sz="4400">
                <a:solidFill>
                  <a:schemeClr val="tx2"/>
                </a:solidFill>
                <a:latin typeface="Tahoma" pitchFamily="34" charset="0"/>
                <a:ea typeface="宋体" pitchFamily="2" charset="-122"/>
              </a:defRPr>
            </a:lvl5pPr>
            <a:lvl6pPr marL="457200" fontAlgn="base">
              <a:spcBef>
                <a:spcPct val="0"/>
              </a:spcBef>
              <a:spcAft>
                <a:spcPct val="0"/>
              </a:spcAft>
              <a:defRPr sz="4400">
                <a:solidFill>
                  <a:schemeClr val="tx2"/>
                </a:solidFill>
                <a:latin typeface="Tahoma" pitchFamily="34" charset="0"/>
                <a:ea typeface="宋体" pitchFamily="2" charset="-122"/>
              </a:defRPr>
            </a:lvl6pPr>
            <a:lvl7pPr marL="914400" fontAlgn="base">
              <a:spcBef>
                <a:spcPct val="0"/>
              </a:spcBef>
              <a:spcAft>
                <a:spcPct val="0"/>
              </a:spcAft>
              <a:defRPr sz="4400">
                <a:solidFill>
                  <a:schemeClr val="tx2"/>
                </a:solidFill>
                <a:latin typeface="Tahoma" pitchFamily="34" charset="0"/>
                <a:ea typeface="宋体" pitchFamily="2" charset="-122"/>
              </a:defRPr>
            </a:lvl7pPr>
            <a:lvl8pPr marL="1371600" fontAlgn="base">
              <a:spcBef>
                <a:spcPct val="0"/>
              </a:spcBef>
              <a:spcAft>
                <a:spcPct val="0"/>
              </a:spcAft>
              <a:defRPr sz="4400">
                <a:solidFill>
                  <a:schemeClr val="tx2"/>
                </a:solidFill>
                <a:latin typeface="Tahoma" pitchFamily="34" charset="0"/>
                <a:ea typeface="宋体" pitchFamily="2" charset="-122"/>
              </a:defRPr>
            </a:lvl8pPr>
            <a:lvl9pPr marL="1828800" fontAlgn="base">
              <a:spcBef>
                <a:spcPct val="0"/>
              </a:spcBef>
              <a:spcAft>
                <a:spcPct val="0"/>
              </a:spcAft>
              <a:defRPr sz="4400">
                <a:solidFill>
                  <a:schemeClr val="tx2"/>
                </a:solidFill>
                <a:latin typeface="Tahoma" pitchFamily="34" charset="0"/>
                <a:ea typeface="宋体" pitchFamily="2" charset="-122"/>
              </a:defRPr>
            </a:lvl9pPr>
          </a:lstStyle>
          <a:p>
            <a:pPr algn="ctr" eaLnBrk="1" hangingPunct="1">
              <a:defRPr/>
            </a:pPr>
            <a:r>
              <a:rPr lang="en-US" altLang="zh-CN" b="1" dirty="0">
                <a:solidFill>
                  <a:schemeClr val="accent6"/>
                </a:solidFill>
                <a:latin typeface="黑体" panose="02010609060101010101" pitchFamily="49" charset="-122"/>
                <a:ea typeface="黑体" panose="02010609060101010101" pitchFamily="49" charset="-122"/>
                <a:sym typeface="Symbol" pitchFamily="18" charset="2"/>
              </a:rPr>
              <a:t>-</a:t>
            </a:r>
            <a:r>
              <a:rPr lang="zh-CN" altLang="en-US" b="1" dirty="0">
                <a:solidFill>
                  <a:schemeClr val="accent6"/>
                </a:solidFill>
                <a:latin typeface="黑体" panose="02010609060101010101" pitchFamily="49" charset="-122"/>
                <a:ea typeface="黑体" panose="02010609060101010101" pitchFamily="49" charset="-122"/>
                <a:sym typeface="Symbol" pitchFamily="18" charset="2"/>
              </a:rPr>
              <a:t>搜索过程</a:t>
            </a:r>
            <a:endParaRPr lang="zh-CN" altLang="en-US" b="1" dirty="0">
              <a:sym typeface="Symbol" pitchFamily="18" charset="2"/>
            </a:endParaRPr>
          </a:p>
        </p:txBody>
      </p:sp>
      <p:sp>
        <p:nvSpPr>
          <p:cNvPr id="111620" name="日期占位符 1">
            <a:extLst>
              <a:ext uri="{FF2B5EF4-FFF2-40B4-BE49-F238E27FC236}">
                <a16:creationId xmlns:a16="http://schemas.microsoft.com/office/drawing/2014/main" id="{DDA41E78-1C2F-48B9-9A22-0C20C31FAACB}"/>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13E0396-C393-413E-BD35-FCEFF474041F}" type="datetime1">
              <a:rPr lang="zh-CN" altLang="en-US" sz="1400" smtClean="0"/>
              <a:pPr>
                <a:spcBef>
                  <a:spcPct val="0"/>
                </a:spcBef>
                <a:buFontTx/>
                <a:buNone/>
              </a:pPr>
              <a:t>2021/11/2</a:t>
            </a:fld>
            <a:endParaRPr lang="en-US" altLang="zh-CN" sz="1400"/>
          </a:p>
        </p:txBody>
      </p:sp>
      <p:sp>
        <p:nvSpPr>
          <p:cNvPr id="111622" name="页脚占位符 2">
            <a:extLst>
              <a:ext uri="{FF2B5EF4-FFF2-40B4-BE49-F238E27FC236}">
                <a16:creationId xmlns:a16="http://schemas.microsoft.com/office/drawing/2014/main" id="{D06C9BB6-3083-43E3-99EE-DA4F0ED47C9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11621" name="灯片编号占位符 3">
            <a:extLst>
              <a:ext uri="{FF2B5EF4-FFF2-40B4-BE49-F238E27FC236}">
                <a16:creationId xmlns:a16="http://schemas.microsoft.com/office/drawing/2014/main" id="{F7A37E65-4858-4EF0-8B73-7622722FEB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A2324B-CF73-4DCF-B472-8D1A24F9FB13}" type="slidenum">
              <a:rPr lang="zh-CN" altLang="en-US" sz="1400"/>
              <a:pPr>
                <a:spcBef>
                  <a:spcPct val="0"/>
                </a:spcBef>
                <a:buFontTx/>
                <a:buNone/>
              </a:pPr>
              <a:t>54</a:t>
            </a:fld>
            <a:endParaRPr lang="en-US" altLang="zh-CN" sz="140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4">
            <a:extLst>
              <a:ext uri="{FF2B5EF4-FFF2-40B4-BE49-F238E27FC236}">
                <a16:creationId xmlns:a16="http://schemas.microsoft.com/office/drawing/2014/main" id="{7A239ADF-597F-41A1-92EB-C39C7D25F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1484313"/>
            <a:ext cx="8640762"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7" name="Rectangle 6">
            <a:extLst>
              <a:ext uri="{FF2B5EF4-FFF2-40B4-BE49-F238E27FC236}">
                <a16:creationId xmlns:a16="http://schemas.microsoft.com/office/drawing/2014/main" id="{EB6B6F55-D758-4349-A5C4-49EE4424F071}"/>
              </a:ext>
            </a:extLst>
          </p:cNvPr>
          <p:cNvSpPr>
            <a:spLocks noGrp="1" noChangeArrowheads="1"/>
          </p:cNvSpPr>
          <p:nvPr>
            <p:ph type="title"/>
          </p:nvPr>
        </p:nvSpPr>
        <p:spPr>
          <a:xfrm>
            <a:off x="539750" y="188913"/>
            <a:ext cx="7561263" cy="846137"/>
          </a:xfrm>
          <a:noFill/>
        </p:spPr>
        <p:txBody>
          <a:bodyPr/>
          <a:lstStyle/>
          <a:p>
            <a:r>
              <a:rPr lang="zh-CN" altLang="en-US" b="1">
                <a:solidFill>
                  <a:srgbClr val="000099"/>
                </a:solidFill>
                <a:latin typeface="黑体" panose="02010609060101010101" pitchFamily="49" charset="-122"/>
                <a:ea typeface="黑体" panose="02010609060101010101" pitchFamily="49" charset="-122"/>
              </a:rPr>
              <a:t>一字棋</a:t>
            </a:r>
            <a:r>
              <a:rPr lang="zh-CN" altLang="en-US" b="1">
                <a:solidFill>
                  <a:srgbClr val="000099"/>
                </a:solidFill>
                <a:latin typeface="黑体" panose="02010609060101010101" pitchFamily="49" charset="-122"/>
                <a:ea typeface="黑体" panose="02010609060101010101" pitchFamily="49" charset="-122"/>
                <a:sym typeface="Symbol" panose="05050102010706020507" pitchFamily="18" charset="2"/>
              </a:rPr>
              <a:t></a:t>
            </a:r>
            <a:r>
              <a:rPr lang="en-US" altLang="zh-CN" b="1">
                <a:solidFill>
                  <a:srgbClr val="000099"/>
                </a:solidFill>
                <a:latin typeface="黑体" panose="02010609060101010101" pitchFamily="49" charset="-122"/>
                <a:ea typeface="黑体" panose="02010609060101010101" pitchFamily="49" charset="-122"/>
                <a:sym typeface="Symbol" panose="05050102010706020507" pitchFamily="18" charset="2"/>
              </a:rPr>
              <a:t>-</a:t>
            </a:r>
            <a:r>
              <a:rPr lang="zh-CN" altLang="en-US" b="1">
                <a:solidFill>
                  <a:srgbClr val="000099"/>
                </a:solidFill>
                <a:latin typeface="黑体" panose="02010609060101010101" pitchFamily="49" charset="-122"/>
                <a:ea typeface="黑体" panose="02010609060101010101" pitchFamily="49" charset="-122"/>
                <a:sym typeface="Symbol" panose="05050102010706020507" pitchFamily="18" charset="2"/>
              </a:rPr>
              <a:t>剪枝</a:t>
            </a:r>
            <a:endParaRPr lang="zh-CN" altLang="en-US" b="1">
              <a:latin typeface="黑体" panose="02010609060101010101" pitchFamily="49" charset="-122"/>
              <a:ea typeface="黑体" panose="02010609060101010101" pitchFamily="49" charset="-122"/>
              <a:sym typeface="Symbol" panose="05050102010706020507" pitchFamily="18" charset="2"/>
            </a:endParaRPr>
          </a:p>
        </p:txBody>
      </p:sp>
      <p:sp>
        <p:nvSpPr>
          <p:cNvPr id="113668" name="日期占位符 1">
            <a:extLst>
              <a:ext uri="{FF2B5EF4-FFF2-40B4-BE49-F238E27FC236}">
                <a16:creationId xmlns:a16="http://schemas.microsoft.com/office/drawing/2014/main" id="{A3D8FE92-41FB-423B-B99F-566F7422118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27A294-C7BF-44D0-861F-596AFC0258D6}" type="datetime1">
              <a:rPr lang="zh-CN" altLang="en-US" sz="1400" smtClean="0"/>
              <a:pPr>
                <a:spcBef>
                  <a:spcPct val="0"/>
                </a:spcBef>
                <a:buFontTx/>
                <a:buNone/>
              </a:pPr>
              <a:t>2021/11/2</a:t>
            </a:fld>
            <a:endParaRPr lang="en-US" altLang="zh-CN" sz="1400"/>
          </a:p>
        </p:txBody>
      </p:sp>
      <p:sp>
        <p:nvSpPr>
          <p:cNvPr id="113670" name="页脚占位符 2">
            <a:extLst>
              <a:ext uri="{FF2B5EF4-FFF2-40B4-BE49-F238E27FC236}">
                <a16:creationId xmlns:a16="http://schemas.microsoft.com/office/drawing/2014/main" id="{35970304-0EAB-4BE9-92FF-FE19E5D48E9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13669" name="灯片编号占位符 3">
            <a:extLst>
              <a:ext uri="{FF2B5EF4-FFF2-40B4-BE49-F238E27FC236}">
                <a16:creationId xmlns:a16="http://schemas.microsoft.com/office/drawing/2014/main" id="{066B9B55-F507-42B6-BE4D-E1433A8DED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7AC08E6-F621-4108-9A9B-934016792CE8}" type="slidenum">
              <a:rPr lang="zh-CN" altLang="en-US" sz="1400"/>
              <a:pPr>
                <a:spcBef>
                  <a:spcPct val="0"/>
                </a:spcBef>
                <a:buFontTx/>
                <a:buNone/>
              </a:pPr>
              <a:t>55</a:t>
            </a:fld>
            <a:endParaRPr lang="en-US" altLang="zh-CN" sz="140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272D21A-CAB6-46A0-AF02-3CBDE6B794A9}"/>
              </a:ext>
            </a:extLst>
          </p:cNvPr>
          <p:cNvSpPr>
            <a:spLocks noGrp="1" noChangeArrowheads="1"/>
          </p:cNvSpPr>
          <p:nvPr>
            <p:ph type="title"/>
          </p:nvPr>
        </p:nvSpPr>
        <p:spPr>
          <a:xfrm>
            <a:off x="2051050" y="188913"/>
            <a:ext cx="4321175" cy="846137"/>
          </a:xfrm>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sym typeface="Symbol" pitchFamily="18" charset="2"/>
              </a:rPr>
              <a:t>-</a:t>
            </a:r>
            <a:r>
              <a:rPr lang="zh-CN" altLang="en-US" b="1" dirty="0">
                <a:solidFill>
                  <a:schemeClr val="accent6"/>
                </a:solidFill>
                <a:latin typeface="黑体" panose="02010609060101010101" pitchFamily="49" charset="-122"/>
                <a:ea typeface="黑体" panose="02010609060101010101" pitchFamily="49" charset="-122"/>
                <a:sym typeface="Symbol" pitchFamily="18" charset="2"/>
              </a:rPr>
              <a:t>剪枝</a:t>
            </a:r>
          </a:p>
        </p:txBody>
      </p:sp>
      <p:sp>
        <p:nvSpPr>
          <p:cNvPr id="114691" name="Rectangle 3">
            <a:extLst>
              <a:ext uri="{FF2B5EF4-FFF2-40B4-BE49-F238E27FC236}">
                <a16:creationId xmlns:a16="http://schemas.microsoft.com/office/drawing/2014/main" id="{1B18E1BA-5E94-4340-AC01-BDF9DD6807D6}"/>
              </a:ext>
            </a:extLst>
          </p:cNvPr>
          <p:cNvSpPr>
            <a:spLocks noGrp="1" noChangeArrowheads="1"/>
          </p:cNvSpPr>
          <p:nvPr>
            <p:ph idx="1"/>
          </p:nvPr>
        </p:nvSpPr>
        <p:spPr>
          <a:xfrm>
            <a:off x="395288" y="1268413"/>
            <a:ext cx="8208962" cy="4933950"/>
          </a:xfrm>
        </p:spPr>
        <p:txBody>
          <a:bodyPr>
            <a:normAutofit lnSpcReduction="10000"/>
          </a:bodyPr>
          <a:lstStyle/>
          <a:p>
            <a:pPr>
              <a:lnSpc>
                <a:spcPct val="150000"/>
              </a:lnSpc>
            </a:pPr>
            <a:r>
              <a:rPr lang="zh-CN" altLang="en-US" sz="2400">
                <a:latin typeface="幼圆" panose="02010509060101010101" pitchFamily="49" charset="-122"/>
                <a:ea typeface="幼圆" panose="02010509060101010101" pitchFamily="49" charset="-122"/>
              </a:rPr>
              <a:t>极大节点的下界为</a:t>
            </a:r>
            <a:r>
              <a:rPr lang="zh-CN" altLang="en-US" sz="2400">
                <a:latin typeface="幼圆" panose="02010509060101010101" pitchFamily="49" charset="-122"/>
                <a:ea typeface="幼圆" panose="02010509060101010101" pitchFamily="49" charset="-122"/>
                <a:sym typeface="Symbol" panose="05050102010706020507" pitchFamily="18" charset="2"/>
              </a:rPr>
              <a:t>。</a:t>
            </a:r>
          </a:p>
          <a:p>
            <a:pPr>
              <a:lnSpc>
                <a:spcPct val="150000"/>
              </a:lnSpc>
            </a:pPr>
            <a:r>
              <a:rPr lang="zh-CN" altLang="en-US" sz="2400">
                <a:latin typeface="幼圆" panose="02010509060101010101" pitchFamily="49" charset="-122"/>
                <a:ea typeface="幼圆" panose="02010509060101010101" pitchFamily="49" charset="-122"/>
                <a:sym typeface="Symbol" panose="05050102010706020507" pitchFamily="18" charset="2"/>
              </a:rPr>
              <a:t>极小节点的上界为。</a:t>
            </a:r>
          </a:p>
          <a:p>
            <a:pPr>
              <a:lnSpc>
                <a:spcPct val="150000"/>
              </a:lnSpc>
            </a:pPr>
            <a:r>
              <a:rPr lang="zh-CN" altLang="en-US" sz="2400">
                <a:latin typeface="幼圆" panose="02010509060101010101" pitchFamily="49" charset="-122"/>
                <a:ea typeface="幼圆" panose="02010509060101010101" pitchFamily="49" charset="-122"/>
                <a:sym typeface="Symbol" panose="05050102010706020507" pitchFamily="18" charset="2"/>
              </a:rPr>
              <a:t>剪枝的条件：</a:t>
            </a:r>
          </a:p>
          <a:p>
            <a:pPr lvl="1">
              <a:lnSpc>
                <a:spcPct val="150000"/>
              </a:lnSpc>
            </a:pPr>
            <a:r>
              <a:rPr lang="zh-CN" altLang="en-US" sz="2400">
                <a:latin typeface="幼圆" panose="02010509060101010101" pitchFamily="49" charset="-122"/>
                <a:ea typeface="幼圆" panose="02010509060101010101" pitchFamily="49" charset="-122"/>
                <a:sym typeface="Symbol" panose="05050102010706020507" pitchFamily="18" charset="2"/>
              </a:rPr>
              <a:t>后辈节点的值≤祖先节点的值时， 剪枝</a:t>
            </a:r>
          </a:p>
          <a:p>
            <a:pPr lvl="1">
              <a:lnSpc>
                <a:spcPct val="150000"/>
              </a:lnSpc>
            </a:pPr>
            <a:r>
              <a:rPr lang="zh-CN" altLang="en-US" sz="2400">
                <a:latin typeface="幼圆" panose="02010509060101010101" pitchFamily="49" charset="-122"/>
                <a:ea typeface="幼圆" panose="02010509060101010101" pitchFamily="49" charset="-122"/>
                <a:sym typeface="Symbol" panose="05050102010706020507" pitchFamily="18" charset="2"/>
              </a:rPr>
              <a:t>后辈节点的 值≥祖先节点的值时， 剪枝</a:t>
            </a:r>
          </a:p>
          <a:p>
            <a:pPr>
              <a:lnSpc>
                <a:spcPct val="150000"/>
              </a:lnSpc>
            </a:pPr>
            <a:r>
              <a:rPr lang="zh-CN" altLang="en-US" sz="2400">
                <a:latin typeface="幼圆" panose="02010509060101010101" pitchFamily="49" charset="-122"/>
                <a:ea typeface="幼圆" panose="02010509060101010101" pitchFamily="49" charset="-122"/>
                <a:sym typeface="Symbol" panose="05050102010706020507" pitchFamily="18" charset="2"/>
              </a:rPr>
              <a:t>简记为：</a:t>
            </a:r>
          </a:p>
          <a:p>
            <a:pPr lvl="1">
              <a:lnSpc>
                <a:spcPct val="150000"/>
              </a:lnSpc>
            </a:pPr>
            <a:r>
              <a:rPr lang="zh-CN" altLang="en-US" sz="2400">
                <a:latin typeface="幼圆" panose="02010509060101010101" pitchFamily="49" charset="-122"/>
                <a:ea typeface="幼圆" panose="02010509060101010101" pitchFamily="49" charset="-122"/>
                <a:sym typeface="Symbol" panose="05050102010706020507" pitchFamily="18" charset="2"/>
              </a:rPr>
              <a:t>极小≤极大， 剪枝</a:t>
            </a:r>
          </a:p>
          <a:p>
            <a:pPr lvl="1">
              <a:lnSpc>
                <a:spcPct val="150000"/>
              </a:lnSpc>
            </a:pPr>
            <a:r>
              <a:rPr lang="zh-CN" altLang="en-US" sz="2400">
                <a:latin typeface="幼圆" panose="02010509060101010101" pitchFamily="49" charset="-122"/>
                <a:ea typeface="幼圆" panose="02010509060101010101" pitchFamily="49" charset="-122"/>
                <a:sym typeface="Symbol" panose="05050102010706020507" pitchFamily="18" charset="2"/>
              </a:rPr>
              <a:t>极大≥极小， 剪枝</a:t>
            </a:r>
          </a:p>
        </p:txBody>
      </p:sp>
      <p:sp>
        <p:nvSpPr>
          <p:cNvPr id="114692" name="日期占位符 1">
            <a:extLst>
              <a:ext uri="{FF2B5EF4-FFF2-40B4-BE49-F238E27FC236}">
                <a16:creationId xmlns:a16="http://schemas.microsoft.com/office/drawing/2014/main" id="{94A64D94-D3F9-4AE4-940F-A38218DCBB73}"/>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4240505-5C87-4D35-81F7-53B0BE8559E2}" type="datetime1">
              <a:rPr lang="zh-CN" altLang="en-US" sz="1400" smtClean="0"/>
              <a:pPr>
                <a:spcBef>
                  <a:spcPct val="0"/>
                </a:spcBef>
                <a:buFontTx/>
                <a:buNone/>
              </a:pPr>
              <a:t>2021/11/2</a:t>
            </a:fld>
            <a:endParaRPr lang="en-US" altLang="zh-CN" sz="1400"/>
          </a:p>
        </p:txBody>
      </p:sp>
      <p:sp>
        <p:nvSpPr>
          <p:cNvPr id="114694" name="页脚占位符 2">
            <a:extLst>
              <a:ext uri="{FF2B5EF4-FFF2-40B4-BE49-F238E27FC236}">
                <a16:creationId xmlns:a16="http://schemas.microsoft.com/office/drawing/2014/main" id="{78FBAEC8-4EFA-4FEF-8611-F0469DDBA9A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14693" name="灯片编号占位符 3">
            <a:extLst>
              <a:ext uri="{FF2B5EF4-FFF2-40B4-BE49-F238E27FC236}">
                <a16:creationId xmlns:a16="http://schemas.microsoft.com/office/drawing/2014/main" id="{D483A857-F94B-4CAD-81A2-7ACF41C842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82AF866-7B64-4878-99C0-0938B4F63F24}" type="slidenum">
              <a:rPr lang="zh-CN" altLang="en-US" sz="1400"/>
              <a:pPr>
                <a:spcBef>
                  <a:spcPct val="0"/>
                </a:spcBef>
                <a:buFontTx/>
                <a:buNone/>
              </a:pPr>
              <a:t>56</a:t>
            </a:fld>
            <a:endParaRPr lang="en-US" altLang="zh-CN" sz="140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4">
            <a:extLst>
              <a:ext uri="{FF2B5EF4-FFF2-40B4-BE49-F238E27FC236}">
                <a16:creationId xmlns:a16="http://schemas.microsoft.com/office/drawing/2014/main" id="{F0527889-E2CB-40AD-A04B-F9D7565FEB19}"/>
              </a:ext>
            </a:extLst>
          </p:cNvPr>
          <p:cNvSpPr>
            <a:spLocks noGrp="1" noChangeArrowheads="1"/>
          </p:cNvSpPr>
          <p:nvPr>
            <p:ph type="title"/>
          </p:nvPr>
        </p:nvSpPr>
        <p:spPr/>
        <p:txBody>
          <a:bodyPr/>
          <a:lstStyle/>
          <a:p>
            <a:r>
              <a:rPr lang="en-US" altLang="zh-CN" b="1">
                <a:solidFill>
                  <a:srgbClr val="0000E7"/>
                </a:solidFill>
                <a:latin typeface="黑体" panose="02010609060101010101" pitchFamily="49" charset="-122"/>
                <a:ea typeface="黑体" panose="02010609060101010101" pitchFamily="49" charset="-122"/>
                <a:sym typeface="Symbol" panose="05050102010706020507" pitchFamily="18" charset="2"/>
              </a:rPr>
              <a:t>-</a:t>
            </a:r>
            <a:r>
              <a:rPr lang="zh-CN" altLang="en-US" b="1">
                <a:solidFill>
                  <a:srgbClr val="0000E7"/>
                </a:solidFill>
                <a:latin typeface="黑体" panose="02010609060101010101" pitchFamily="49" charset="-122"/>
                <a:ea typeface="黑体" panose="02010609060101010101" pitchFamily="49" charset="-122"/>
                <a:sym typeface="Symbol" panose="05050102010706020507" pitchFamily="18" charset="2"/>
              </a:rPr>
              <a:t>搜索过程</a:t>
            </a:r>
            <a:endParaRPr lang="zh-CN" altLang="en-US" b="1">
              <a:ea typeface="宋体" panose="02010600030101010101" pitchFamily="2" charset="-122"/>
              <a:sym typeface="Symbol" panose="05050102010706020507" pitchFamily="18" charset="2"/>
            </a:endParaRPr>
          </a:p>
        </p:txBody>
      </p:sp>
      <p:sp>
        <p:nvSpPr>
          <p:cNvPr id="115714" name="Rectangle 3">
            <a:extLst>
              <a:ext uri="{FF2B5EF4-FFF2-40B4-BE49-F238E27FC236}">
                <a16:creationId xmlns:a16="http://schemas.microsoft.com/office/drawing/2014/main" id="{9CDB28E0-0880-4EFF-B0F4-62746A950136}"/>
              </a:ext>
            </a:extLst>
          </p:cNvPr>
          <p:cNvSpPr>
            <a:spLocks noGrp="1" noChangeArrowheads="1"/>
          </p:cNvSpPr>
          <p:nvPr>
            <p:ph idx="1"/>
          </p:nvPr>
        </p:nvSpPr>
        <p:spPr>
          <a:xfrm>
            <a:off x="395288" y="1268413"/>
            <a:ext cx="8415337" cy="4114800"/>
          </a:xfrm>
        </p:spPr>
        <p:txBody>
          <a:bodyPr>
            <a:normAutofit fontScale="92500"/>
          </a:bodyPr>
          <a:lstStyle/>
          <a:p>
            <a:pPr>
              <a:lnSpc>
                <a:spcPts val="3800"/>
              </a:lnSpc>
            </a:pPr>
            <a:r>
              <a:rPr lang="zh-CN" altLang="en-US" sz="2800">
                <a:latin typeface="幼圆" panose="02010509060101010101" pitchFamily="49" charset="-122"/>
                <a:ea typeface="幼圆" panose="02010509060101010101" pitchFamily="49" charset="-122"/>
              </a:rPr>
              <a:t>当算法给出所选的走步后，不要马上停止搜索，而是在原先估计可能的路径上再往前搜索几步，再次检验会不会出现意外，这是一种增添辅助搜索的方法。</a:t>
            </a:r>
            <a:endParaRPr lang="en-US" altLang="zh-CN" sz="2800">
              <a:latin typeface="幼圆" panose="02010509060101010101" pitchFamily="49" charset="-122"/>
              <a:ea typeface="幼圆" panose="02010509060101010101" pitchFamily="49" charset="-122"/>
            </a:endParaRPr>
          </a:p>
          <a:p>
            <a:pPr>
              <a:lnSpc>
                <a:spcPts val="3800"/>
              </a:lnSpc>
            </a:pPr>
            <a:r>
              <a:rPr lang="zh-CN" altLang="en-US" sz="2800">
                <a:latin typeface="幼圆" panose="02010509060101010101" pitchFamily="49" charset="-122"/>
                <a:ea typeface="幼圆" panose="02010509060101010101" pitchFamily="49" charset="-122"/>
              </a:rPr>
              <a:t>对某些博弈的开局阶段和残局阶段，往往总结了一些固定的对弈模式，因此可以利用这些知识编好走步表，以便在开局和结局时使用查表法。只是在进入中盘阶段后，再调用其他有效的搜索算法，来选择最优的走步。</a:t>
            </a:r>
          </a:p>
          <a:p>
            <a:pPr>
              <a:buFont typeface="Wingdings" panose="05000000000000000000" pitchFamily="2" charset="2"/>
              <a:buNone/>
            </a:pPr>
            <a:r>
              <a:rPr lang="zh-CN" altLang="en-US">
                <a:ea typeface="宋体" panose="02010600030101010101" pitchFamily="2" charset="-122"/>
              </a:rPr>
              <a:t>    </a:t>
            </a:r>
          </a:p>
          <a:p>
            <a:endParaRPr lang="en-US" altLang="zh-CN">
              <a:ea typeface="宋体" panose="02010600030101010101" pitchFamily="2" charset="-122"/>
            </a:endParaRPr>
          </a:p>
        </p:txBody>
      </p:sp>
      <p:sp>
        <p:nvSpPr>
          <p:cNvPr id="115716" name="日期占位符 1">
            <a:extLst>
              <a:ext uri="{FF2B5EF4-FFF2-40B4-BE49-F238E27FC236}">
                <a16:creationId xmlns:a16="http://schemas.microsoft.com/office/drawing/2014/main" id="{E7834EE4-CEBA-497A-B6B0-2B1E93BA055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ED7DA04-E0F1-4102-96FC-3C6CBD7E81D6}" type="datetime1">
              <a:rPr lang="zh-CN" altLang="en-US" sz="1400" smtClean="0"/>
              <a:pPr>
                <a:spcBef>
                  <a:spcPct val="0"/>
                </a:spcBef>
                <a:buFontTx/>
                <a:buNone/>
              </a:pPr>
              <a:t>2021/11/2</a:t>
            </a:fld>
            <a:endParaRPr lang="en-US" altLang="zh-CN" sz="1400"/>
          </a:p>
        </p:txBody>
      </p:sp>
      <p:sp>
        <p:nvSpPr>
          <p:cNvPr id="115718" name="页脚占位符 2">
            <a:extLst>
              <a:ext uri="{FF2B5EF4-FFF2-40B4-BE49-F238E27FC236}">
                <a16:creationId xmlns:a16="http://schemas.microsoft.com/office/drawing/2014/main" id="{024F5741-BCF9-4987-80B8-3E5EC474303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15717" name="灯片编号占位符 3">
            <a:extLst>
              <a:ext uri="{FF2B5EF4-FFF2-40B4-BE49-F238E27FC236}">
                <a16:creationId xmlns:a16="http://schemas.microsoft.com/office/drawing/2014/main" id="{5AB1CBB4-4073-4382-B442-F8BB6A58E0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7667462-6D49-4F6C-B897-7C83E7D02795}" type="slidenum">
              <a:rPr lang="zh-CN" altLang="en-US" sz="1400"/>
              <a:pPr>
                <a:spcBef>
                  <a:spcPct val="0"/>
                </a:spcBef>
                <a:buFontTx/>
                <a:buNone/>
              </a:pPr>
              <a:t>57</a:t>
            </a:fld>
            <a:endParaRPr lang="en-US" altLang="zh-CN" sz="1400"/>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a:extLst>
              <a:ext uri="{FF2B5EF4-FFF2-40B4-BE49-F238E27FC236}">
                <a16:creationId xmlns:a16="http://schemas.microsoft.com/office/drawing/2014/main" id="{23E6DE13-DA1A-4AF3-849E-52912C7110C9}"/>
              </a:ext>
            </a:extLst>
          </p:cNvPr>
          <p:cNvSpPr>
            <a:spLocks noGrp="1" noChangeArrowheads="1"/>
          </p:cNvSpPr>
          <p:nvPr>
            <p:ph type="title"/>
          </p:nvPr>
        </p:nvSpPr>
        <p:spPr>
          <a:xfrm>
            <a:off x="609600" y="0"/>
            <a:ext cx="7772400" cy="1143000"/>
          </a:xfrm>
        </p:spPr>
        <p:txBody>
          <a:bodyPr/>
          <a:lstStyle/>
          <a:p>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C870A146-91FD-4C4A-986A-64327878CBE5}"/>
              </a:ext>
            </a:extLst>
          </p:cNvPr>
          <p:cNvSpPr>
            <a:spLocks noGrp="1" noChangeArrowheads="1"/>
          </p:cNvSpPr>
          <p:nvPr>
            <p:ph idx="1"/>
          </p:nvPr>
        </p:nvSpPr>
        <p:spPr>
          <a:xfrm>
            <a:off x="1331640" y="1412776"/>
            <a:ext cx="6192688" cy="4114800"/>
          </a:xfrm>
          <a:ln>
            <a:miter lim="800000"/>
            <a:headEnd/>
            <a:tailEnd/>
          </a:ln>
        </p:spPr>
        <p:txBody>
          <a:bodyPr numCol="2"/>
          <a:lstStyle/>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3.1  </a:t>
            </a:r>
            <a:r>
              <a:rPr lang="zh-CN" altLang="zh-CN" sz="2800" b="1" dirty="0">
                <a:latin typeface="华文细黑" panose="02010600040101010101" pitchFamily="2" charset="-122"/>
                <a:ea typeface="华文细黑" panose="02010600040101010101" pitchFamily="2" charset="-122"/>
              </a:rPr>
              <a:t>概述</a:t>
            </a: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3.2  </a:t>
            </a:r>
            <a:r>
              <a:rPr lang="zh-CN" altLang="zh-CN" sz="2800" b="1" dirty="0">
                <a:latin typeface="华文细黑" panose="02010600040101010101" pitchFamily="2" charset="-122"/>
                <a:ea typeface="华文细黑" panose="02010600040101010101" pitchFamily="2" charset="-122"/>
              </a:rPr>
              <a:t>盲目搜索</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3.3  </a:t>
            </a:r>
            <a:r>
              <a:rPr lang="zh-CN" altLang="zh-CN" sz="2800" b="1" dirty="0">
                <a:latin typeface="华文细黑" panose="02010600040101010101" pitchFamily="2" charset="-122"/>
                <a:ea typeface="华文细黑" panose="02010600040101010101" pitchFamily="2" charset="-122"/>
              </a:rPr>
              <a:t>启发式搜索</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3.4  </a:t>
            </a:r>
            <a:r>
              <a:rPr lang="zh-CN" altLang="zh-CN" sz="2800" b="1" dirty="0">
                <a:latin typeface="华文细黑" panose="02010600040101010101" pitchFamily="2" charset="-122"/>
                <a:ea typeface="华文细黑" panose="02010600040101010101" pitchFamily="2" charset="-122"/>
              </a:rPr>
              <a:t>博弈搜索</a:t>
            </a:r>
            <a:endParaRPr lang="en-US"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3.5  </a:t>
            </a:r>
            <a:r>
              <a:rPr lang="zh-CN" altLang="zh-CN" sz="2800" b="1" dirty="0">
                <a:solidFill>
                  <a:srgbClr val="FF0000"/>
                </a:solidFill>
                <a:latin typeface="华文细黑" panose="02010600040101010101" pitchFamily="2" charset="-122"/>
                <a:ea typeface="华文细黑" panose="02010600040101010101" pitchFamily="2" charset="-122"/>
              </a:rPr>
              <a:t>小结</a:t>
            </a:r>
            <a:endParaRPr lang="zh-CN" altLang="zh-CN" sz="3600" b="1" dirty="0">
              <a:solidFill>
                <a:srgbClr val="FF0000"/>
              </a:solidFill>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a:lnSpc>
                <a:spcPct val="80000"/>
              </a:lnSpc>
              <a:buFontTx/>
              <a:buNone/>
              <a:defRPr/>
            </a:pPr>
            <a:endParaRPr lang="en-US" altLang="zh-CN" sz="2000" b="1" dirty="0">
              <a:latin typeface="隶书" pitchFamily="49" charset="-122"/>
              <a:ea typeface="隶书" pitchFamily="49" charset="-122"/>
            </a:endParaRPr>
          </a:p>
        </p:txBody>
      </p:sp>
      <p:sp>
        <p:nvSpPr>
          <p:cNvPr id="116738" name="日期占位符 3">
            <a:extLst>
              <a:ext uri="{FF2B5EF4-FFF2-40B4-BE49-F238E27FC236}">
                <a16:creationId xmlns:a16="http://schemas.microsoft.com/office/drawing/2014/main" id="{30A969A6-67EB-4DCD-B5EE-641F80BFA0CA}"/>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F8A72A-5DCE-43A9-9730-CB378B40F365}" type="datetime1">
              <a:rPr lang="zh-CN" altLang="en-US" sz="1400" smtClean="0"/>
              <a:pPr>
                <a:spcBef>
                  <a:spcPct val="0"/>
                </a:spcBef>
                <a:buFontTx/>
                <a:buNone/>
              </a:pPr>
              <a:t>2021/11/2</a:t>
            </a:fld>
            <a:endParaRPr lang="en-US" altLang="zh-CN" sz="1400"/>
          </a:p>
        </p:txBody>
      </p:sp>
      <p:sp>
        <p:nvSpPr>
          <p:cNvPr id="116742" name="页脚占位符 2">
            <a:extLst>
              <a:ext uri="{FF2B5EF4-FFF2-40B4-BE49-F238E27FC236}">
                <a16:creationId xmlns:a16="http://schemas.microsoft.com/office/drawing/2014/main" id="{890E1117-8375-4A23-A760-FA4D0746CB6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16739" name="灯片编号占位符 5">
            <a:extLst>
              <a:ext uri="{FF2B5EF4-FFF2-40B4-BE49-F238E27FC236}">
                <a16:creationId xmlns:a16="http://schemas.microsoft.com/office/drawing/2014/main" id="{60F36771-14E7-4A87-A613-49FAAD999C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2B7A6E-F318-447C-8B77-F571D5B3E570}" type="slidenum">
              <a:rPr lang="zh-CN" altLang="en-US" sz="1400"/>
              <a:pPr>
                <a:spcBef>
                  <a:spcPct val="0"/>
                </a:spcBef>
                <a:buFontTx/>
                <a:buNone/>
              </a:pPr>
              <a:t>58</a:t>
            </a:fld>
            <a:endParaRPr lang="en-US" altLang="zh-CN" sz="140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a:extLst>
              <a:ext uri="{FF2B5EF4-FFF2-40B4-BE49-F238E27FC236}">
                <a16:creationId xmlns:a16="http://schemas.microsoft.com/office/drawing/2014/main" id="{E666A0D2-4592-442A-A26E-38CBEFA8D5A8}"/>
              </a:ext>
            </a:extLst>
          </p:cNvPr>
          <p:cNvSpPr>
            <a:spLocks noGrp="1" noChangeArrowheads="1"/>
          </p:cNvSpPr>
          <p:nvPr>
            <p:ph type="title"/>
          </p:nvPr>
        </p:nvSpPr>
        <p:spPr>
          <a:xfrm>
            <a:off x="684213" y="44450"/>
            <a:ext cx="7620000" cy="11430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小结</a:t>
            </a:r>
          </a:p>
        </p:txBody>
      </p:sp>
      <p:sp>
        <p:nvSpPr>
          <p:cNvPr id="118788" name="Rectangle 3">
            <a:extLst>
              <a:ext uri="{FF2B5EF4-FFF2-40B4-BE49-F238E27FC236}">
                <a16:creationId xmlns:a16="http://schemas.microsoft.com/office/drawing/2014/main" id="{26152A2E-02BD-46FE-8584-41EBE26F1581}"/>
              </a:ext>
            </a:extLst>
          </p:cNvPr>
          <p:cNvSpPr>
            <a:spLocks noGrp="1" noChangeArrowheads="1"/>
          </p:cNvSpPr>
          <p:nvPr>
            <p:ph idx="1"/>
          </p:nvPr>
        </p:nvSpPr>
        <p:spPr>
          <a:xfrm>
            <a:off x="989013" y="1484313"/>
            <a:ext cx="7010400" cy="2952750"/>
          </a:xfrm>
        </p:spPr>
        <p:txBody>
          <a:bodyPr/>
          <a:lstStyle/>
          <a:p>
            <a:pPr>
              <a:lnSpc>
                <a:spcPts val="4000"/>
              </a:lnSpc>
            </a:pPr>
            <a:r>
              <a:rPr lang="zh-CN" altLang="zh-CN" sz="2400">
                <a:latin typeface="幼圆" panose="02010509060101010101" pitchFamily="49" charset="-122"/>
                <a:ea typeface="幼圆" panose="02010509060101010101" pitchFamily="49" charset="-122"/>
              </a:rPr>
              <a:t>搜索算法是人工智能领域重要的研究问题，搜索算法是自动推理的重要基础。重要的搜索算法</a:t>
            </a:r>
            <a:endParaRPr lang="zh-CN" altLang="en-US" sz="2400">
              <a:latin typeface="幼圆" panose="02010509060101010101" pitchFamily="49" charset="-122"/>
              <a:ea typeface="幼圆" panose="02010509060101010101" pitchFamily="49" charset="-122"/>
            </a:endParaRPr>
          </a:p>
          <a:p>
            <a:pPr lvl="1">
              <a:lnSpc>
                <a:spcPts val="4000"/>
              </a:lnSpc>
            </a:pPr>
            <a:r>
              <a:rPr lang="zh-CN" altLang="zh-CN" sz="2400">
                <a:latin typeface="幼圆" panose="02010509060101010101" pitchFamily="49" charset="-122"/>
                <a:ea typeface="幼圆" panose="02010509060101010101" pitchFamily="49" charset="-122"/>
              </a:rPr>
              <a:t>盲目搜索</a:t>
            </a:r>
            <a:endParaRPr lang="en-US" altLang="zh-CN" sz="2400">
              <a:latin typeface="幼圆" panose="02010509060101010101" pitchFamily="49" charset="-122"/>
              <a:ea typeface="幼圆" panose="02010509060101010101" pitchFamily="49" charset="-122"/>
            </a:endParaRPr>
          </a:p>
          <a:p>
            <a:pPr lvl="1">
              <a:lnSpc>
                <a:spcPts val="4000"/>
              </a:lnSpc>
            </a:pPr>
            <a:r>
              <a:rPr lang="zh-CN" altLang="zh-CN" sz="2400">
                <a:latin typeface="幼圆" panose="02010509060101010101" pitchFamily="49" charset="-122"/>
                <a:ea typeface="幼圆" panose="02010509060101010101" pitchFamily="49" charset="-122"/>
              </a:rPr>
              <a:t>启发式搜索</a:t>
            </a:r>
            <a:endParaRPr lang="en-US" altLang="zh-CN" sz="2400">
              <a:latin typeface="幼圆" panose="02010509060101010101" pitchFamily="49" charset="-122"/>
              <a:ea typeface="幼圆" panose="02010509060101010101" pitchFamily="49" charset="-122"/>
            </a:endParaRPr>
          </a:p>
          <a:p>
            <a:pPr lvl="1">
              <a:lnSpc>
                <a:spcPts val="4000"/>
              </a:lnSpc>
            </a:pPr>
            <a:r>
              <a:rPr lang="zh-CN" altLang="zh-CN" sz="2400">
                <a:latin typeface="幼圆" panose="02010509060101010101" pitchFamily="49" charset="-122"/>
                <a:ea typeface="幼圆" panose="02010509060101010101" pitchFamily="49" charset="-122"/>
              </a:rPr>
              <a:t>博弈搜索</a:t>
            </a:r>
            <a:endParaRPr lang="zh-CN" altLang="en-US" b="1">
              <a:ea typeface="宋体" panose="02010600030101010101" pitchFamily="2" charset="-122"/>
            </a:endParaRPr>
          </a:p>
        </p:txBody>
      </p:sp>
      <p:sp>
        <p:nvSpPr>
          <p:cNvPr id="118789" name="日期占位符 1">
            <a:extLst>
              <a:ext uri="{FF2B5EF4-FFF2-40B4-BE49-F238E27FC236}">
                <a16:creationId xmlns:a16="http://schemas.microsoft.com/office/drawing/2014/main" id="{5FC64C99-82F7-40DA-BA07-C379C6675D9C}"/>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A47E05C-4979-42BB-A3D7-618C156DD006}" type="datetime1">
              <a:rPr lang="zh-CN" altLang="en-US" sz="1400" smtClean="0"/>
              <a:pPr>
                <a:spcBef>
                  <a:spcPct val="0"/>
                </a:spcBef>
                <a:buFontTx/>
                <a:buNone/>
              </a:pPr>
              <a:t>2021/11/2</a:t>
            </a:fld>
            <a:endParaRPr lang="en-US" altLang="zh-CN" sz="1400"/>
          </a:p>
        </p:txBody>
      </p:sp>
      <p:sp>
        <p:nvSpPr>
          <p:cNvPr id="118790" name="页脚占位符 2">
            <a:extLst>
              <a:ext uri="{FF2B5EF4-FFF2-40B4-BE49-F238E27FC236}">
                <a16:creationId xmlns:a16="http://schemas.microsoft.com/office/drawing/2014/main" id="{A2BAF01E-2214-4886-B66D-C17B9E83CC4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18786" name="灯片编号占位符 5">
            <a:extLst>
              <a:ext uri="{FF2B5EF4-FFF2-40B4-BE49-F238E27FC236}">
                <a16:creationId xmlns:a16="http://schemas.microsoft.com/office/drawing/2014/main" id="{CABDE78F-ADD7-422A-BDF5-18833F0808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9D4DD6E-E1D0-4070-80B8-73D0865A7AAD}" type="slidenum">
              <a:rPr lang="en-US" altLang="zh-CN" sz="1400"/>
              <a:pPr>
                <a:spcBef>
                  <a:spcPct val="0"/>
                </a:spcBef>
                <a:buFontTx/>
                <a:buNone/>
              </a:pPr>
              <a:t>59</a:t>
            </a:fld>
            <a:endParaRPr lang="en-US" altLang="zh-CN" sz="1400"/>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9869E12A-91F8-497C-8BE9-3C04B281E5DA}"/>
              </a:ext>
            </a:extLst>
          </p:cNvPr>
          <p:cNvSpPr>
            <a:spLocks noGrp="1" noChangeArrowheads="1"/>
          </p:cNvSpPr>
          <p:nvPr>
            <p:ph type="title"/>
          </p:nvPr>
        </p:nvSpPr>
        <p:spPr>
          <a:xfrm>
            <a:off x="685332" y="113136"/>
            <a:ext cx="7773338" cy="1596177"/>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什么是搜索</a:t>
            </a:r>
          </a:p>
        </p:txBody>
      </p:sp>
      <p:sp>
        <p:nvSpPr>
          <p:cNvPr id="273411" name="Rectangle 3">
            <a:extLst>
              <a:ext uri="{FF2B5EF4-FFF2-40B4-BE49-F238E27FC236}">
                <a16:creationId xmlns:a16="http://schemas.microsoft.com/office/drawing/2014/main" id="{A44EBB16-A5A9-45ED-81E4-A7F43B234A1C}"/>
              </a:ext>
            </a:extLst>
          </p:cNvPr>
          <p:cNvSpPr>
            <a:spLocks noGrp="1" noChangeArrowheads="1"/>
          </p:cNvSpPr>
          <p:nvPr>
            <p:ph idx="1"/>
          </p:nvPr>
        </p:nvSpPr>
        <p:spPr>
          <a:xfrm>
            <a:off x="395288" y="1196975"/>
            <a:ext cx="8137525" cy="4114800"/>
          </a:xfrm>
        </p:spPr>
        <p:txBody>
          <a:bodyPr/>
          <a:lstStyle/>
          <a:p>
            <a:pPr marL="457200" lvl="1" indent="0">
              <a:lnSpc>
                <a:spcPct val="150000"/>
              </a:lnSpc>
              <a:buFontTx/>
              <a:buNone/>
              <a:defRPr/>
            </a:pPr>
            <a:r>
              <a:rPr lang="zh-CN" altLang="en-US" dirty="0">
                <a:latin typeface="幼圆" panose="02010509060101010101" pitchFamily="49" charset="-122"/>
                <a:ea typeface="幼圆" panose="02010509060101010101" pitchFamily="49" charset="-122"/>
              </a:rPr>
              <a:t>根据问题的实际情况不断寻找可利用的知识,构造出一条代价较少的推理路线,使问题得到圆满解决的过程称为搜索</a:t>
            </a:r>
          </a:p>
          <a:p>
            <a:pPr marL="457200" lvl="1" indent="0">
              <a:lnSpc>
                <a:spcPct val="150000"/>
              </a:lnSpc>
              <a:buFontTx/>
              <a:buNone/>
              <a:defRPr/>
            </a:pPr>
            <a:r>
              <a:rPr lang="zh-CN" altLang="en-US" dirty="0">
                <a:latin typeface="幼圆" panose="02010509060101010101" pitchFamily="49" charset="-122"/>
                <a:ea typeface="幼圆" panose="02010509060101010101" pitchFamily="49" charset="-122"/>
              </a:rPr>
              <a:t>包括两个方面：</a:t>
            </a:r>
          </a:p>
          <a:p>
            <a:pPr lvl="1">
              <a:lnSpc>
                <a:spcPct val="150000"/>
              </a:lnSpc>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 找到从初始事实到问题最终答案的一条推理路径</a:t>
            </a:r>
          </a:p>
          <a:p>
            <a:pPr lvl="1">
              <a:lnSpc>
                <a:spcPct val="150000"/>
              </a:lnSpc>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 找到的这条路径在时间和空间上复杂度最小</a:t>
            </a:r>
          </a:p>
        </p:txBody>
      </p:sp>
      <p:sp>
        <p:nvSpPr>
          <p:cNvPr id="30724" name="日期占位符 1">
            <a:extLst>
              <a:ext uri="{FF2B5EF4-FFF2-40B4-BE49-F238E27FC236}">
                <a16:creationId xmlns:a16="http://schemas.microsoft.com/office/drawing/2014/main" id="{33FD8FB5-B749-413D-8DA5-F3F4DA8F0E1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6A22A7-9744-499B-827D-F00D314FAC59}" type="datetime1">
              <a:rPr lang="zh-CN" altLang="en-US" sz="1400" smtClean="0"/>
              <a:pPr>
                <a:spcBef>
                  <a:spcPct val="0"/>
                </a:spcBef>
                <a:buFontTx/>
                <a:buNone/>
              </a:pPr>
              <a:t>2021/11/2</a:t>
            </a:fld>
            <a:endParaRPr lang="en-US" altLang="zh-CN" sz="1400"/>
          </a:p>
        </p:txBody>
      </p:sp>
      <p:sp>
        <p:nvSpPr>
          <p:cNvPr id="30726" name="页脚占位符 2">
            <a:extLst>
              <a:ext uri="{FF2B5EF4-FFF2-40B4-BE49-F238E27FC236}">
                <a16:creationId xmlns:a16="http://schemas.microsoft.com/office/drawing/2014/main" id="{A45456E4-88A4-4A3A-9A5C-E27CFF557F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30725" name="灯片编号占位符 3">
            <a:extLst>
              <a:ext uri="{FF2B5EF4-FFF2-40B4-BE49-F238E27FC236}">
                <a16:creationId xmlns:a16="http://schemas.microsoft.com/office/drawing/2014/main" id="{790010A4-793D-44E7-B04C-EF82C85F51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D1CBF34-3900-4EF9-BDAD-4C1AD2455330}" type="slidenum">
              <a:rPr lang="zh-CN" altLang="en-US" sz="1400"/>
              <a:pPr>
                <a:spcBef>
                  <a:spcPct val="0"/>
                </a:spcBef>
                <a:buFontTx/>
                <a:buNone/>
              </a:pPr>
              <a:t>6</a:t>
            </a:fld>
            <a:endParaRPr lang="en-US" altLang="zh-CN" sz="1400"/>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a:extLst>
              <a:ext uri="{FF2B5EF4-FFF2-40B4-BE49-F238E27FC236}">
                <a16:creationId xmlns:a16="http://schemas.microsoft.com/office/drawing/2014/main" id="{2EEAC1B0-4A88-4A75-9C32-90C3F2DDC0A5}"/>
              </a:ext>
            </a:extLst>
          </p:cNvPr>
          <p:cNvSpPr>
            <a:spLocks noGrp="1" noChangeArrowheads="1"/>
          </p:cNvSpPr>
          <p:nvPr>
            <p:ph type="title"/>
          </p:nvPr>
        </p:nvSpPr>
        <p:spPr>
          <a:xfrm>
            <a:off x="457200" y="381000"/>
            <a:ext cx="7512050" cy="863600"/>
          </a:xfrm>
          <a:noFill/>
        </p:spPr>
        <p:txBody>
          <a:bodyPr lIns="92075" tIns="46038" rIns="92075" bIns="46038"/>
          <a:lstStyle/>
          <a:p>
            <a:r>
              <a:rPr lang="zh-CN" altLang="en-US" sz="4300">
                <a:solidFill>
                  <a:srgbClr val="FF3300"/>
                </a:solidFill>
                <a:latin typeface="Times New Roman" panose="02020603050405020304" pitchFamily="18" charset="0"/>
                <a:ea typeface="宋体" panose="02010600030101010101" pitchFamily="2" charset="-122"/>
              </a:rPr>
              <a:t>       </a:t>
            </a:r>
            <a:r>
              <a:rPr lang="en-US" altLang="zh-CN" sz="4300" b="1">
                <a:solidFill>
                  <a:srgbClr val="0916BD"/>
                </a:solidFill>
                <a:latin typeface="Times New Roman" panose="02020603050405020304" pitchFamily="18" charset="0"/>
                <a:ea typeface="宋体" panose="02010600030101010101" pitchFamily="2" charset="-122"/>
              </a:rPr>
              <a:t>Thank You</a:t>
            </a:r>
          </a:p>
        </p:txBody>
      </p:sp>
      <p:sp>
        <p:nvSpPr>
          <p:cNvPr id="119810" name="日期占位符 3">
            <a:extLst>
              <a:ext uri="{FF2B5EF4-FFF2-40B4-BE49-F238E27FC236}">
                <a16:creationId xmlns:a16="http://schemas.microsoft.com/office/drawing/2014/main" id="{91DCCD98-4C70-46AA-83B8-71679BF347B2}"/>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61B6E62-984D-4EAB-AEF6-D418835E75E7}" type="datetime1">
              <a:rPr lang="zh-CN" altLang="en-US" sz="1400" smtClean="0"/>
              <a:pPr>
                <a:spcBef>
                  <a:spcPct val="0"/>
                </a:spcBef>
                <a:buFontTx/>
                <a:buNone/>
              </a:pPr>
              <a:t>2021/11/2</a:t>
            </a:fld>
            <a:endParaRPr lang="en-US" altLang="zh-CN" sz="1400"/>
          </a:p>
        </p:txBody>
      </p:sp>
      <p:sp>
        <p:nvSpPr>
          <p:cNvPr id="119814" name="页脚占位符 2">
            <a:extLst>
              <a:ext uri="{FF2B5EF4-FFF2-40B4-BE49-F238E27FC236}">
                <a16:creationId xmlns:a16="http://schemas.microsoft.com/office/drawing/2014/main" id="{CF6FD861-A98A-4F38-B869-3109E37A4D4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119811" name="灯片编号占位符 5">
            <a:extLst>
              <a:ext uri="{FF2B5EF4-FFF2-40B4-BE49-F238E27FC236}">
                <a16:creationId xmlns:a16="http://schemas.microsoft.com/office/drawing/2014/main" id="{A45F188C-0244-49E5-8C03-0FCF8CF696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1AEFA3C-BB4B-4F2C-9533-75B5ACE4C088}" type="slidenum">
              <a:rPr lang="zh-CN" altLang="en-US" sz="1400"/>
              <a:pPr>
                <a:spcBef>
                  <a:spcPct val="0"/>
                </a:spcBef>
                <a:buFontTx/>
                <a:buNone/>
              </a:pPr>
              <a:t>60</a:t>
            </a:fld>
            <a:endParaRPr lang="en-US" altLang="zh-CN" sz="1400"/>
          </a:p>
        </p:txBody>
      </p:sp>
      <p:pic>
        <p:nvPicPr>
          <p:cNvPr id="119813" name="Picture 6" descr="left-brain-right-brain">
            <a:extLst>
              <a:ext uri="{FF2B5EF4-FFF2-40B4-BE49-F238E27FC236}">
                <a16:creationId xmlns:a16="http://schemas.microsoft.com/office/drawing/2014/main" id="{B81433AF-154E-4CC8-929A-7A9D3DF76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679575"/>
            <a:ext cx="35242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7D40FACC-9C3B-49FC-B8DA-E7AD26DCFFD6}"/>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搜索策略</a:t>
            </a:r>
          </a:p>
        </p:txBody>
      </p:sp>
      <p:sp>
        <p:nvSpPr>
          <p:cNvPr id="31747" name="Rectangle 3">
            <a:extLst>
              <a:ext uri="{FF2B5EF4-FFF2-40B4-BE49-F238E27FC236}">
                <a16:creationId xmlns:a16="http://schemas.microsoft.com/office/drawing/2014/main" id="{67B08585-57E3-4B61-B6BF-455C3E31A941}"/>
              </a:ext>
            </a:extLst>
          </p:cNvPr>
          <p:cNvSpPr>
            <a:spLocks noGrp="1" noChangeArrowheads="1"/>
          </p:cNvSpPr>
          <p:nvPr>
            <p:ph idx="1"/>
          </p:nvPr>
        </p:nvSpPr>
        <p:spPr>
          <a:xfrm>
            <a:off x="684213" y="1412875"/>
            <a:ext cx="7772400" cy="4114800"/>
          </a:xfrm>
        </p:spPr>
        <p:txBody>
          <a:bodyPr/>
          <a:lstStyle/>
          <a:p>
            <a:pPr>
              <a:lnSpc>
                <a:spcPct val="150000"/>
              </a:lnSpc>
              <a:buFont typeface="Wingdings" panose="05000000000000000000" pitchFamily="2" charset="2"/>
              <a:buChar char="§"/>
            </a:pPr>
            <a:r>
              <a:rPr lang="zh-CN" altLang="en-US" sz="2800">
                <a:solidFill>
                  <a:srgbClr val="FF0000"/>
                </a:solidFill>
                <a:latin typeface="幼圆" panose="02010509060101010101" pitchFamily="49" charset="-122"/>
                <a:ea typeface="幼圆" panose="02010509060101010101" pitchFamily="49" charset="-122"/>
              </a:rPr>
              <a:t>盲目搜索</a:t>
            </a:r>
            <a:r>
              <a:rPr lang="zh-CN" altLang="en-US" sz="2800">
                <a:latin typeface="幼圆" panose="02010509060101010101" pitchFamily="49" charset="-122"/>
                <a:ea typeface="幼圆" panose="02010509060101010101" pitchFamily="49" charset="-122"/>
              </a:rPr>
              <a:t>:也称为无信息搜索，即只按预定的控制策略进行搜索,在搜索过程中获得的中间信息不用来改进控制策略</a:t>
            </a:r>
          </a:p>
          <a:p>
            <a:pPr>
              <a:lnSpc>
                <a:spcPct val="150000"/>
              </a:lnSpc>
              <a:buFont typeface="Wingdings" panose="05000000000000000000" pitchFamily="2" charset="2"/>
              <a:buChar char="§"/>
            </a:pPr>
            <a:r>
              <a:rPr lang="zh-CN" altLang="en-US" sz="2800">
                <a:solidFill>
                  <a:srgbClr val="FF0000"/>
                </a:solidFill>
                <a:latin typeface="幼圆" panose="02010509060101010101" pitchFamily="49" charset="-122"/>
                <a:ea typeface="幼圆" panose="02010509060101010101" pitchFamily="49" charset="-122"/>
              </a:rPr>
              <a:t>启发式搜索</a:t>
            </a:r>
            <a:r>
              <a:rPr lang="zh-CN" altLang="en-US" sz="2800">
                <a:latin typeface="幼圆" panose="02010509060101010101" pitchFamily="49" charset="-122"/>
                <a:ea typeface="幼圆" panose="02010509060101010101" pitchFamily="49" charset="-122"/>
              </a:rPr>
              <a:t>: 在搜索中加入了与问题有关的启发性信息,用于指导搜索朝着最有希望的方向进行,加速问题的求解过程并找到最优解</a:t>
            </a:r>
          </a:p>
        </p:txBody>
      </p:sp>
      <p:sp>
        <p:nvSpPr>
          <p:cNvPr id="32772" name="日期占位符 1">
            <a:extLst>
              <a:ext uri="{FF2B5EF4-FFF2-40B4-BE49-F238E27FC236}">
                <a16:creationId xmlns:a16="http://schemas.microsoft.com/office/drawing/2014/main" id="{FB723C04-90D0-4179-997A-72B31E4B61F5}"/>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4DB84BB-BF2C-477A-AFC9-A2EA637B84E1}" type="datetime1">
              <a:rPr lang="zh-CN" altLang="en-US" sz="1400" smtClean="0"/>
              <a:pPr>
                <a:spcBef>
                  <a:spcPct val="0"/>
                </a:spcBef>
                <a:buFontTx/>
                <a:buNone/>
              </a:pPr>
              <a:t>2021/11/2</a:t>
            </a:fld>
            <a:endParaRPr lang="en-US" altLang="zh-CN" sz="1400"/>
          </a:p>
        </p:txBody>
      </p:sp>
      <p:sp>
        <p:nvSpPr>
          <p:cNvPr id="32774" name="页脚占位符 2">
            <a:extLst>
              <a:ext uri="{FF2B5EF4-FFF2-40B4-BE49-F238E27FC236}">
                <a16:creationId xmlns:a16="http://schemas.microsoft.com/office/drawing/2014/main" id="{B0C39379-B672-4D5E-9CE0-C2B6F612EB0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32773" name="灯片编号占位符 3">
            <a:extLst>
              <a:ext uri="{FF2B5EF4-FFF2-40B4-BE49-F238E27FC236}">
                <a16:creationId xmlns:a16="http://schemas.microsoft.com/office/drawing/2014/main" id="{7B03EEF2-6B60-4115-9BEF-0826B93F76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386898F-82D3-4504-A3B4-94A684D8DF22}" type="slidenum">
              <a:rPr lang="zh-CN" altLang="en-US" sz="1400"/>
              <a:pPr>
                <a:spcBef>
                  <a:spcPct val="0"/>
                </a:spcBef>
                <a:buFontTx/>
                <a:buNone/>
              </a:pPr>
              <a:t>7</a:t>
            </a:fld>
            <a:endParaRPr lang="en-US" altLang="zh-CN" sz="1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CE5871CF-64C6-4D03-BC5A-9FD23D02E4EC}"/>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搜索策略</a:t>
            </a:r>
          </a:p>
        </p:txBody>
      </p:sp>
      <p:sp>
        <p:nvSpPr>
          <p:cNvPr id="19459" name="Rectangle 3">
            <a:extLst>
              <a:ext uri="{FF2B5EF4-FFF2-40B4-BE49-F238E27FC236}">
                <a16:creationId xmlns:a16="http://schemas.microsoft.com/office/drawing/2014/main" id="{6B2737AE-408E-4B8A-BAC4-A01D3BC3943C}"/>
              </a:ext>
            </a:extLst>
          </p:cNvPr>
          <p:cNvSpPr>
            <a:spLocks noGrp="1" noChangeArrowheads="1"/>
          </p:cNvSpPr>
          <p:nvPr>
            <p:ph idx="1"/>
          </p:nvPr>
        </p:nvSpPr>
        <p:spPr>
          <a:xfrm>
            <a:off x="684213" y="1341438"/>
            <a:ext cx="7772400" cy="4114800"/>
          </a:xfrm>
        </p:spPr>
        <p:txBody>
          <a:bodyPr>
            <a:normAutofit fontScale="92500"/>
          </a:bodyPr>
          <a:lstStyle/>
          <a:p>
            <a:pPr marL="0" indent="0">
              <a:lnSpc>
                <a:spcPct val="150000"/>
              </a:lnSpc>
              <a:buFontTx/>
              <a:buNone/>
              <a:defRPr/>
            </a:pPr>
            <a:r>
              <a:rPr lang="zh-CN" altLang="zh-CN" sz="2400" dirty="0">
                <a:latin typeface="幼圆" panose="02010509060101010101" pitchFamily="49" charset="-122"/>
                <a:ea typeface="幼圆" panose="02010509060101010101" pitchFamily="49" charset="-122"/>
              </a:rPr>
              <a:t>一般搜索策略可以通过下面</a:t>
            </a:r>
            <a:r>
              <a:rPr lang="en-US" altLang="zh-CN" sz="2400" dirty="0">
                <a:latin typeface="幼圆" panose="02010509060101010101" pitchFamily="49" charset="-122"/>
                <a:ea typeface="幼圆" panose="02010509060101010101" pitchFamily="49" charset="-122"/>
              </a:rPr>
              <a:t>4</a:t>
            </a:r>
            <a:r>
              <a:rPr lang="zh-CN" altLang="zh-CN" sz="2400" dirty="0">
                <a:latin typeface="幼圆" panose="02010509060101010101" pitchFamily="49" charset="-122"/>
                <a:ea typeface="幼圆" panose="02010509060101010101" pitchFamily="49" charset="-122"/>
              </a:rPr>
              <a:t>个准则来评价：</a:t>
            </a:r>
          </a:p>
          <a:p>
            <a:pPr marL="0" indent="0">
              <a:lnSpc>
                <a:spcPct val="150000"/>
              </a:lnSpc>
              <a:buFontTx/>
              <a:buNone/>
              <a:defRPr/>
            </a:pPr>
            <a:r>
              <a:rPr lang="zh-CN" altLang="zh-CN"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1</a:t>
            </a:r>
            <a:r>
              <a:rPr lang="zh-CN" altLang="zh-CN" sz="2400" dirty="0">
                <a:latin typeface="幼圆" panose="02010509060101010101" pitchFamily="49" charset="-122"/>
                <a:ea typeface="幼圆" panose="02010509060101010101" pitchFamily="49" charset="-122"/>
              </a:rPr>
              <a:t>）完备性：如果存在一个解答，该策略是否保证能够找到？</a:t>
            </a:r>
          </a:p>
          <a:p>
            <a:pPr marL="0" indent="0">
              <a:lnSpc>
                <a:spcPct val="150000"/>
              </a:lnSpc>
              <a:buFontTx/>
              <a:buNone/>
              <a:defRPr/>
            </a:pPr>
            <a:r>
              <a:rPr lang="zh-CN" altLang="zh-CN"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2</a:t>
            </a:r>
            <a:r>
              <a:rPr lang="zh-CN" altLang="zh-CN" sz="2400" dirty="0">
                <a:latin typeface="幼圆" panose="02010509060101010101" pitchFamily="49" charset="-122"/>
                <a:ea typeface="幼圆" panose="02010509060101010101" pitchFamily="49" charset="-122"/>
              </a:rPr>
              <a:t>）时间复杂性：需要多长时间可以找到解答？</a:t>
            </a:r>
          </a:p>
          <a:p>
            <a:pPr marL="0" indent="0">
              <a:lnSpc>
                <a:spcPct val="150000"/>
              </a:lnSpc>
              <a:buFontTx/>
              <a:buNone/>
              <a:defRPr/>
            </a:pPr>
            <a:r>
              <a:rPr lang="zh-CN" altLang="zh-CN"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3</a:t>
            </a:r>
            <a:r>
              <a:rPr lang="zh-CN" altLang="zh-CN" sz="2400" dirty="0">
                <a:latin typeface="幼圆" panose="02010509060101010101" pitchFamily="49" charset="-122"/>
                <a:ea typeface="幼圆" panose="02010509060101010101" pitchFamily="49" charset="-122"/>
              </a:rPr>
              <a:t>）空间复杂性：执行搜索需要多大存储空间？</a:t>
            </a:r>
          </a:p>
          <a:p>
            <a:pPr marL="0" indent="0">
              <a:lnSpc>
                <a:spcPct val="150000"/>
              </a:lnSpc>
              <a:buFontTx/>
              <a:buNone/>
              <a:defRPr/>
            </a:pPr>
            <a:r>
              <a:rPr lang="zh-CN" altLang="zh-CN"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4</a:t>
            </a:r>
            <a:r>
              <a:rPr lang="zh-CN" altLang="zh-CN" sz="2400" dirty="0">
                <a:latin typeface="幼圆" panose="02010509060101010101" pitchFamily="49" charset="-122"/>
                <a:ea typeface="幼圆" panose="02010509060101010101" pitchFamily="49" charset="-122"/>
              </a:rPr>
              <a:t>）最优性：如果存在不同的几个解答，该策略可以发现是否最高质量的解答？</a:t>
            </a:r>
          </a:p>
          <a:p>
            <a:pPr>
              <a:lnSpc>
                <a:spcPct val="150000"/>
              </a:lnSpc>
              <a:buFont typeface="Wingdings" pitchFamily="2" charset="2"/>
              <a:buChar char="§"/>
              <a:defRPr/>
            </a:pPr>
            <a:endParaRPr lang="zh-CN" altLang="en-US" sz="2400" dirty="0">
              <a:solidFill>
                <a:srgbClr val="333300"/>
              </a:solidFill>
              <a:latin typeface="幼圆" pitchFamily="49" charset="-122"/>
              <a:ea typeface="幼圆" pitchFamily="49" charset="-122"/>
            </a:endParaRPr>
          </a:p>
        </p:txBody>
      </p:sp>
      <p:sp>
        <p:nvSpPr>
          <p:cNvPr id="34820" name="日期占位符 1">
            <a:extLst>
              <a:ext uri="{FF2B5EF4-FFF2-40B4-BE49-F238E27FC236}">
                <a16:creationId xmlns:a16="http://schemas.microsoft.com/office/drawing/2014/main" id="{9215DE6B-8524-4261-A3A5-30AA2F3F1CA1}"/>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4407E2-E224-4117-8592-1C3D2391E332}" type="datetime1">
              <a:rPr lang="zh-CN" altLang="en-US" sz="1400" smtClean="0"/>
              <a:pPr>
                <a:spcBef>
                  <a:spcPct val="0"/>
                </a:spcBef>
                <a:buFontTx/>
                <a:buNone/>
              </a:pPr>
              <a:t>2021/11/2</a:t>
            </a:fld>
            <a:endParaRPr lang="en-US" altLang="zh-CN" sz="1400"/>
          </a:p>
        </p:txBody>
      </p:sp>
      <p:sp>
        <p:nvSpPr>
          <p:cNvPr id="34822" name="页脚占位符 2">
            <a:extLst>
              <a:ext uri="{FF2B5EF4-FFF2-40B4-BE49-F238E27FC236}">
                <a16:creationId xmlns:a16="http://schemas.microsoft.com/office/drawing/2014/main" id="{E00A1ECA-4EAD-4D5B-989F-6A7D8052703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34821" name="灯片编号占位符 3">
            <a:extLst>
              <a:ext uri="{FF2B5EF4-FFF2-40B4-BE49-F238E27FC236}">
                <a16:creationId xmlns:a16="http://schemas.microsoft.com/office/drawing/2014/main" id="{E556CC5C-FC76-41DD-B25F-FB1EEF5F3E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4C379D5-8CCF-4BF4-B01C-01D446338B8A}" type="slidenum">
              <a:rPr lang="zh-CN" altLang="en-US" sz="1400"/>
              <a:pPr>
                <a:spcBef>
                  <a:spcPct val="0"/>
                </a:spcBef>
                <a:buFontTx/>
                <a:buNone/>
              </a:pPr>
              <a:t>8</a:t>
            </a:fld>
            <a:endParaRPr lang="en-US" altLang="zh-CN" sz="140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E52CE06D-160E-45C1-8B15-4529983667BE}"/>
              </a:ext>
            </a:extLst>
          </p:cNvPr>
          <p:cNvSpPr>
            <a:spLocks noGrp="1" noChangeArrowheads="1"/>
          </p:cNvSpPr>
          <p:nvPr>
            <p:ph type="title"/>
          </p:nvPr>
        </p:nvSpPr>
        <p:spPr>
          <a:xfrm>
            <a:off x="609600" y="0"/>
            <a:ext cx="7772400" cy="1143000"/>
          </a:xfrm>
        </p:spPr>
        <p:txBody>
          <a:bodyPr/>
          <a:lstStyle/>
          <a:p>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30162259-565C-48E6-9C54-B51B8BB1D406}"/>
              </a:ext>
            </a:extLst>
          </p:cNvPr>
          <p:cNvSpPr>
            <a:spLocks noGrp="1" noChangeArrowheads="1"/>
          </p:cNvSpPr>
          <p:nvPr>
            <p:ph idx="1"/>
          </p:nvPr>
        </p:nvSpPr>
        <p:spPr>
          <a:xfrm>
            <a:off x="1331640" y="1412776"/>
            <a:ext cx="6192688" cy="4114800"/>
          </a:xfrm>
          <a:ln>
            <a:miter lim="800000"/>
            <a:headEnd/>
            <a:tailEnd/>
          </a:ln>
        </p:spPr>
        <p:txBody>
          <a:bodyPr numCol="2"/>
          <a:lstStyle/>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3.1  </a:t>
            </a:r>
            <a:r>
              <a:rPr lang="zh-CN" altLang="zh-CN" sz="2800" b="1" dirty="0">
                <a:latin typeface="华文细黑" panose="02010600040101010101" pitchFamily="2" charset="-122"/>
                <a:ea typeface="华文细黑" panose="02010600040101010101" pitchFamily="2" charset="-122"/>
              </a:rPr>
              <a:t>概述</a:t>
            </a: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3.2  </a:t>
            </a:r>
            <a:r>
              <a:rPr lang="zh-CN" altLang="zh-CN" sz="2800" b="1" dirty="0">
                <a:solidFill>
                  <a:srgbClr val="FF0000"/>
                </a:solidFill>
                <a:latin typeface="华文细黑" panose="02010600040101010101" pitchFamily="2" charset="-122"/>
                <a:ea typeface="华文细黑" panose="02010600040101010101" pitchFamily="2" charset="-122"/>
              </a:rPr>
              <a:t>盲目搜索</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3.3  </a:t>
            </a:r>
            <a:r>
              <a:rPr lang="zh-CN" altLang="zh-CN" sz="2800" b="1" dirty="0">
                <a:latin typeface="华文细黑" panose="02010600040101010101" pitchFamily="2" charset="-122"/>
                <a:ea typeface="华文细黑" panose="02010600040101010101" pitchFamily="2" charset="-122"/>
              </a:rPr>
              <a:t>启发式搜索</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3.4  </a:t>
            </a:r>
            <a:r>
              <a:rPr lang="zh-CN" altLang="zh-CN" sz="2800" b="1" dirty="0">
                <a:latin typeface="华文细黑" panose="02010600040101010101" pitchFamily="2" charset="-122"/>
                <a:ea typeface="华文细黑" panose="02010600040101010101" pitchFamily="2" charset="-122"/>
              </a:rPr>
              <a:t>博弈搜索</a:t>
            </a:r>
            <a:endParaRPr lang="en-US"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3.5  </a:t>
            </a:r>
            <a:r>
              <a:rPr lang="zh-CN" altLang="zh-CN" sz="2800" b="1" dirty="0">
                <a:latin typeface="华文细黑" panose="02010600040101010101" pitchFamily="2" charset="-122"/>
                <a:ea typeface="华文细黑" panose="02010600040101010101" pitchFamily="2" charset="-122"/>
              </a:rPr>
              <a:t>小结</a:t>
            </a:r>
            <a:endParaRPr lang="zh-CN" altLang="zh-CN" sz="36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ct val="150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a:lnSpc>
                <a:spcPct val="80000"/>
              </a:lnSpc>
              <a:buFontTx/>
              <a:buNone/>
              <a:defRPr/>
            </a:pPr>
            <a:endParaRPr lang="en-US" altLang="zh-CN" sz="2000" b="1" dirty="0">
              <a:latin typeface="隶书" pitchFamily="49" charset="-122"/>
              <a:ea typeface="隶书" pitchFamily="49" charset="-122"/>
            </a:endParaRPr>
          </a:p>
        </p:txBody>
      </p:sp>
      <p:sp>
        <p:nvSpPr>
          <p:cNvPr id="36866" name="日期占位符 3">
            <a:extLst>
              <a:ext uri="{FF2B5EF4-FFF2-40B4-BE49-F238E27FC236}">
                <a16:creationId xmlns:a16="http://schemas.microsoft.com/office/drawing/2014/main" id="{04C35EDE-7D85-4CEF-8C71-88F3EBB9D291}"/>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E0CE2AA-9CF8-452B-8621-097704706AFB}" type="datetime1">
              <a:rPr lang="zh-CN" altLang="en-US" sz="1400" smtClean="0"/>
              <a:pPr>
                <a:spcBef>
                  <a:spcPct val="0"/>
                </a:spcBef>
                <a:buFontTx/>
                <a:buNone/>
              </a:pPr>
              <a:t>2021/11/2</a:t>
            </a:fld>
            <a:endParaRPr lang="en-US" altLang="zh-CN" sz="1400"/>
          </a:p>
        </p:txBody>
      </p:sp>
      <p:sp>
        <p:nvSpPr>
          <p:cNvPr id="36870" name="页脚占位符 2">
            <a:extLst>
              <a:ext uri="{FF2B5EF4-FFF2-40B4-BE49-F238E27FC236}">
                <a16:creationId xmlns:a16="http://schemas.microsoft.com/office/drawing/2014/main" id="{07796F09-447F-4FD8-9F9D-89AA97F2854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1400"/>
              <a:t> 崔振超    人工智能概论 </a:t>
            </a:r>
            <a:endParaRPr lang="en-US" altLang="zh-CN" sz="1400"/>
          </a:p>
        </p:txBody>
      </p:sp>
      <p:sp>
        <p:nvSpPr>
          <p:cNvPr id="36867" name="灯片编号占位符 5">
            <a:extLst>
              <a:ext uri="{FF2B5EF4-FFF2-40B4-BE49-F238E27FC236}">
                <a16:creationId xmlns:a16="http://schemas.microsoft.com/office/drawing/2014/main" id="{550CDC42-97B0-41F0-B18E-D5B6C218E5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9A411E2-6611-46B9-BD3F-6F46C77CAA2F}" type="slidenum">
              <a:rPr lang="zh-CN" altLang="en-US" sz="1400"/>
              <a:pPr>
                <a:spcBef>
                  <a:spcPct val="0"/>
                </a:spcBef>
                <a:buFontTx/>
                <a:buNone/>
              </a:pPr>
              <a:t>9</a:t>
            </a:fld>
            <a:endParaRPr lang="en-US" altLang="zh-CN" sz="1400"/>
          </a:p>
        </p:txBody>
      </p:sp>
    </p:spTree>
  </p:cSld>
  <p:clrMapOvr>
    <a:masterClrMapping/>
  </p:clrMapOvr>
  <p:transition spd="med"/>
</p:sld>
</file>

<file path=ppt/theme/theme1.xml><?xml version="1.0" encoding="utf-8"?>
<a:theme xmlns:a="http://schemas.openxmlformats.org/drawingml/2006/main" name="1_计算所PPT模板－3">
  <a:themeElements>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计算所PPT模板－3">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计算所PPT模板－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计算所PPT模板－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计算所PPT模板－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计算所PPT模板－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计算所PPT模板－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计算所PPT模板－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计算所PPT模板－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计算所PPT模板－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计算所PPT模板－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Designs\blank.pot</Template>
  <TotalTime>9500</TotalTime>
  <Words>4638</Words>
  <Application>Microsoft Office PowerPoint</Application>
  <PresentationFormat>全屏显示(4:3)</PresentationFormat>
  <Paragraphs>787</Paragraphs>
  <Slides>60</Slides>
  <Notes>38</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60</vt:i4>
      </vt:variant>
    </vt:vector>
  </HeadingPairs>
  <TitlesOfParts>
    <vt:vector size="76" baseType="lpstr">
      <vt:lpstr>Arial</vt:lpstr>
      <vt:lpstr>Times New Roman</vt:lpstr>
      <vt:lpstr>宋体</vt:lpstr>
      <vt:lpstr>Wingdings</vt:lpstr>
      <vt:lpstr>华文新魏</vt:lpstr>
      <vt:lpstr>隶书</vt:lpstr>
      <vt:lpstr>黑体</vt:lpstr>
      <vt:lpstr>幼圆</vt:lpstr>
      <vt:lpstr>楷体_GB2312</vt:lpstr>
      <vt:lpstr>Tahoma</vt:lpstr>
      <vt:lpstr>Symbol</vt:lpstr>
      <vt:lpstr>1_计算所PPT模板－3</vt:lpstr>
      <vt:lpstr>水滴</vt:lpstr>
      <vt:lpstr>BMP 图象</vt:lpstr>
      <vt:lpstr>位图图像</vt:lpstr>
      <vt:lpstr>Microsoft Photo Editor 3.0 照片</vt:lpstr>
      <vt:lpstr>人工智能导论 Introduction to Artificial Intelligence 第三章</vt:lpstr>
      <vt:lpstr>PowerPoint 演示文稿</vt:lpstr>
      <vt:lpstr>内容提要</vt:lpstr>
      <vt:lpstr>问题求解</vt:lpstr>
      <vt:lpstr>搜  索</vt:lpstr>
      <vt:lpstr>什么是搜索</vt:lpstr>
      <vt:lpstr>搜索策略</vt:lpstr>
      <vt:lpstr>搜索策略</vt:lpstr>
      <vt:lpstr>内容提要</vt:lpstr>
      <vt:lpstr>盲目搜索</vt:lpstr>
      <vt:lpstr>PowerPoint 演示文稿</vt:lpstr>
      <vt:lpstr>深度优先搜索示意图</vt:lpstr>
      <vt:lpstr>深度优先算法框图</vt:lpstr>
      <vt:lpstr>深度优先搜索树</vt:lpstr>
      <vt:lpstr>八数码有界深度优先搜索树</vt:lpstr>
      <vt:lpstr>PowerPoint 演示文稿</vt:lpstr>
      <vt:lpstr>PowerPoint 演示文稿</vt:lpstr>
      <vt:lpstr>PowerPoint 演示文稿</vt:lpstr>
      <vt:lpstr>PowerPoint 演示文稿</vt:lpstr>
      <vt:lpstr>PowerPoint 演示文稿</vt:lpstr>
      <vt:lpstr>PowerPoint 演示文稿</vt:lpstr>
      <vt:lpstr>迭代加深搜索</vt:lpstr>
      <vt:lpstr>迭代加深搜索</vt:lpstr>
      <vt:lpstr>内容提要</vt:lpstr>
      <vt:lpstr>启发式搜索</vt:lpstr>
      <vt:lpstr>启发式搜索</vt:lpstr>
      <vt:lpstr>启发式搜索</vt:lpstr>
      <vt:lpstr>PowerPoint 演示文稿</vt:lpstr>
      <vt:lpstr>启发式搜索</vt:lpstr>
      <vt:lpstr>局部择优搜索(爬山法)</vt:lpstr>
      <vt:lpstr>局部择优搜索(爬山法)</vt:lpstr>
      <vt:lpstr>全局择优搜索(有序搜索/最好优先)</vt:lpstr>
      <vt:lpstr>A*算法</vt:lpstr>
      <vt:lpstr>A*算法</vt:lpstr>
      <vt:lpstr>A*算法</vt:lpstr>
      <vt:lpstr>A*算法</vt:lpstr>
      <vt:lpstr>PowerPoint 演示文稿</vt:lpstr>
      <vt:lpstr>A*算法可纳性</vt:lpstr>
      <vt:lpstr>A*算法的最优性</vt:lpstr>
      <vt:lpstr>A*算法的单调性</vt:lpstr>
      <vt:lpstr>内容提要</vt:lpstr>
      <vt:lpstr>博弈</vt:lpstr>
      <vt:lpstr>博弈</vt:lpstr>
      <vt:lpstr>与深蓝下棋的卡斯帕罗夫</vt:lpstr>
      <vt:lpstr>极大极小搜索过程</vt:lpstr>
      <vt:lpstr>极大极小搜索过程</vt:lpstr>
      <vt:lpstr>极大极小搜索过程</vt:lpstr>
      <vt:lpstr>极大极小搜索过程</vt:lpstr>
      <vt:lpstr>-搜索过程</vt:lpstr>
      <vt:lpstr>-搜索过程</vt:lpstr>
      <vt:lpstr>PowerPoint 演示文稿</vt:lpstr>
      <vt:lpstr>PowerPoint 演示文稿</vt:lpstr>
      <vt:lpstr>PowerPoint 演示文稿</vt:lpstr>
      <vt:lpstr>PowerPoint 演示文稿</vt:lpstr>
      <vt:lpstr>一字棋-剪枝</vt:lpstr>
      <vt:lpstr>-剪枝</vt:lpstr>
      <vt:lpstr>-搜索过程</vt:lpstr>
      <vt:lpstr>内容提要</vt:lpstr>
      <vt:lpstr>小结</vt:lpstr>
      <vt:lpstr>       Thank You</vt:lpstr>
    </vt:vector>
  </TitlesOfParts>
  <Company>UC-Berkeley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感知</dc:title>
  <dc:creator>史忠植</dc:creator>
  <cp:lastModifiedBy>David yonggang</cp:lastModifiedBy>
  <cp:revision>141</cp:revision>
  <dcterms:created xsi:type="dcterms:W3CDTF">2003-02-28T02:12:55Z</dcterms:created>
  <dcterms:modified xsi:type="dcterms:W3CDTF">2021-11-02T15:51:29Z</dcterms:modified>
</cp:coreProperties>
</file>