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4350" r:id="rId2"/>
  </p:sldMasterIdLst>
  <p:notesMasterIdLst>
    <p:notesMasterId r:id="rId67"/>
  </p:notesMasterIdLst>
  <p:sldIdLst>
    <p:sldId id="910" r:id="rId3"/>
    <p:sldId id="366" r:id="rId4"/>
    <p:sldId id="629" r:id="rId5"/>
    <p:sldId id="911" r:id="rId6"/>
    <p:sldId id="636" r:id="rId7"/>
    <p:sldId id="630" r:id="rId8"/>
    <p:sldId id="631" r:id="rId9"/>
    <p:sldId id="919" r:id="rId10"/>
    <p:sldId id="633" r:id="rId11"/>
    <p:sldId id="634" r:id="rId12"/>
    <p:sldId id="635" r:id="rId13"/>
    <p:sldId id="912" r:id="rId14"/>
    <p:sldId id="914" r:id="rId15"/>
    <p:sldId id="915" r:id="rId16"/>
    <p:sldId id="916" r:id="rId17"/>
    <p:sldId id="824" r:id="rId18"/>
    <p:sldId id="903" r:id="rId19"/>
    <p:sldId id="823" r:id="rId20"/>
    <p:sldId id="902" r:id="rId21"/>
    <p:sldId id="825" r:id="rId22"/>
    <p:sldId id="826" r:id="rId23"/>
    <p:sldId id="827" r:id="rId24"/>
    <p:sldId id="828" r:id="rId25"/>
    <p:sldId id="829" r:id="rId26"/>
    <p:sldId id="830" r:id="rId27"/>
    <p:sldId id="833" r:id="rId28"/>
    <p:sldId id="834" r:id="rId29"/>
    <p:sldId id="837" r:id="rId30"/>
    <p:sldId id="838" r:id="rId31"/>
    <p:sldId id="839" r:id="rId32"/>
    <p:sldId id="841" r:id="rId33"/>
    <p:sldId id="840" r:id="rId34"/>
    <p:sldId id="842" r:id="rId35"/>
    <p:sldId id="844" r:id="rId36"/>
    <p:sldId id="845" r:id="rId37"/>
    <p:sldId id="846" r:id="rId38"/>
    <p:sldId id="847" r:id="rId39"/>
    <p:sldId id="849" r:id="rId40"/>
    <p:sldId id="850" r:id="rId41"/>
    <p:sldId id="851" r:id="rId42"/>
    <p:sldId id="852" r:id="rId43"/>
    <p:sldId id="853" r:id="rId44"/>
    <p:sldId id="854" r:id="rId45"/>
    <p:sldId id="855" r:id="rId46"/>
    <p:sldId id="856" r:id="rId47"/>
    <p:sldId id="857" r:id="rId48"/>
    <p:sldId id="858" r:id="rId49"/>
    <p:sldId id="859" r:id="rId50"/>
    <p:sldId id="860" r:id="rId51"/>
    <p:sldId id="861" r:id="rId52"/>
    <p:sldId id="904" r:id="rId53"/>
    <p:sldId id="862" r:id="rId54"/>
    <p:sldId id="863" r:id="rId55"/>
    <p:sldId id="917" r:id="rId56"/>
    <p:sldId id="608" r:id="rId57"/>
    <p:sldId id="609" r:id="rId58"/>
    <p:sldId id="610" r:id="rId59"/>
    <p:sldId id="611" r:id="rId60"/>
    <p:sldId id="612" r:id="rId61"/>
    <p:sldId id="905" r:id="rId62"/>
    <p:sldId id="613" r:id="rId63"/>
    <p:sldId id="918" r:id="rId64"/>
    <p:sldId id="628" r:id="rId65"/>
    <p:sldId id="909"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00"/>
    <a:srgbClr val="009900"/>
    <a:srgbClr val="CC0000"/>
    <a:srgbClr val="FF3300"/>
    <a:srgbClr val="FF9900"/>
    <a:srgbClr val="FFFFFF"/>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113" d="100"/>
          <a:sy n="113" d="100"/>
        </p:scale>
        <p:origin x="1536" y="7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1065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_rels/viewProps.xml.rels><?xml version="1.0" encoding="UTF-8" standalone="yes"?>
<Relationships xmlns="http://schemas.openxmlformats.org/package/2006/relationships"><Relationship Id="rId8" Type="http://schemas.openxmlformats.org/officeDocument/2006/relationships/slide" Target="slides/slide45.xml"/><Relationship Id="rId13" Type="http://schemas.openxmlformats.org/officeDocument/2006/relationships/slide" Target="slides/slide51.xml"/><Relationship Id="rId3" Type="http://schemas.openxmlformats.org/officeDocument/2006/relationships/slide" Target="slides/slide33.xml"/><Relationship Id="rId7" Type="http://schemas.openxmlformats.org/officeDocument/2006/relationships/slide" Target="slides/slide44.xml"/><Relationship Id="rId12" Type="http://schemas.openxmlformats.org/officeDocument/2006/relationships/slide" Target="slides/slide50.xml"/><Relationship Id="rId2" Type="http://schemas.openxmlformats.org/officeDocument/2006/relationships/slide" Target="slides/slide32.xml"/><Relationship Id="rId1" Type="http://schemas.openxmlformats.org/officeDocument/2006/relationships/slide" Target="slides/slide29.xml"/><Relationship Id="rId6" Type="http://schemas.openxmlformats.org/officeDocument/2006/relationships/slide" Target="slides/slide43.xml"/><Relationship Id="rId11" Type="http://schemas.openxmlformats.org/officeDocument/2006/relationships/slide" Target="slides/slide49.xml"/><Relationship Id="rId5" Type="http://schemas.openxmlformats.org/officeDocument/2006/relationships/slide" Target="slides/slide38.xml"/><Relationship Id="rId10" Type="http://schemas.openxmlformats.org/officeDocument/2006/relationships/slide" Target="slides/slide48.xml"/><Relationship Id="rId4" Type="http://schemas.openxmlformats.org/officeDocument/2006/relationships/slide" Target="slides/slide34.xml"/><Relationship Id="rId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1D38AD3-3AEB-47E6-B99A-FB995301771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10243" name="Rectangle 3">
            <a:extLst>
              <a:ext uri="{FF2B5EF4-FFF2-40B4-BE49-F238E27FC236}">
                <a16:creationId xmlns:a16="http://schemas.microsoft.com/office/drawing/2014/main" id="{67670BC9-B336-477E-9371-D0DEC163E06E}"/>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5124" name="Rectangle 4">
            <a:extLst>
              <a:ext uri="{FF2B5EF4-FFF2-40B4-BE49-F238E27FC236}">
                <a16:creationId xmlns:a16="http://schemas.microsoft.com/office/drawing/2014/main" id="{B8CC7016-702B-484D-8399-A8B434DBDC22}"/>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FE352FD8-993C-457F-B215-53F753C5A91A}"/>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0246" name="Rectangle 6">
            <a:extLst>
              <a:ext uri="{FF2B5EF4-FFF2-40B4-BE49-F238E27FC236}">
                <a16:creationId xmlns:a16="http://schemas.microsoft.com/office/drawing/2014/main" id="{4D49CFE7-0EB8-4186-A83B-B0815D925DA1}"/>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10247" name="Rectangle 7">
            <a:extLst>
              <a:ext uri="{FF2B5EF4-FFF2-40B4-BE49-F238E27FC236}">
                <a16:creationId xmlns:a16="http://schemas.microsoft.com/office/drawing/2014/main" id="{24415EA1-B786-4AC0-B07C-F7EB9C03ADA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fld id="{D5B1D95F-F3B4-4859-A045-DFE903038F3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9D0E02C6-45AE-452F-A886-E7CA00D3F7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E9956A5F-5F6B-49D4-A7E9-9BD1CAF003E4}" type="slidenum">
              <a:rPr lang="zh-CN" altLang="en-US" sz="1200">
                <a:latin typeface="Times New Roman" panose="02020603050405020304" pitchFamily="18" charset="0"/>
              </a:rPr>
              <a:pPr/>
              <a:t>1</a:t>
            </a:fld>
            <a:endParaRPr lang="en-US" altLang="zh-CN" sz="1200">
              <a:latin typeface="Times New Roman" panose="02020603050405020304" pitchFamily="18" charset="0"/>
            </a:endParaRPr>
          </a:p>
        </p:txBody>
      </p:sp>
      <p:sp>
        <p:nvSpPr>
          <p:cNvPr id="7171" name="Rectangle 2">
            <a:extLst>
              <a:ext uri="{FF2B5EF4-FFF2-40B4-BE49-F238E27FC236}">
                <a16:creationId xmlns:a16="http://schemas.microsoft.com/office/drawing/2014/main" id="{E43EF83A-09AD-49AA-BA8F-F12AFC969385}"/>
              </a:ext>
            </a:extLst>
          </p:cNvPr>
          <p:cNvSpPr>
            <a:spLocks noChangeArrowheads="1" noTextEdit="1"/>
          </p:cNvSpPr>
          <p:nvPr>
            <p:ph type="sldImg"/>
          </p:nvPr>
        </p:nvSpPr>
        <p:spPr>
          <a:xfrm>
            <a:off x="1144588" y="685800"/>
            <a:ext cx="4568825" cy="3427413"/>
          </a:xfrm>
          <a:ln/>
        </p:spPr>
      </p:sp>
      <p:sp>
        <p:nvSpPr>
          <p:cNvPr id="7172" name="Rectangle 3">
            <a:extLst>
              <a:ext uri="{FF2B5EF4-FFF2-40B4-BE49-F238E27FC236}">
                <a16:creationId xmlns:a16="http://schemas.microsoft.com/office/drawing/2014/main" id="{13393276-1CED-41F5-A162-3CD423E5A1CA}"/>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BF875CE-3635-47C6-AA0D-20A60EEFA886}"/>
              </a:ext>
            </a:extLst>
          </p:cNvPr>
          <p:cNvSpPr>
            <a:spLocks noChangeArrowheads="1" noTextEdit="1"/>
          </p:cNvSpPr>
          <p:nvPr>
            <p:ph type="sldImg"/>
          </p:nvPr>
        </p:nvSpPr>
        <p:spPr>
          <a:ln/>
        </p:spPr>
      </p:sp>
      <p:sp>
        <p:nvSpPr>
          <p:cNvPr id="35843" name="Rectangle 3">
            <a:extLst>
              <a:ext uri="{FF2B5EF4-FFF2-40B4-BE49-F238E27FC236}">
                <a16:creationId xmlns:a16="http://schemas.microsoft.com/office/drawing/2014/main" id="{18791565-7F10-466C-B7B0-82EAD8D518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B1D9621-6C72-4557-8633-7A0E74C231D6}"/>
              </a:ext>
            </a:extLst>
          </p:cNvPr>
          <p:cNvSpPr>
            <a:spLocks noChangeArrowheads="1" noTextEdit="1"/>
          </p:cNvSpPr>
          <p:nvPr>
            <p:ph type="sldImg"/>
          </p:nvPr>
        </p:nvSpPr>
        <p:spPr>
          <a:ln/>
        </p:spPr>
      </p:sp>
      <p:sp>
        <p:nvSpPr>
          <p:cNvPr id="37891" name="Rectangle 3">
            <a:extLst>
              <a:ext uri="{FF2B5EF4-FFF2-40B4-BE49-F238E27FC236}">
                <a16:creationId xmlns:a16="http://schemas.microsoft.com/office/drawing/2014/main" id="{373E436A-1CD4-468D-BF7D-4C99F7EC80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0AD2A4D-D46F-4D22-ADE7-E9F0D856C3C1}"/>
              </a:ext>
            </a:extLst>
          </p:cNvPr>
          <p:cNvSpPr>
            <a:spLocks noChangeArrowheads="1" noTextEdit="1"/>
          </p:cNvSpPr>
          <p:nvPr>
            <p:ph type="sldImg"/>
          </p:nvPr>
        </p:nvSpPr>
        <p:spPr>
          <a:ln/>
        </p:spPr>
      </p:sp>
      <p:sp>
        <p:nvSpPr>
          <p:cNvPr id="39939" name="Rectangle 3">
            <a:extLst>
              <a:ext uri="{FF2B5EF4-FFF2-40B4-BE49-F238E27FC236}">
                <a16:creationId xmlns:a16="http://schemas.microsoft.com/office/drawing/2014/main" id="{7BD5487E-1661-4CB0-B320-13D7E1FAD7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DFC5045-CE1B-4871-A86D-435841505537}"/>
              </a:ext>
            </a:extLst>
          </p:cNvPr>
          <p:cNvSpPr>
            <a:spLocks noChangeArrowheads="1" noTextEdit="1"/>
          </p:cNvSpPr>
          <p:nvPr>
            <p:ph type="sldImg"/>
          </p:nvPr>
        </p:nvSpPr>
        <p:spPr>
          <a:ln/>
        </p:spPr>
      </p:sp>
      <p:sp>
        <p:nvSpPr>
          <p:cNvPr id="41987" name="Rectangle 3">
            <a:extLst>
              <a:ext uri="{FF2B5EF4-FFF2-40B4-BE49-F238E27FC236}">
                <a16:creationId xmlns:a16="http://schemas.microsoft.com/office/drawing/2014/main" id="{623A44D2-6333-433B-9EC8-DF4748E982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67E2815-3891-49E0-9CEE-78641DC558CB}"/>
              </a:ext>
            </a:extLst>
          </p:cNvPr>
          <p:cNvSpPr>
            <a:spLocks noChangeArrowheads="1" noTextEdit="1"/>
          </p:cNvSpPr>
          <p:nvPr>
            <p:ph type="sldImg"/>
          </p:nvPr>
        </p:nvSpPr>
        <p:spPr>
          <a:ln/>
        </p:spPr>
      </p:sp>
      <p:sp>
        <p:nvSpPr>
          <p:cNvPr id="44035" name="Rectangle 3">
            <a:extLst>
              <a:ext uri="{FF2B5EF4-FFF2-40B4-BE49-F238E27FC236}">
                <a16:creationId xmlns:a16="http://schemas.microsoft.com/office/drawing/2014/main" id="{6A55255A-C05E-4B31-AE98-74A9AE3FEE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173F43B-C9CE-413C-8026-0B0AD905EB3C}"/>
              </a:ext>
            </a:extLst>
          </p:cNvPr>
          <p:cNvSpPr>
            <a:spLocks noChangeArrowheads="1" noTextEdit="1"/>
          </p:cNvSpPr>
          <p:nvPr>
            <p:ph type="sldImg"/>
          </p:nvPr>
        </p:nvSpPr>
        <p:spPr>
          <a:ln/>
        </p:spPr>
      </p:sp>
      <p:sp>
        <p:nvSpPr>
          <p:cNvPr id="46083" name="Rectangle 3">
            <a:extLst>
              <a:ext uri="{FF2B5EF4-FFF2-40B4-BE49-F238E27FC236}">
                <a16:creationId xmlns:a16="http://schemas.microsoft.com/office/drawing/2014/main" id="{EE95F9D4-90C3-4D3D-B355-A5991E9880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8399F2B-DCEB-4860-923D-47299E6FF78C}"/>
              </a:ext>
            </a:extLst>
          </p:cNvPr>
          <p:cNvSpPr>
            <a:spLocks noChangeArrowheads="1" noTextEdit="1"/>
          </p:cNvSpPr>
          <p:nvPr>
            <p:ph type="sldImg"/>
          </p:nvPr>
        </p:nvSpPr>
        <p:spPr>
          <a:ln/>
        </p:spPr>
      </p:sp>
      <p:sp>
        <p:nvSpPr>
          <p:cNvPr id="48131" name="Rectangle 3">
            <a:extLst>
              <a:ext uri="{FF2B5EF4-FFF2-40B4-BE49-F238E27FC236}">
                <a16:creationId xmlns:a16="http://schemas.microsoft.com/office/drawing/2014/main" id="{1DBC3A72-61E1-4EE1-B0C9-244E8BC9FE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B831640-267A-4872-929C-BE98F22E89EE}"/>
              </a:ext>
            </a:extLst>
          </p:cNvPr>
          <p:cNvSpPr>
            <a:spLocks noChangeArrowheads="1" noTextEdit="1"/>
          </p:cNvSpPr>
          <p:nvPr>
            <p:ph type="sldImg"/>
          </p:nvPr>
        </p:nvSpPr>
        <p:spPr>
          <a:ln/>
        </p:spPr>
      </p:sp>
      <p:sp>
        <p:nvSpPr>
          <p:cNvPr id="50179" name="Rectangle 3">
            <a:extLst>
              <a:ext uri="{FF2B5EF4-FFF2-40B4-BE49-F238E27FC236}">
                <a16:creationId xmlns:a16="http://schemas.microsoft.com/office/drawing/2014/main" id="{D93A8450-79CE-4034-A116-41A7050686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35D5A28-45F2-4E99-9E10-C2794C066E0C}"/>
              </a:ext>
            </a:extLst>
          </p:cNvPr>
          <p:cNvSpPr>
            <a:spLocks noChangeArrowheads="1" noTextEdit="1"/>
          </p:cNvSpPr>
          <p:nvPr>
            <p:ph type="sldImg"/>
          </p:nvPr>
        </p:nvSpPr>
        <p:spPr>
          <a:ln/>
        </p:spPr>
      </p:sp>
      <p:sp>
        <p:nvSpPr>
          <p:cNvPr id="52227" name="Rectangle 3">
            <a:extLst>
              <a:ext uri="{FF2B5EF4-FFF2-40B4-BE49-F238E27FC236}">
                <a16:creationId xmlns:a16="http://schemas.microsoft.com/office/drawing/2014/main" id="{8C964B3C-10DD-4C58-93E7-50B06762EB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D3435CE-7BDD-42B3-BE5A-4CE05E0982DB}"/>
              </a:ext>
            </a:extLst>
          </p:cNvPr>
          <p:cNvSpPr>
            <a:spLocks noChangeArrowheads="1" noTextEdit="1"/>
          </p:cNvSpPr>
          <p:nvPr>
            <p:ph type="sldImg"/>
          </p:nvPr>
        </p:nvSpPr>
        <p:spPr>
          <a:ln/>
        </p:spPr>
      </p:sp>
      <p:sp>
        <p:nvSpPr>
          <p:cNvPr id="54275" name="Rectangle 3">
            <a:extLst>
              <a:ext uri="{FF2B5EF4-FFF2-40B4-BE49-F238E27FC236}">
                <a16:creationId xmlns:a16="http://schemas.microsoft.com/office/drawing/2014/main" id="{84714B07-0835-4A06-AF1C-88CF166687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BC863727-BF50-4EB2-BEDF-573499BA90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EDDBA25-C2F9-4A41-B4B2-F646743C4EFE}" type="slidenum">
              <a:rPr lang="zh-CN" altLang="en-US" sz="1200">
                <a:latin typeface="Times New Roman" panose="02020603050405020304" pitchFamily="18" charset="0"/>
              </a:rPr>
              <a:pPr/>
              <a:t>2</a:t>
            </a:fld>
            <a:endParaRPr lang="en-US" altLang="zh-CN" sz="1200">
              <a:latin typeface="Times New Roman" panose="02020603050405020304" pitchFamily="18" charset="0"/>
            </a:endParaRPr>
          </a:p>
        </p:txBody>
      </p:sp>
      <p:sp>
        <p:nvSpPr>
          <p:cNvPr id="9219" name="Rectangle 2">
            <a:extLst>
              <a:ext uri="{FF2B5EF4-FFF2-40B4-BE49-F238E27FC236}">
                <a16:creationId xmlns:a16="http://schemas.microsoft.com/office/drawing/2014/main" id="{CDD468B5-57CF-432A-A223-A42500641523}"/>
              </a:ext>
            </a:extLst>
          </p:cNvPr>
          <p:cNvSpPr>
            <a:spLocks noChangeArrowheads="1" noTextEdit="1"/>
          </p:cNvSpPr>
          <p:nvPr>
            <p:ph type="sldImg"/>
          </p:nvPr>
        </p:nvSpPr>
        <p:spPr>
          <a:ln/>
        </p:spPr>
      </p:sp>
      <p:sp>
        <p:nvSpPr>
          <p:cNvPr id="9220" name="Rectangle 3">
            <a:extLst>
              <a:ext uri="{FF2B5EF4-FFF2-40B4-BE49-F238E27FC236}">
                <a16:creationId xmlns:a16="http://schemas.microsoft.com/office/drawing/2014/main" id="{D297D4AC-ED21-4A1E-8BB7-2DE6F1E03C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E8F8831D-FD8A-4F7C-B0D7-9C27E342A906}"/>
              </a:ext>
            </a:extLst>
          </p:cNvPr>
          <p:cNvSpPr>
            <a:spLocks noChangeArrowheads="1" noTextEdit="1"/>
          </p:cNvSpPr>
          <p:nvPr>
            <p:ph type="sldImg"/>
          </p:nvPr>
        </p:nvSpPr>
        <p:spPr>
          <a:ln/>
        </p:spPr>
      </p:sp>
      <p:sp>
        <p:nvSpPr>
          <p:cNvPr id="56323" name="Rectangle 3">
            <a:extLst>
              <a:ext uri="{FF2B5EF4-FFF2-40B4-BE49-F238E27FC236}">
                <a16:creationId xmlns:a16="http://schemas.microsoft.com/office/drawing/2014/main" id="{4B84FCE6-7ADA-46B2-925B-912DB1AD85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507A724-4E3F-4C0F-B940-50227CF4F893}"/>
              </a:ext>
            </a:extLst>
          </p:cNvPr>
          <p:cNvSpPr>
            <a:spLocks noChangeArrowheads="1" noTextEdit="1"/>
          </p:cNvSpPr>
          <p:nvPr>
            <p:ph type="sldImg"/>
          </p:nvPr>
        </p:nvSpPr>
        <p:spPr>
          <a:ln/>
        </p:spPr>
      </p:sp>
      <p:sp>
        <p:nvSpPr>
          <p:cNvPr id="58371" name="Rectangle 3">
            <a:extLst>
              <a:ext uri="{FF2B5EF4-FFF2-40B4-BE49-F238E27FC236}">
                <a16:creationId xmlns:a16="http://schemas.microsoft.com/office/drawing/2014/main" id="{4EFB98CB-35CA-420D-A27A-767F5F2011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65B6DFD-D2D1-4BE0-BF94-5D595D51E1A3}"/>
              </a:ext>
            </a:extLst>
          </p:cNvPr>
          <p:cNvSpPr>
            <a:spLocks noChangeArrowheads="1" noTextEdit="1"/>
          </p:cNvSpPr>
          <p:nvPr>
            <p:ph type="sldImg"/>
          </p:nvPr>
        </p:nvSpPr>
        <p:spPr>
          <a:ln/>
        </p:spPr>
      </p:sp>
      <p:sp>
        <p:nvSpPr>
          <p:cNvPr id="60419" name="Rectangle 3">
            <a:extLst>
              <a:ext uri="{FF2B5EF4-FFF2-40B4-BE49-F238E27FC236}">
                <a16:creationId xmlns:a16="http://schemas.microsoft.com/office/drawing/2014/main" id="{5C85D361-2A12-4A76-B1DF-1A6AD228A3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A45B1A9-40B1-486B-A157-9FC932D241F2}"/>
              </a:ext>
            </a:extLst>
          </p:cNvPr>
          <p:cNvSpPr>
            <a:spLocks noChangeArrowheads="1" noTextEdit="1"/>
          </p:cNvSpPr>
          <p:nvPr>
            <p:ph type="sldImg"/>
          </p:nvPr>
        </p:nvSpPr>
        <p:spPr>
          <a:ln/>
        </p:spPr>
      </p:sp>
      <p:sp>
        <p:nvSpPr>
          <p:cNvPr id="62467" name="Rectangle 3">
            <a:extLst>
              <a:ext uri="{FF2B5EF4-FFF2-40B4-BE49-F238E27FC236}">
                <a16:creationId xmlns:a16="http://schemas.microsoft.com/office/drawing/2014/main" id="{4E9A77F1-67C4-4F98-A564-9149525EA6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A5DCBC24-7E94-4F35-B8DD-69C204F80309}"/>
              </a:ext>
            </a:extLst>
          </p:cNvPr>
          <p:cNvSpPr>
            <a:spLocks noChangeArrowheads="1" noTextEdit="1"/>
          </p:cNvSpPr>
          <p:nvPr>
            <p:ph type="sldImg"/>
          </p:nvPr>
        </p:nvSpPr>
        <p:spPr>
          <a:ln/>
        </p:spPr>
      </p:sp>
      <p:sp>
        <p:nvSpPr>
          <p:cNvPr id="64515" name="Rectangle 3">
            <a:extLst>
              <a:ext uri="{FF2B5EF4-FFF2-40B4-BE49-F238E27FC236}">
                <a16:creationId xmlns:a16="http://schemas.microsoft.com/office/drawing/2014/main" id="{CE9AEB5F-E39C-4523-BC96-94FE1B7D7A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C857EF7-8619-4064-8B52-8D46C3AB2887}"/>
              </a:ext>
            </a:extLst>
          </p:cNvPr>
          <p:cNvSpPr>
            <a:spLocks noChangeArrowheads="1" noTextEdit="1"/>
          </p:cNvSpPr>
          <p:nvPr>
            <p:ph type="sldImg"/>
          </p:nvPr>
        </p:nvSpPr>
        <p:spPr>
          <a:ln/>
        </p:spPr>
      </p:sp>
      <p:sp>
        <p:nvSpPr>
          <p:cNvPr id="66563" name="Rectangle 3">
            <a:extLst>
              <a:ext uri="{FF2B5EF4-FFF2-40B4-BE49-F238E27FC236}">
                <a16:creationId xmlns:a16="http://schemas.microsoft.com/office/drawing/2014/main" id="{7BA05F1C-B701-4AEC-923F-4AEAD60043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B2110E-092C-40B2-8E41-860916AE490A}"/>
              </a:ext>
            </a:extLst>
          </p:cNvPr>
          <p:cNvSpPr>
            <a:spLocks noChangeArrowheads="1" noTextEdit="1"/>
          </p:cNvSpPr>
          <p:nvPr>
            <p:ph type="sldImg"/>
          </p:nvPr>
        </p:nvSpPr>
        <p:spPr>
          <a:ln/>
        </p:spPr>
      </p:sp>
      <p:sp>
        <p:nvSpPr>
          <p:cNvPr id="68611" name="Rectangle 3">
            <a:extLst>
              <a:ext uri="{FF2B5EF4-FFF2-40B4-BE49-F238E27FC236}">
                <a16:creationId xmlns:a16="http://schemas.microsoft.com/office/drawing/2014/main" id="{034F225E-C6B1-4581-83D0-27CDBF738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36018964-778B-47F6-BC9E-EE9464EFAED4}"/>
              </a:ext>
            </a:extLst>
          </p:cNvPr>
          <p:cNvSpPr>
            <a:spLocks noChangeArrowheads="1" noTextEdit="1"/>
          </p:cNvSpPr>
          <p:nvPr>
            <p:ph type="sldImg"/>
          </p:nvPr>
        </p:nvSpPr>
        <p:spPr>
          <a:ln/>
        </p:spPr>
      </p:sp>
      <p:sp>
        <p:nvSpPr>
          <p:cNvPr id="70659" name="Rectangle 3">
            <a:extLst>
              <a:ext uri="{FF2B5EF4-FFF2-40B4-BE49-F238E27FC236}">
                <a16:creationId xmlns:a16="http://schemas.microsoft.com/office/drawing/2014/main" id="{502FA0E0-7733-4294-B603-DD66D49185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2E5BC82-1D68-41FE-AA58-A9BD27AAC72B}"/>
              </a:ext>
            </a:extLst>
          </p:cNvPr>
          <p:cNvSpPr>
            <a:spLocks noChangeArrowheads="1" noTextEdit="1"/>
          </p:cNvSpPr>
          <p:nvPr>
            <p:ph type="sldImg"/>
          </p:nvPr>
        </p:nvSpPr>
        <p:spPr>
          <a:ln/>
        </p:spPr>
      </p:sp>
      <p:sp>
        <p:nvSpPr>
          <p:cNvPr id="72707" name="Rectangle 3">
            <a:extLst>
              <a:ext uri="{FF2B5EF4-FFF2-40B4-BE49-F238E27FC236}">
                <a16:creationId xmlns:a16="http://schemas.microsoft.com/office/drawing/2014/main" id="{0C9380B9-C648-42E4-8B5C-BC1F5F6E19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47A63CDD-6DF1-40B2-90BD-5A75C570F2B9}"/>
              </a:ext>
            </a:extLst>
          </p:cNvPr>
          <p:cNvSpPr>
            <a:spLocks noChangeArrowheads="1" noTextEdit="1"/>
          </p:cNvSpPr>
          <p:nvPr>
            <p:ph type="sldImg"/>
          </p:nvPr>
        </p:nvSpPr>
        <p:spPr>
          <a:ln/>
        </p:spPr>
      </p:sp>
      <p:sp>
        <p:nvSpPr>
          <p:cNvPr id="74755" name="Rectangle 3">
            <a:extLst>
              <a:ext uri="{FF2B5EF4-FFF2-40B4-BE49-F238E27FC236}">
                <a16:creationId xmlns:a16="http://schemas.microsoft.com/office/drawing/2014/main" id="{72237FA4-D34F-4060-9395-3EA97AB501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0BDAC9E2-3CCB-4FC6-AD38-B941BD626A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FC214360-5B87-4B09-8180-785404DDD85D}" type="slidenum">
              <a:rPr lang="zh-CN" altLang="en-US" sz="1200">
                <a:latin typeface="Times New Roman" panose="02020603050405020304" pitchFamily="18" charset="0"/>
              </a:rPr>
              <a:pPr/>
              <a:t>4</a:t>
            </a:fld>
            <a:endParaRPr lang="en-US" altLang="zh-CN" sz="1200">
              <a:latin typeface="Times New Roman" panose="02020603050405020304" pitchFamily="18" charset="0"/>
            </a:endParaRPr>
          </a:p>
        </p:txBody>
      </p:sp>
      <p:sp>
        <p:nvSpPr>
          <p:cNvPr id="12291" name="Rectangle 2">
            <a:extLst>
              <a:ext uri="{FF2B5EF4-FFF2-40B4-BE49-F238E27FC236}">
                <a16:creationId xmlns:a16="http://schemas.microsoft.com/office/drawing/2014/main" id="{DDFCCC2A-64D8-4260-9F45-14E48C0B44B9}"/>
              </a:ext>
            </a:extLst>
          </p:cNvPr>
          <p:cNvSpPr>
            <a:spLocks noChangeArrowheads="1" noTextEdit="1"/>
          </p:cNvSpPr>
          <p:nvPr>
            <p:ph type="sldImg"/>
          </p:nvPr>
        </p:nvSpPr>
        <p:spPr>
          <a:ln/>
        </p:spPr>
      </p:sp>
      <p:sp>
        <p:nvSpPr>
          <p:cNvPr id="12292" name="Rectangle 3">
            <a:extLst>
              <a:ext uri="{FF2B5EF4-FFF2-40B4-BE49-F238E27FC236}">
                <a16:creationId xmlns:a16="http://schemas.microsoft.com/office/drawing/2014/main" id="{8CE68EF0-A12F-4100-957B-18413AED37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83E5027-0804-4EB7-8AC6-3F9DA50DA74D}"/>
              </a:ext>
            </a:extLst>
          </p:cNvPr>
          <p:cNvSpPr>
            <a:spLocks noChangeArrowheads="1" noTextEdit="1"/>
          </p:cNvSpPr>
          <p:nvPr>
            <p:ph type="sldImg"/>
          </p:nvPr>
        </p:nvSpPr>
        <p:spPr>
          <a:ln/>
        </p:spPr>
      </p:sp>
      <p:sp>
        <p:nvSpPr>
          <p:cNvPr id="76803" name="Rectangle 3">
            <a:extLst>
              <a:ext uri="{FF2B5EF4-FFF2-40B4-BE49-F238E27FC236}">
                <a16:creationId xmlns:a16="http://schemas.microsoft.com/office/drawing/2014/main" id="{E6AB4D83-9CD9-44B3-92CA-886A9633C5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5118C4C5-B913-468E-AD2A-CAFE26522852}"/>
              </a:ext>
            </a:extLst>
          </p:cNvPr>
          <p:cNvSpPr>
            <a:spLocks noChangeArrowheads="1" noTextEdit="1"/>
          </p:cNvSpPr>
          <p:nvPr>
            <p:ph type="sldImg"/>
          </p:nvPr>
        </p:nvSpPr>
        <p:spPr>
          <a:ln/>
        </p:spPr>
      </p:sp>
      <p:sp>
        <p:nvSpPr>
          <p:cNvPr id="78851" name="Rectangle 3">
            <a:extLst>
              <a:ext uri="{FF2B5EF4-FFF2-40B4-BE49-F238E27FC236}">
                <a16:creationId xmlns:a16="http://schemas.microsoft.com/office/drawing/2014/main" id="{53CF4E24-44AB-49BF-85E7-843C18C347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E579E6B-FE5B-446D-8973-B4EFFCC1F388}"/>
              </a:ext>
            </a:extLst>
          </p:cNvPr>
          <p:cNvSpPr>
            <a:spLocks noChangeArrowheads="1" noTextEdit="1"/>
          </p:cNvSpPr>
          <p:nvPr>
            <p:ph type="sldImg"/>
          </p:nvPr>
        </p:nvSpPr>
        <p:spPr>
          <a:ln/>
        </p:spPr>
      </p:sp>
      <p:sp>
        <p:nvSpPr>
          <p:cNvPr id="80899" name="Rectangle 3">
            <a:extLst>
              <a:ext uri="{FF2B5EF4-FFF2-40B4-BE49-F238E27FC236}">
                <a16:creationId xmlns:a16="http://schemas.microsoft.com/office/drawing/2014/main" id="{79714223-96F3-4B9D-9E07-F39DF10C44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9159A14-8A4E-42A8-A03C-AF95FFAF5616}"/>
              </a:ext>
            </a:extLst>
          </p:cNvPr>
          <p:cNvSpPr>
            <a:spLocks noChangeArrowheads="1" noTextEdit="1"/>
          </p:cNvSpPr>
          <p:nvPr>
            <p:ph type="sldImg"/>
          </p:nvPr>
        </p:nvSpPr>
        <p:spPr>
          <a:ln/>
        </p:spPr>
      </p:sp>
      <p:sp>
        <p:nvSpPr>
          <p:cNvPr id="82947" name="Rectangle 3">
            <a:extLst>
              <a:ext uri="{FF2B5EF4-FFF2-40B4-BE49-F238E27FC236}">
                <a16:creationId xmlns:a16="http://schemas.microsoft.com/office/drawing/2014/main" id="{BBA3CF6A-35E2-4280-84DD-A4B94F2285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3E83213-50FE-40DF-A38F-915252644C2D}"/>
              </a:ext>
            </a:extLst>
          </p:cNvPr>
          <p:cNvSpPr>
            <a:spLocks noChangeArrowheads="1" noTextEdit="1"/>
          </p:cNvSpPr>
          <p:nvPr>
            <p:ph type="sldImg"/>
          </p:nvPr>
        </p:nvSpPr>
        <p:spPr>
          <a:ln/>
        </p:spPr>
      </p:sp>
      <p:sp>
        <p:nvSpPr>
          <p:cNvPr id="84995" name="Rectangle 3">
            <a:extLst>
              <a:ext uri="{FF2B5EF4-FFF2-40B4-BE49-F238E27FC236}">
                <a16:creationId xmlns:a16="http://schemas.microsoft.com/office/drawing/2014/main" id="{4FA874CF-CA99-41EE-B7CC-C2A8D21DD5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8EA6015B-AB69-4E3B-8B66-504BD0C0E7C8}"/>
              </a:ext>
            </a:extLst>
          </p:cNvPr>
          <p:cNvSpPr>
            <a:spLocks noChangeArrowheads="1" noTextEdit="1"/>
          </p:cNvSpPr>
          <p:nvPr>
            <p:ph type="sldImg"/>
          </p:nvPr>
        </p:nvSpPr>
        <p:spPr>
          <a:ln/>
        </p:spPr>
      </p:sp>
      <p:sp>
        <p:nvSpPr>
          <p:cNvPr id="87043" name="Rectangle 3">
            <a:extLst>
              <a:ext uri="{FF2B5EF4-FFF2-40B4-BE49-F238E27FC236}">
                <a16:creationId xmlns:a16="http://schemas.microsoft.com/office/drawing/2014/main" id="{B93BD6ED-2020-4468-817B-98574C4E89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0320BB2-24B9-4580-B275-0B16741E4EAA}"/>
              </a:ext>
            </a:extLst>
          </p:cNvPr>
          <p:cNvSpPr>
            <a:spLocks noChangeArrowheads="1" noTextEdit="1"/>
          </p:cNvSpPr>
          <p:nvPr>
            <p:ph type="sldImg"/>
          </p:nvPr>
        </p:nvSpPr>
        <p:spPr>
          <a:ln/>
        </p:spPr>
      </p:sp>
      <p:sp>
        <p:nvSpPr>
          <p:cNvPr id="89091" name="Rectangle 3">
            <a:extLst>
              <a:ext uri="{FF2B5EF4-FFF2-40B4-BE49-F238E27FC236}">
                <a16:creationId xmlns:a16="http://schemas.microsoft.com/office/drawing/2014/main" id="{F98A0A58-141A-46B9-8F1F-6268C58F53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0EA849D-13BF-4FA6-9D73-C9063B7C6CAD}"/>
              </a:ext>
            </a:extLst>
          </p:cNvPr>
          <p:cNvSpPr>
            <a:spLocks noChangeArrowheads="1" noTextEdit="1"/>
          </p:cNvSpPr>
          <p:nvPr>
            <p:ph type="sldImg"/>
          </p:nvPr>
        </p:nvSpPr>
        <p:spPr>
          <a:ln/>
        </p:spPr>
      </p:sp>
      <p:sp>
        <p:nvSpPr>
          <p:cNvPr id="91139" name="Rectangle 3">
            <a:extLst>
              <a:ext uri="{FF2B5EF4-FFF2-40B4-BE49-F238E27FC236}">
                <a16:creationId xmlns:a16="http://schemas.microsoft.com/office/drawing/2014/main" id="{2735222A-3B37-4B0C-B387-68330F6BAF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DCE6250-E17B-47C5-9C45-985C1CD11038}"/>
              </a:ext>
            </a:extLst>
          </p:cNvPr>
          <p:cNvSpPr>
            <a:spLocks noChangeArrowheads="1" noTextEdit="1"/>
          </p:cNvSpPr>
          <p:nvPr>
            <p:ph type="sldImg"/>
          </p:nvPr>
        </p:nvSpPr>
        <p:spPr>
          <a:ln/>
        </p:spPr>
      </p:sp>
      <p:sp>
        <p:nvSpPr>
          <p:cNvPr id="93187" name="Rectangle 3">
            <a:extLst>
              <a:ext uri="{FF2B5EF4-FFF2-40B4-BE49-F238E27FC236}">
                <a16:creationId xmlns:a16="http://schemas.microsoft.com/office/drawing/2014/main" id="{107D37D8-ADBA-4B2B-AE12-EF3AC1730B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4255847A-003F-4301-BD55-02D831D85460}"/>
              </a:ext>
            </a:extLst>
          </p:cNvPr>
          <p:cNvSpPr>
            <a:spLocks noChangeArrowheads="1" noTextEdit="1"/>
          </p:cNvSpPr>
          <p:nvPr>
            <p:ph type="sldImg"/>
          </p:nvPr>
        </p:nvSpPr>
        <p:spPr>
          <a:ln/>
        </p:spPr>
      </p:sp>
      <p:sp>
        <p:nvSpPr>
          <p:cNvPr id="95235" name="Rectangle 3">
            <a:extLst>
              <a:ext uri="{FF2B5EF4-FFF2-40B4-BE49-F238E27FC236}">
                <a16:creationId xmlns:a16="http://schemas.microsoft.com/office/drawing/2014/main" id="{ADDF4376-8468-4F86-A58A-98D3C56699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DE5F07C-63F3-4AB3-A9E1-EE44A4C11A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8BF6B84-3F3C-4702-B65D-B97D158BDE95}" type="slidenum">
              <a:rPr lang="zh-CN" altLang="en-US" sz="1200">
                <a:latin typeface="Times New Roman" panose="02020603050405020304" pitchFamily="18" charset="0"/>
              </a:rPr>
              <a:pPr/>
              <a:t>12</a:t>
            </a:fld>
            <a:endParaRPr lang="en-US" altLang="zh-CN" sz="1200">
              <a:latin typeface="Times New Roman" panose="02020603050405020304" pitchFamily="18" charset="0"/>
            </a:endParaRPr>
          </a:p>
        </p:txBody>
      </p:sp>
      <p:sp>
        <p:nvSpPr>
          <p:cNvPr id="21507" name="Rectangle 2">
            <a:extLst>
              <a:ext uri="{FF2B5EF4-FFF2-40B4-BE49-F238E27FC236}">
                <a16:creationId xmlns:a16="http://schemas.microsoft.com/office/drawing/2014/main" id="{D96C385B-A2E7-4061-9CF4-7DC29B82A760}"/>
              </a:ext>
            </a:extLst>
          </p:cNvPr>
          <p:cNvSpPr>
            <a:spLocks noChangeArrowheads="1" noTextEdit="1"/>
          </p:cNvSpPr>
          <p:nvPr>
            <p:ph type="sldImg"/>
          </p:nvPr>
        </p:nvSpPr>
        <p:spPr>
          <a:ln/>
        </p:spPr>
      </p:sp>
      <p:sp>
        <p:nvSpPr>
          <p:cNvPr id="21508" name="Rectangle 3">
            <a:extLst>
              <a:ext uri="{FF2B5EF4-FFF2-40B4-BE49-F238E27FC236}">
                <a16:creationId xmlns:a16="http://schemas.microsoft.com/office/drawing/2014/main" id="{B388AADF-F9D7-43E7-9F75-A13DFF1ED1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D7F210A-CAC6-4B41-9DA2-4DB4D925B323}"/>
              </a:ext>
            </a:extLst>
          </p:cNvPr>
          <p:cNvSpPr>
            <a:spLocks noChangeArrowheads="1" noTextEdit="1"/>
          </p:cNvSpPr>
          <p:nvPr>
            <p:ph type="sldImg"/>
          </p:nvPr>
        </p:nvSpPr>
        <p:spPr>
          <a:ln/>
        </p:spPr>
      </p:sp>
      <p:sp>
        <p:nvSpPr>
          <p:cNvPr id="97283" name="Rectangle 3">
            <a:extLst>
              <a:ext uri="{FF2B5EF4-FFF2-40B4-BE49-F238E27FC236}">
                <a16:creationId xmlns:a16="http://schemas.microsoft.com/office/drawing/2014/main" id="{8736CA5B-135E-48BA-95C0-4A26F960AB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527D0BF-3CA0-4336-A1CF-C21C5265A8DB}"/>
              </a:ext>
            </a:extLst>
          </p:cNvPr>
          <p:cNvSpPr>
            <a:spLocks noChangeArrowheads="1" noTextEdit="1"/>
          </p:cNvSpPr>
          <p:nvPr>
            <p:ph type="sldImg"/>
          </p:nvPr>
        </p:nvSpPr>
        <p:spPr>
          <a:ln/>
        </p:spPr>
      </p:sp>
      <p:sp>
        <p:nvSpPr>
          <p:cNvPr id="99331" name="Rectangle 3">
            <a:extLst>
              <a:ext uri="{FF2B5EF4-FFF2-40B4-BE49-F238E27FC236}">
                <a16:creationId xmlns:a16="http://schemas.microsoft.com/office/drawing/2014/main" id="{DED8C524-881A-433D-92E9-42C2ED17AE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ECE7DD1C-F381-4CFB-A393-0806F94EA213}"/>
              </a:ext>
            </a:extLst>
          </p:cNvPr>
          <p:cNvSpPr>
            <a:spLocks noChangeArrowheads="1" noTextEdit="1"/>
          </p:cNvSpPr>
          <p:nvPr>
            <p:ph type="sldImg"/>
          </p:nvPr>
        </p:nvSpPr>
        <p:spPr>
          <a:ln/>
        </p:spPr>
      </p:sp>
      <p:sp>
        <p:nvSpPr>
          <p:cNvPr id="101379" name="Rectangle 3">
            <a:extLst>
              <a:ext uri="{FF2B5EF4-FFF2-40B4-BE49-F238E27FC236}">
                <a16:creationId xmlns:a16="http://schemas.microsoft.com/office/drawing/2014/main" id="{BBC1CE68-45CF-4382-8E49-EB56CDACA4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5F60371D-F1A9-4721-A7A4-A63938FF69B8}"/>
              </a:ext>
            </a:extLst>
          </p:cNvPr>
          <p:cNvSpPr>
            <a:spLocks noChangeArrowheads="1" noTextEdit="1"/>
          </p:cNvSpPr>
          <p:nvPr>
            <p:ph type="sldImg"/>
          </p:nvPr>
        </p:nvSpPr>
        <p:spPr>
          <a:ln/>
        </p:spPr>
      </p:sp>
      <p:sp>
        <p:nvSpPr>
          <p:cNvPr id="103427" name="Rectangle 3">
            <a:extLst>
              <a:ext uri="{FF2B5EF4-FFF2-40B4-BE49-F238E27FC236}">
                <a16:creationId xmlns:a16="http://schemas.microsoft.com/office/drawing/2014/main" id="{B5C03E0A-4612-46A4-ADCC-E8BA9155F2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097A0069-3985-487A-9616-6C94FE48D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59E3E31A-A8FB-4820-9E96-DC6E7951400D}" type="slidenum">
              <a:rPr lang="zh-CN" altLang="en-US" sz="1200">
                <a:latin typeface="Times New Roman" panose="02020603050405020304" pitchFamily="18" charset="0"/>
              </a:rPr>
              <a:pPr/>
              <a:t>54</a:t>
            </a:fld>
            <a:endParaRPr lang="en-US" altLang="zh-CN" sz="1200">
              <a:latin typeface="Times New Roman" panose="02020603050405020304" pitchFamily="18" charset="0"/>
            </a:endParaRPr>
          </a:p>
        </p:txBody>
      </p:sp>
      <p:sp>
        <p:nvSpPr>
          <p:cNvPr id="105475" name="Rectangle 2">
            <a:extLst>
              <a:ext uri="{FF2B5EF4-FFF2-40B4-BE49-F238E27FC236}">
                <a16:creationId xmlns:a16="http://schemas.microsoft.com/office/drawing/2014/main" id="{7DFACBF4-24D4-411B-BAC8-3D86219836D3}"/>
              </a:ext>
            </a:extLst>
          </p:cNvPr>
          <p:cNvSpPr>
            <a:spLocks noChangeArrowheads="1" noTextEdit="1"/>
          </p:cNvSpPr>
          <p:nvPr>
            <p:ph type="sldImg"/>
          </p:nvPr>
        </p:nvSpPr>
        <p:spPr>
          <a:ln/>
        </p:spPr>
      </p:sp>
      <p:sp>
        <p:nvSpPr>
          <p:cNvPr id="105476" name="Rectangle 3">
            <a:extLst>
              <a:ext uri="{FF2B5EF4-FFF2-40B4-BE49-F238E27FC236}">
                <a16:creationId xmlns:a16="http://schemas.microsoft.com/office/drawing/2014/main" id="{1216805E-7A1D-4C09-BAA3-EB77149669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C441C53C-C0E1-4411-84B5-C0DDB1878D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FC74051-8800-4E67-8DD2-28D78363A860}" type="slidenum">
              <a:rPr lang="zh-CN" altLang="en-US" sz="1200">
                <a:latin typeface="Times New Roman" panose="02020603050405020304" pitchFamily="18" charset="0"/>
              </a:rPr>
              <a:pPr/>
              <a:t>62</a:t>
            </a:fld>
            <a:endParaRPr lang="en-US" altLang="zh-CN" sz="1200">
              <a:latin typeface="Times New Roman" panose="02020603050405020304" pitchFamily="18" charset="0"/>
            </a:endParaRPr>
          </a:p>
        </p:txBody>
      </p:sp>
      <p:sp>
        <p:nvSpPr>
          <p:cNvPr id="114691" name="Rectangle 2">
            <a:extLst>
              <a:ext uri="{FF2B5EF4-FFF2-40B4-BE49-F238E27FC236}">
                <a16:creationId xmlns:a16="http://schemas.microsoft.com/office/drawing/2014/main" id="{DB4FBF4A-7F21-406D-A860-39A65AFA638E}"/>
              </a:ext>
            </a:extLst>
          </p:cNvPr>
          <p:cNvSpPr>
            <a:spLocks noChangeArrowheads="1" noTextEdit="1"/>
          </p:cNvSpPr>
          <p:nvPr>
            <p:ph type="sldImg"/>
          </p:nvPr>
        </p:nvSpPr>
        <p:spPr>
          <a:ln/>
        </p:spPr>
      </p:sp>
      <p:sp>
        <p:nvSpPr>
          <p:cNvPr id="114692" name="Rectangle 3">
            <a:extLst>
              <a:ext uri="{FF2B5EF4-FFF2-40B4-BE49-F238E27FC236}">
                <a16:creationId xmlns:a16="http://schemas.microsoft.com/office/drawing/2014/main" id="{3453153D-60B8-42E9-B183-5EC46526D6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60E89062-4D7D-4F8F-9AC6-DBB40F9A788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sz="1200">
                <a:latin typeface="Times New Roman" panose="02020603050405020304" pitchFamily="18" charset="0"/>
              </a:rPr>
              <a:t>NN 1</a:t>
            </a:r>
          </a:p>
        </p:txBody>
      </p:sp>
      <p:sp>
        <p:nvSpPr>
          <p:cNvPr id="117763" name="Rectangle 3">
            <a:extLst>
              <a:ext uri="{FF2B5EF4-FFF2-40B4-BE49-F238E27FC236}">
                <a16:creationId xmlns:a16="http://schemas.microsoft.com/office/drawing/2014/main" id="{263B27CB-36C2-4A57-8E87-CD86A065FF2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sz="1200">
                <a:latin typeface="Times New Roman" panose="02020603050405020304" pitchFamily="18" charset="0"/>
              </a:rPr>
              <a:t>10-00</a:t>
            </a:r>
            <a:endParaRPr lang="en-US" altLang="zh-CN" sz="1200">
              <a:latin typeface="Times New Roman" panose="02020603050405020304" pitchFamily="18" charset="0"/>
            </a:endParaRPr>
          </a:p>
        </p:txBody>
      </p:sp>
      <p:sp>
        <p:nvSpPr>
          <p:cNvPr id="117764" name="Rectangle 6">
            <a:extLst>
              <a:ext uri="{FF2B5EF4-FFF2-40B4-BE49-F238E27FC236}">
                <a16:creationId xmlns:a16="http://schemas.microsoft.com/office/drawing/2014/main" id="{65DB1639-D8AC-4346-A739-531CAFD01D7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sz="1200">
                <a:latin typeface="Times New Roman" panose="02020603050405020304" pitchFamily="18" charset="0"/>
              </a:rPr>
              <a:t>Elene Marchiori</a:t>
            </a:r>
            <a:endParaRPr lang="en-US" altLang="zh-CN" sz="1200">
              <a:latin typeface="Times New Roman" panose="02020603050405020304" pitchFamily="18" charset="0"/>
            </a:endParaRPr>
          </a:p>
        </p:txBody>
      </p:sp>
      <p:sp>
        <p:nvSpPr>
          <p:cNvPr id="117765" name="Rectangle 7">
            <a:extLst>
              <a:ext uri="{FF2B5EF4-FFF2-40B4-BE49-F238E27FC236}">
                <a16:creationId xmlns:a16="http://schemas.microsoft.com/office/drawing/2014/main" id="{33FB58D5-A00F-474F-8E60-404C5C8F52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0FE61471-502E-47B6-9535-E5B08FC50358}" type="slidenum">
              <a:rPr lang="zh-CN" altLang="en-US" sz="1200">
                <a:latin typeface="Times New Roman" panose="02020603050405020304" pitchFamily="18" charset="0"/>
              </a:rPr>
              <a:pPr/>
              <a:t>64</a:t>
            </a:fld>
            <a:endParaRPr lang="en-US" altLang="zh-CN" sz="1200">
              <a:latin typeface="Times New Roman" panose="02020603050405020304" pitchFamily="18" charset="0"/>
            </a:endParaRPr>
          </a:p>
        </p:txBody>
      </p:sp>
      <p:sp>
        <p:nvSpPr>
          <p:cNvPr id="117766" name="Rectangle 2">
            <a:extLst>
              <a:ext uri="{FF2B5EF4-FFF2-40B4-BE49-F238E27FC236}">
                <a16:creationId xmlns:a16="http://schemas.microsoft.com/office/drawing/2014/main" id="{E28BFE45-634D-40A8-8BA6-CF8003F9625D}"/>
              </a:ext>
            </a:extLst>
          </p:cNvPr>
          <p:cNvSpPr>
            <a:spLocks noChangeArrowheads="1" noTextEdit="1"/>
          </p:cNvSpPr>
          <p:nvPr>
            <p:ph type="sldImg"/>
          </p:nvPr>
        </p:nvSpPr>
        <p:spPr>
          <a:ln/>
        </p:spPr>
      </p:sp>
      <p:sp>
        <p:nvSpPr>
          <p:cNvPr id="117767" name="Rectangle 3">
            <a:extLst>
              <a:ext uri="{FF2B5EF4-FFF2-40B4-BE49-F238E27FC236}">
                <a16:creationId xmlns:a16="http://schemas.microsoft.com/office/drawing/2014/main" id="{C671A492-E805-4E23-8103-87F0E7E45A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93C8B27-56FB-4C02-80B7-6754AC711A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C5993EEA-27D9-428E-9FAA-D4E31F15B374}" type="slidenum">
              <a:rPr lang="zh-CN" altLang="en-US" sz="1200">
                <a:latin typeface="Times New Roman" panose="02020603050405020304" pitchFamily="18" charset="0"/>
              </a:rPr>
              <a:pPr/>
              <a:t>15</a:t>
            </a:fld>
            <a:endParaRPr lang="en-US" altLang="zh-CN" sz="1200">
              <a:latin typeface="Times New Roman" panose="02020603050405020304" pitchFamily="18" charset="0"/>
            </a:endParaRPr>
          </a:p>
        </p:txBody>
      </p:sp>
      <p:sp>
        <p:nvSpPr>
          <p:cNvPr id="25603" name="Rectangle 2">
            <a:extLst>
              <a:ext uri="{FF2B5EF4-FFF2-40B4-BE49-F238E27FC236}">
                <a16:creationId xmlns:a16="http://schemas.microsoft.com/office/drawing/2014/main" id="{A935854D-7EC1-4FC6-9C83-B3DEA4C9E98A}"/>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F70C9AEF-89B8-4B13-A110-3F9BE35A4B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EE35647-FE82-4F98-960A-E7AC9C6529BD}"/>
              </a:ext>
            </a:extLst>
          </p:cNvPr>
          <p:cNvSpPr>
            <a:spLocks noChangeArrowheads="1" noTextEdit="1"/>
          </p:cNvSpPr>
          <p:nvPr>
            <p:ph type="sldImg"/>
          </p:nvPr>
        </p:nvSpPr>
        <p:spPr>
          <a:ln/>
        </p:spPr>
      </p:sp>
      <p:sp>
        <p:nvSpPr>
          <p:cNvPr id="27651" name="Rectangle 3">
            <a:extLst>
              <a:ext uri="{FF2B5EF4-FFF2-40B4-BE49-F238E27FC236}">
                <a16:creationId xmlns:a16="http://schemas.microsoft.com/office/drawing/2014/main" id="{5269F837-3F4E-4845-AB27-DF9EE5F7E1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9240C8F-F06D-4FFF-A078-94CBB688ABC7}"/>
              </a:ext>
            </a:extLst>
          </p:cNvPr>
          <p:cNvSpPr>
            <a:spLocks noChangeArrowheads="1" noTextEdit="1"/>
          </p:cNvSpPr>
          <p:nvPr>
            <p:ph type="sldImg"/>
          </p:nvPr>
        </p:nvSpPr>
        <p:spPr>
          <a:ln/>
        </p:spPr>
      </p:sp>
      <p:sp>
        <p:nvSpPr>
          <p:cNvPr id="29699" name="Rectangle 3">
            <a:extLst>
              <a:ext uri="{FF2B5EF4-FFF2-40B4-BE49-F238E27FC236}">
                <a16:creationId xmlns:a16="http://schemas.microsoft.com/office/drawing/2014/main" id="{54C4E79C-534D-420E-8BF3-DE3A7FFB5B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5324B39-FBD6-47F2-9F97-90CCE004CB80}"/>
              </a:ext>
            </a:extLst>
          </p:cNvPr>
          <p:cNvSpPr>
            <a:spLocks noChangeArrowheads="1" noTextEdit="1"/>
          </p:cNvSpPr>
          <p:nvPr>
            <p:ph type="sldImg"/>
          </p:nvPr>
        </p:nvSpPr>
        <p:spPr>
          <a:ln/>
        </p:spPr>
      </p:sp>
      <p:sp>
        <p:nvSpPr>
          <p:cNvPr id="31747" name="Rectangle 3">
            <a:extLst>
              <a:ext uri="{FF2B5EF4-FFF2-40B4-BE49-F238E27FC236}">
                <a16:creationId xmlns:a16="http://schemas.microsoft.com/office/drawing/2014/main" id="{C5A53A06-475F-4297-A2CF-4AF0F2BA56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33D6F2A-AD19-4F74-840E-6EFA94BA9D31}"/>
              </a:ext>
            </a:extLst>
          </p:cNvPr>
          <p:cNvSpPr>
            <a:spLocks noChangeArrowheads="1" noTextEdit="1"/>
          </p:cNvSpPr>
          <p:nvPr>
            <p:ph type="sldImg"/>
          </p:nvPr>
        </p:nvSpPr>
        <p:spPr>
          <a:ln/>
        </p:spPr>
      </p:sp>
      <p:sp>
        <p:nvSpPr>
          <p:cNvPr id="33795" name="Rectangle 3">
            <a:extLst>
              <a:ext uri="{FF2B5EF4-FFF2-40B4-BE49-F238E27FC236}">
                <a16:creationId xmlns:a16="http://schemas.microsoft.com/office/drawing/2014/main" id="{C1C0D32A-181B-4DB1-9D87-22466DB86A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E2ABCFE3-5FE9-44D2-8946-39D6A43AD05B}"/>
              </a:ext>
            </a:extLst>
          </p:cNvPr>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p>
        </p:txBody>
      </p:sp>
      <p:sp>
        <p:nvSpPr>
          <p:cNvPr id="5" name="Line 8">
            <a:extLst>
              <a:ext uri="{FF2B5EF4-FFF2-40B4-BE49-F238E27FC236}">
                <a16:creationId xmlns:a16="http://schemas.microsoft.com/office/drawing/2014/main" id="{98A40E96-DB24-4E2F-9A00-6CD898A0C104}"/>
              </a:ext>
            </a:extLst>
          </p:cNvPr>
          <p:cNvSpPr>
            <a:spLocks noChangeShapeType="1"/>
          </p:cNvSpPr>
          <p:nvPr userDrawn="1"/>
        </p:nvSpPr>
        <p:spPr bwMode="auto">
          <a:xfrm>
            <a:off x="468313" y="6165850"/>
            <a:ext cx="8207375"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7314" name="Rectangle 2"/>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p>
        </p:txBody>
      </p:sp>
      <p:sp>
        <p:nvSpPr>
          <p:cNvPr id="397315" name="Rectangle 3"/>
          <p:cNvSpPr>
            <a:spLocks noGrp="1" noChangeArrowheads="1"/>
          </p:cNvSpPr>
          <p:nvPr>
            <p:ph type="subTitle" idx="1"/>
          </p:nvPr>
        </p:nvSpPr>
        <p:spPr>
          <a:xfrm>
            <a:off x="971550" y="2924175"/>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6" name="Rectangle 4">
            <a:extLst>
              <a:ext uri="{FF2B5EF4-FFF2-40B4-BE49-F238E27FC236}">
                <a16:creationId xmlns:a16="http://schemas.microsoft.com/office/drawing/2014/main" id="{87DCD324-5B1D-4F6A-A88D-BA77C4094434}"/>
              </a:ext>
            </a:extLst>
          </p:cNvPr>
          <p:cNvSpPr>
            <a:spLocks noGrp="1" noChangeArrowheads="1"/>
          </p:cNvSpPr>
          <p:nvPr>
            <p:ph type="dt" sz="half" idx="10"/>
          </p:nvPr>
        </p:nvSpPr>
        <p:spPr/>
        <p:txBody>
          <a:bodyPr/>
          <a:lstStyle>
            <a:lvl1pPr>
              <a:defRPr/>
            </a:lvl1pPr>
          </a:lstStyle>
          <a:p>
            <a:pPr>
              <a:defRPr/>
            </a:pPr>
            <a:fld id="{D2273C69-32B0-4904-AE6A-87419BE3C421}" type="datetime1">
              <a:rPr lang="zh-CN" altLang="en-US"/>
              <a:pPr>
                <a:defRPr/>
              </a:pPr>
              <a:t>2021/11/2</a:t>
            </a:fld>
            <a:endParaRPr lang="en-US" altLang="zh-CN"/>
          </a:p>
        </p:txBody>
      </p:sp>
      <p:sp>
        <p:nvSpPr>
          <p:cNvPr id="7" name="Rectangle 5">
            <a:extLst>
              <a:ext uri="{FF2B5EF4-FFF2-40B4-BE49-F238E27FC236}">
                <a16:creationId xmlns:a16="http://schemas.microsoft.com/office/drawing/2014/main" id="{79ECD74A-A247-4DB4-BB39-2983CF08A18C}"/>
              </a:ext>
            </a:extLst>
          </p:cNvPr>
          <p:cNvSpPr>
            <a:spLocks noGrp="1" noChangeArrowheads="1"/>
          </p:cNvSpPr>
          <p:nvPr>
            <p:ph type="ftr" sz="quarter" idx="11"/>
          </p:nvPr>
        </p:nvSpPr>
        <p:spPr/>
        <p:txBody>
          <a:bodyPr/>
          <a:lstStyle>
            <a:lvl1pPr>
              <a:defRPr/>
            </a:lvl1pPr>
          </a:lstStyle>
          <a:p>
            <a:pPr>
              <a:defRPr/>
            </a:pPr>
            <a:r>
              <a:rPr lang="zh-CN" altLang="en-US"/>
              <a:t>史忠植 人工智能导论：自动推理 </a:t>
            </a:r>
            <a:endParaRPr lang="en-US" altLang="zh-CN"/>
          </a:p>
        </p:txBody>
      </p:sp>
      <p:sp>
        <p:nvSpPr>
          <p:cNvPr id="8" name="Rectangle 6">
            <a:extLst>
              <a:ext uri="{FF2B5EF4-FFF2-40B4-BE49-F238E27FC236}">
                <a16:creationId xmlns:a16="http://schemas.microsoft.com/office/drawing/2014/main" id="{716904DE-8253-47A9-8B61-9C675AB82068}"/>
              </a:ext>
            </a:extLst>
          </p:cNvPr>
          <p:cNvSpPr>
            <a:spLocks noGrp="1" noChangeArrowheads="1"/>
          </p:cNvSpPr>
          <p:nvPr>
            <p:ph type="sldNum" sz="quarter" idx="12"/>
          </p:nvPr>
        </p:nvSpPr>
        <p:spPr/>
        <p:txBody>
          <a:bodyPr/>
          <a:lstStyle>
            <a:lvl1pPr>
              <a:defRPr/>
            </a:lvl1pPr>
          </a:lstStyle>
          <a:p>
            <a:fld id="{B472D3AB-C80D-4FDB-A36B-7FDEB8ED2E14}" type="slidenum">
              <a:rPr lang="zh-CN" altLang="en-US"/>
              <a:pPr/>
              <a:t>‹#›</a:t>
            </a:fld>
            <a:endParaRPr lang="en-US" altLang="zh-CN"/>
          </a:p>
        </p:txBody>
      </p:sp>
    </p:spTree>
    <p:extLst>
      <p:ext uri="{BB962C8B-B14F-4D97-AF65-F5344CB8AC3E}">
        <p14:creationId xmlns:p14="http://schemas.microsoft.com/office/powerpoint/2010/main" val="84322929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B30F75F-6099-4A68-9481-93B71A9CE32B}"/>
              </a:ext>
            </a:extLst>
          </p:cNvPr>
          <p:cNvSpPr>
            <a:spLocks noGrp="1" noChangeArrowheads="1"/>
          </p:cNvSpPr>
          <p:nvPr>
            <p:ph type="dt" sz="half" idx="10"/>
          </p:nvPr>
        </p:nvSpPr>
        <p:spPr>
          <a:ln/>
        </p:spPr>
        <p:txBody>
          <a:bodyPr/>
          <a:lstStyle>
            <a:lvl1pPr>
              <a:defRPr/>
            </a:lvl1pPr>
          </a:lstStyle>
          <a:p>
            <a:pPr>
              <a:defRPr/>
            </a:pPr>
            <a:fld id="{7F36ADC0-5C58-46E3-B5C9-78B1D969148B}" type="datetime1">
              <a:rPr lang="zh-CN" altLang="en-US"/>
              <a:pPr>
                <a:defRPr/>
              </a:pPr>
              <a:t>2021/11/2</a:t>
            </a:fld>
            <a:endParaRPr lang="en-US" altLang="zh-CN"/>
          </a:p>
        </p:txBody>
      </p:sp>
      <p:sp>
        <p:nvSpPr>
          <p:cNvPr id="5" name="Rectangle 5">
            <a:extLst>
              <a:ext uri="{FF2B5EF4-FFF2-40B4-BE49-F238E27FC236}">
                <a16:creationId xmlns:a16="http://schemas.microsoft.com/office/drawing/2014/main" id="{F98807D9-6BB6-4F9C-9F6E-14F7ACD3CAB1}"/>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人工智能导论：自动推理 </a:t>
            </a:r>
            <a:endParaRPr lang="en-US" altLang="zh-CN"/>
          </a:p>
        </p:txBody>
      </p:sp>
      <p:sp>
        <p:nvSpPr>
          <p:cNvPr id="6" name="Rectangle 6">
            <a:extLst>
              <a:ext uri="{FF2B5EF4-FFF2-40B4-BE49-F238E27FC236}">
                <a16:creationId xmlns:a16="http://schemas.microsoft.com/office/drawing/2014/main" id="{598C5793-DEBF-43C9-94D5-FA6C6403D21C}"/>
              </a:ext>
            </a:extLst>
          </p:cNvPr>
          <p:cNvSpPr>
            <a:spLocks noGrp="1" noChangeArrowheads="1"/>
          </p:cNvSpPr>
          <p:nvPr>
            <p:ph type="sldNum" sz="quarter" idx="12"/>
          </p:nvPr>
        </p:nvSpPr>
        <p:spPr>
          <a:ln/>
        </p:spPr>
        <p:txBody>
          <a:bodyPr/>
          <a:lstStyle>
            <a:lvl1pPr>
              <a:defRPr/>
            </a:lvl1pPr>
          </a:lstStyle>
          <a:p>
            <a:fld id="{28F33321-312C-4C82-815E-CF81DD05D51B}" type="slidenum">
              <a:rPr lang="zh-CN" altLang="en-US"/>
              <a:pPr/>
              <a:t>‹#›</a:t>
            </a:fld>
            <a:endParaRPr lang="en-US" altLang="zh-CN"/>
          </a:p>
        </p:txBody>
      </p:sp>
    </p:spTree>
    <p:extLst>
      <p:ext uri="{BB962C8B-B14F-4D97-AF65-F5344CB8AC3E}">
        <p14:creationId xmlns:p14="http://schemas.microsoft.com/office/powerpoint/2010/main" val="295754378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86FF652-6F10-47C2-9019-29EEF947E270}"/>
              </a:ext>
            </a:extLst>
          </p:cNvPr>
          <p:cNvSpPr>
            <a:spLocks noGrp="1" noChangeArrowheads="1"/>
          </p:cNvSpPr>
          <p:nvPr>
            <p:ph type="dt" sz="half" idx="10"/>
          </p:nvPr>
        </p:nvSpPr>
        <p:spPr>
          <a:ln/>
        </p:spPr>
        <p:txBody>
          <a:bodyPr/>
          <a:lstStyle>
            <a:lvl1pPr>
              <a:defRPr/>
            </a:lvl1pPr>
          </a:lstStyle>
          <a:p>
            <a:pPr>
              <a:defRPr/>
            </a:pPr>
            <a:fld id="{816384BF-3B45-4D4C-9058-1036E1E4C56C}" type="datetime1">
              <a:rPr lang="zh-CN" altLang="en-US"/>
              <a:pPr>
                <a:defRPr/>
              </a:pPr>
              <a:t>2021/11/2</a:t>
            </a:fld>
            <a:endParaRPr lang="en-US" altLang="zh-CN"/>
          </a:p>
        </p:txBody>
      </p:sp>
      <p:sp>
        <p:nvSpPr>
          <p:cNvPr id="5" name="Rectangle 5">
            <a:extLst>
              <a:ext uri="{FF2B5EF4-FFF2-40B4-BE49-F238E27FC236}">
                <a16:creationId xmlns:a16="http://schemas.microsoft.com/office/drawing/2014/main" id="{4B118F84-1CB4-46DD-8BE7-845330056918}"/>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人工智能导论：自动推理 </a:t>
            </a:r>
            <a:endParaRPr lang="en-US" altLang="zh-CN"/>
          </a:p>
        </p:txBody>
      </p:sp>
      <p:sp>
        <p:nvSpPr>
          <p:cNvPr id="6" name="Rectangle 6">
            <a:extLst>
              <a:ext uri="{FF2B5EF4-FFF2-40B4-BE49-F238E27FC236}">
                <a16:creationId xmlns:a16="http://schemas.microsoft.com/office/drawing/2014/main" id="{0CB958EE-F094-4E47-A3E9-630399A9AED3}"/>
              </a:ext>
            </a:extLst>
          </p:cNvPr>
          <p:cNvSpPr>
            <a:spLocks noGrp="1" noChangeArrowheads="1"/>
          </p:cNvSpPr>
          <p:nvPr>
            <p:ph type="sldNum" sz="quarter" idx="12"/>
          </p:nvPr>
        </p:nvSpPr>
        <p:spPr>
          <a:ln/>
        </p:spPr>
        <p:txBody>
          <a:bodyPr/>
          <a:lstStyle>
            <a:lvl1pPr>
              <a:defRPr/>
            </a:lvl1pPr>
          </a:lstStyle>
          <a:p>
            <a:fld id="{C9B7DBA4-E8E6-4E32-99AF-B8E16A3CE8EF}" type="slidenum">
              <a:rPr lang="zh-CN" altLang="en-US"/>
              <a:pPr/>
              <a:t>‹#›</a:t>
            </a:fld>
            <a:endParaRPr lang="en-US" altLang="zh-CN"/>
          </a:p>
        </p:txBody>
      </p:sp>
    </p:spTree>
    <p:extLst>
      <p:ext uri="{BB962C8B-B14F-4D97-AF65-F5344CB8AC3E}">
        <p14:creationId xmlns:p14="http://schemas.microsoft.com/office/powerpoint/2010/main" val="395177540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fld id="{D2273C69-32B0-4904-AE6A-87419BE3C421}" type="datetime1">
              <a:rPr lang="zh-CN" altLang="en-US" smtClean="0"/>
              <a:pPr>
                <a:defRPr/>
              </a:pPr>
              <a:t>2021/11/2</a:t>
            </a:fld>
            <a:endParaRPr lang="en-US" altLang="zh-CN"/>
          </a:p>
        </p:txBody>
      </p:sp>
      <p:sp>
        <p:nvSpPr>
          <p:cNvPr id="5" name="Footer Placeholder 4"/>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6" name="Slide Number Placeholder 5"/>
          <p:cNvSpPr>
            <a:spLocks noGrp="1"/>
          </p:cNvSpPr>
          <p:nvPr>
            <p:ph type="sldNum" sz="quarter" idx="12"/>
          </p:nvPr>
        </p:nvSpPr>
        <p:spPr/>
        <p:txBody>
          <a:bodyPr/>
          <a:lstStyle/>
          <a:p>
            <a:fld id="{B472D3AB-C80D-4FDB-A36B-7FDEB8ED2E14}" type="slidenum">
              <a:rPr lang="zh-CN" altLang="en-US" smtClean="0"/>
              <a:pPr/>
              <a:t>‹#›</a:t>
            </a:fld>
            <a:endParaRPr lang="en-US" altLang="zh-CN"/>
          </a:p>
        </p:txBody>
      </p:sp>
    </p:spTree>
    <p:extLst>
      <p:ext uri="{BB962C8B-B14F-4D97-AF65-F5344CB8AC3E}">
        <p14:creationId xmlns:p14="http://schemas.microsoft.com/office/powerpoint/2010/main" val="4052857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73ABE053-CF68-4468-A4E7-35034A5720FA}" type="datetime1">
              <a:rPr lang="zh-CN" altLang="en-US" smtClean="0"/>
              <a:pPr>
                <a:defRPr/>
              </a:pPr>
              <a:t>2021/11/2</a:t>
            </a:fld>
            <a:endParaRPr lang="en-US" altLang="zh-CN"/>
          </a:p>
        </p:txBody>
      </p:sp>
      <p:sp>
        <p:nvSpPr>
          <p:cNvPr id="5" name="Footer Placeholder 4"/>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6" name="Slide Number Placeholder 5"/>
          <p:cNvSpPr>
            <a:spLocks noGrp="1"/>
          </p:cNvSpPr>
          <p:nvPr>
            <p:ph type="sldNum" sz="quarter" idx="12"/>
          </p:nvPr>
        </p:nvSpPr>
        <p:spPr/>
        <p:txBody>
          <a:bodyPr/>
          <a:lstStyle/>
          <a:p>
            <a:fld id="{DDAC36E6-26E3-41EC-9BAE-D1B46DCB6FC5}" type="slidenum">
              <a:rPr lang="zh-CN" altLang="en-US" smtClean="0"/>
              <a:pPr/>
              <a:t>‹#›</a:t>
            </a:fld>
            <a:endParaRPr lang="en-US" altLang="zh-CN"/>
          </a:p>
        </p:txBody>
      </p:sp>
      <p:sp>
        <p:nvSpPr>
          <p:cNvPr id="8" name="Rectangle 7">
            <a:extLst>
              <a:ext uri="{FF2B5EF4-FFF2-40B4-BE49-F238E27FC236}">
                <a16:creationId xmlns:a16="http://schemas.microsoft.com/office/drawing/2014/main" id="{41204306-E7A7-4676-B943-84A4B7CC4249}"/>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p>
        </p:txBody>
      </p:sp>
    </p:spTree>
    <p:extLst>
      <p:ext uri="{BB962C8B-B14F-4D97-AF65-F5344CB8AC3E}">
        <p14:creationId xmlns:p14="http://schemas.microsoft.com/office/powerpoint/2010/main" val="394434434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fld id="{F7321347-EE14-4B98-A309-AAC5F03451FB}" type="datetime1">
              <a:rPr lang="zh-CN" altLang="en-US" smtClean="0"/>
              <a:pPr>
                <a:defRPr/>
              </a:pPr>
              <a:t>2021/11/2</a:t>
            </a:fld>
            <a:endParaRPr lang="en-US" altLang="zh-CN"/>
          </a:p>
        </p:txBody>
      </p:sp>
      <p:sp>
        <p:nvSpPr>
          <p:cNvPr id="5" name="Footer Placeholder 4"/>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6" name="Slide Number Placeholder 5"/>
          <p:cNvSpPr>
            <a:spLocks noGrp="1"/>
          </p:cNvSpPr>
          <p:nvPr>
            <p:ph type="sldNum" sz="quarter" idx="12"/>
          </p:nvPr>
        </p:nvSpPr>
        <p:spPr/>
        <p:txBody>
          <a:bodyPr/>
          <a:lstStyle/>
          <a:p>
            <a:fld id="{E0E3EA5A-ED06-4417-A76F-65AA74CC1CED}" type="slidenum">
              <a:rPr lang="zh-CN" altLang="en-US" smtClean="0"/>
              <a:pPr/>
              <a:t>‹#›</a:t>
            </a:fld>
            <a:endParaRPr lang="en-US" altLang="zh-CN"/>
          </a:p>
        </p:txBody>
      </p:sp>
    </p:spTree>
    <p:extLst>
      <p:ext uri="{BB962C8B-B14F-4D97-AF65-F5344CB8AC3E}">
        <p14:creationId xmlns:p14="http://schemas.microsoft.com/office/powerpoint/2010/main" val="21721330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fld id="{73ABE053-CF68-4468-A4E7-35034A5720FA}"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7" name="Slide Number Placeholder 6"/>
          <p:cNvSpPr>
            <a:spLocks noGrp="1"/>
          </p:cNvSpPr>
          <p:nvPr>
            <p:ph type="sldNum" sz="quarter" idx="12"/>
          </p:nvPr>
        </p:nvSpPr>
        <p:spPr/>
        <p:txBody>
          <a:bodyPr/>
          <a:lstStyle/>
          <a:p>
            <a:fld id="{DDAC36E6-26E3-41EC-9BAE-D1B46DCB6FC5}" type="slidenum">
              <a:rPr lang="zh-CN" altLang="en-US" smtClean="0"/>
              <a:pPr/>
              <a:t>‹#›</a:t>
            </a:fld>
            <a:endParaRPr lang="en-US" altLang="zh-CN"/>
          </a:p>
        </p:txBody>
      </p:sp>
    </p:spTree>
    <p:extLst>
      <p:ext uri="{BB962C8B-B14F-4D97-AF65-F5344CB8AC3E}">
        <p14:creationId xmlns:p14="http://schemas.microsoft.com/office/powerpoint/2010/main" val="42296500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fld id="{73ABE053-CF68-4468-A4E7-35034A5720FA}" type="datetime1">
              <a:rPr lang="zh-CN" altLang="en-US" smtClean="0"/>
              <a:pPr>
                <a:defRPr/>
              </a:pPr>
              <a:t>2021/11/2</a:t>
            </a:fld>
            <a:endParaRPr lang="en-US" altLang="zh-CN"/>
          </a:p>
        </p:txBody>
      </p:sp>
      <p:sp>
        <p:nvSpPr>
          <p:cNvPr id="8" name="Footer Placeholder 7"/>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9" name="Slide Number Placeholder 8"/>
          <p:cNvSpPr>
            <a:spLocks noGrp="1"/>
          </p:cNvSpPr>
          <p:nvPr>
            <p:ph type="sldNum" sz="quarter" idx="12"/>
          </p:nvPr>
        </p:nvSpPr>
        <p:spPr/>
        <p:txBody>
          <a:bodyPr/>
          <a:lstStyle/>
          <a:p>
            <a:fld id="{DDAC36E6-26E3-41EC-9BAE-D1B46DCB6FC5}" type="slidenum">
              <a:rPr lang="zh-CN" altLang="en-US" smtClean="0"/>
              <a:pPr/>
              <a:t>‹#›</a:t>
            </a:fld>
            <a:endParaRPr lang="en-US" altLang="zh-CN"/>
          </a:p>
        </p:txBody>
      </p:sp>
    </p:spTree>
    <p:extLst>
      <p:ext uri="{BB962C8B-B14F-4D97-AF65-F5344CB8AC3E}">
        <p14:creationId xmlns:p14="http://schemas.microsoft.com/office/powerpoint/2010/main" val="130215137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EA2816F2-F7AE-4722-8E43-BF2C41884835}" type="datetime1">
              <a:rPr lang="zh-CN" altLang="en-US" smtClean="0"/>
              <a:pPr>
                <a:defRPr/>
              </a:pPr>
              <a:t>2021/11/2</a:t>
            </a:fld>
            <a:endParaRPr lang="en-US" altLang="zh-CN"/>
          </a:p>
        </p:txBody>
      </p:sp>
      <p:sp>
        <p:nvSpPr>
          <p:cNvPr id="4" name="Footer Placeholder 3"/>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5" name="Slide Number Placeholder 4"/>
          <p:cNvSpPr>
            <a:spLocks noGrp="1"/>
          </p:cNvSpPr>
          <p:nvPr>
            <p:ph type="sldNum" sz="quarter" idx="12"/>
          </p:nvPr>
        </p:nvSpPr>
        <p:spPr/>
        <p:txBody>
          <a:bodyPr/>
          <a:lstStyle/>
          <a:p>
            <a:fld id="{551C5A14-39A9-4C63-85FF-94BAC8A01F4A}" type="slidenum">
              <a:rPr lang="zh-CN" altLang="en-US" smtClean="0"/>
              <a:pPr/>
              <a:t>‹#›</a:t>
            </a:fld>
            <a:endParaRPr lang="en-US" altLang="zh-CN"/>
          </a:p>
        </p:txBody>
      </p:sp>
    </p:spTree>
    <p:extLst>
      <p:ext uri="{BB962C8B-B14F-4D97-AF65-F5344CB8AC3E}">
        <p14:creationId xmlns:p14="http://schemas.microsoft.com/office/powerpoint/2010/main" val="488781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fld id="{EE482936-4B55-495E-A850-0001B3335A31}" type="datetime1">
              <a:rPr lang="zh-CN" altLang="en-US" smtClean="0"/>
              <a:pPr>
                <a:defRPr/>
              </a:pPr>
              <a:t>2021/11/2</a:t>
            </a:fld>
            <a:endParaRPr lang="en-US" altLang="zh-CN"/>
          </a:p>
        </p:txBody>
      </p:sp>
      <p:sp>
        <p:nvSpPr>
          <p:cNvPr id="3" name="Footer Placeholder 2"/>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4" name="Slide Number Placeholder 3"/>
          <p:cNvSpPr>
            <a:spLocks noGrp="1"/>
          </p:cNvSpPr>
          <p:nvPr>
            <p:ph type="sldNum" sz="quarter" idx="12"/>
          </p:nvPr>
        </p:nvSpPr>
        <p:spPr/>
        <p:txBody>
          <a:bodyPr/>
          <a:lstStyle/>
          <a:p>
            <a:fld id="{A6190CFD-E4B3-444A-9EF1-59E6B01723F9}" type="slidenum">
              <a:rPr lang="zh-CN" altLang="en-US" smtClean="0"/>
              <a:pPr/>
              <a:t>‹#›</a:t>
            </a:fld>
            <a:endParaRPr lang="en-US" altLang="zh-CN"/>
          </a:p>
        </p:txBody>
      </p:sp>
    </p:spTree>
    <p:extLst>
      <p:ext uri="{BB962C8B-B14F-4D97-AF65-F5344CB8AC3E}">
        <p14:creationId xmlns:p14="http://schemas.microsoft.com/office/powerpoint/2010/main" val="617108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73ABE053-CF68-4468-A4E7-35034A5720FA}"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7" name="Slide Number Placeholder 6"/>
          <p:cNvSpPr>
            <a:spLocks noGrp="1"/>
          </p:cNvSpPr>
          <p:nvPr>
            <p:ph type="sldNum" sz="quarter" idx="12"/>
          </p:nvPr>
        </p:nvSpPr>
        <p:spPr/>
        <p:txBody>
          <a:bodyPr/>
          <a:lstStyle/>
          <a:p>
            <a:fld id="{DDAC36E6-26E3-41EC-9BAE-D1B46DCB6FC5}" type="slidenum">
              <a:rPr lang="zh-CN" altLang="en-US" smtClean="0"/>
              <a:pPr/>
              <a:t>‹#›</a:t>
            </a:fld>
            <a:endParaRPr lang="en-US" altLang="zh-CN"/>
          </a:p>
        </p:txBody>
      </p:sp>
    </p:spTree>
    <p:extLst>
      <p:ext uri="{BB962C8B-B14F-4D97-AF65-F5344CB8AC3E}">
        <p14:creationId xmlns:p14="http://schemas.microsoft.com/office/powerpoint/2010/main" val="147859769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14122B1-E50C-4489-A80F-6C33D7B48E50}"/>
              </a:ext>
            </a:extLst>
          </p:cNvPr>
          <p:cNvSpPr>
            <a:spLocks noGrp="1" noChangeArrowheads="1"/>
          </p:cNvSpPr>
          <p:nvPr>
            <p:ph type="dt" sz="half" idx="10"/>
          </p:nvPr>
        </p:nvSpPr>
        <p:spPr>
          <a:ln/>
        </p:spPr>
        <p:txBody>
          <a:bodyPr/>
          <a:lstStyle>
            <a:lvl1pPr>
              <a:defRPr/>
            </a:lvl1pPr>
          </a:lstStyle>
          <a:p>
            <a:pPr>
              <a:defRPr/>
            </a:pPr>
            <a:fld id="{0813DE48-554E-4A19-A90A-8701F6564022}" type="datetime1">
              <a:rPr lang="zh-CN" altLang="en-US"/>
              <a:pPr>
                <a:defRPr/>
              </a:pPr>
              <a:t>2021/11/2</a:t>
            </a:fld>
            <a:endParaRPr lang="en-US" altLang="zh-CN"/>
          </a:p>
        </p:txBody>
      </p:sp>
      <p:sp>
        <p:nvSpPr>
          <p:cNvPr id="5" name="Rectangle 5">
            <a:extLst>
              <a:ext uri="{FF2B5EF4-FFF2-40B4-BE49-F238E27FC236}">
                <a16:creationId xmlns:a16="http://schemas.microsoft.com/office/drawing/2014/main" id="{3D852338-ECEB-414E-BD9C-C1C2CAAB6F12}"/>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人工智能导论：自动推理 </a:t>
            </a:r>
            <a:endParaRPr lang="en-US" altLang="zh-CN"/>
          </a:p>
        </p:txBody>
      </p:sp>
      <p:sp>
        <p:nvSpPr>
          <p:cNvPr id="6" name="Rectangle 6">
            <a:extLst>
              <a:ext uri="{FF2B5EF4-FFF2-40B4-BE49-F238E27FC236}">
                <a16:creationId xmlns:a16="http://schemas.microsoft.com/office/drawing/2014/main" id="{9C5C2D49-E97E-472D-AB30-33A4B2A7B45E}"/>
              </a:ext>
            </a:extLst>
          </p:cNvPr>
          <p:cNvSpPr>
            <a:spLocks noGrp="1" noChangeArrowheads="1"/>
          </p:cNvSpPr>
          <p:nvPr>
            <p:ph type="sldNum" sz="quarter" idx="12"/>
          </p:nvPr>
        </p:nvSpPr>
        <p:spPr>
          <a:ln/>
        </p:spPr>
        <p:txBody>
          <a:bodyPr/>
          <a:lstStyle>
            <a:lvl1pPr>
              <a:defRPr/>
            </a:lvl1pPr>
          </a:lstStyle>
          <a:p>
            <a:fld id="{1147A9E9-76B7-4618-ADAB-F3050C51B3A5}" type="slidenum">
              <a:rPr lang="zh-CN" altLang="en-US"/>
              <a:pPr/>
              <a:t>‹#›</a:t>
            </a:fld>
            <a:endParaRPr lang="en-US" altLang="zh-CN"/>
          </a:p>
        </p:txBody>
      </p:sp>
    </p:spTree>
    <p:extLst>
      <p:ext uri="{BB962C8B-B14F-4D97-AF65-F5344CB8AC3E}">
        <p14:creationId xmlns:p14="http://schemas.microsoft.com/office/powerpoint/2010/main" val="2526775096"/>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5F55F4E1-1D5E-4851-91FC-08141EAD7670}"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7" name="Slide Number Placeholder 6"/>
          <p:cNvSpPr>
            <a:spLocks noGrp="1"/>
          </p:cNvSpPr>
          <p:nvPr>
            <p:ph type="sldNum" sz="quarter" idx="12"/>
          </p:nvPr>
        </p:nvSpPr>
        <p:spPr/>
        <p:txBody>
          <a:bodyPr/>
          <a:lstStyle/>
          <a:p>
            <a:fld id="{8A490CB0-09F8-45CF-A21B-1FC392BCB5FD}" type="slidenum">
              <a:rPr lang="zh-CN" altLang="en-US" smtClean="0"/>
              <a:pPr/>
              <a:t>‹#›</a:t>
            </a:fld>
            <a:endParaRPr lang="en-US" altLang="zh-CN"/>
          </a:p>
        </p:txBody>
      </p:sp>
    </p:spTree>
    <p:extLst>
      <p:ext uri="{BB962C8B-B14F-4D97-AF65-F5344CB8AC3E}">
        <p14:creationId xmlns:p14="http://schemas.microsoft.com/office/powerpoint/2010/main" val="8812096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73ABE053-CF68-4468-A4E7-35034A5720FA}"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7" name="Slide Number Placeholder 6"/>
          <p:cNvSpPr>
            <a:spLocks noGrp="1"/>
          </p:cNvSpPr>
          <p:nvPr>
            <p:ph type="sldNum" sz="quarter" idx="12"/>
          </p:nvPr>
        </p:nvSpPr>
        <p:spPr/>
        <p:txBody>
          <a:bodyPr/>
          <a:lstStyle/>
          <a:p>
            <a:fld id="{DDAC36E6-26E3-41EC-9BAE-D1B46DCB6FC5}" type="slidenum">
              <a:rPr lang="zh-CN" altLang="en-US" smtClean="0"/>
              <a:pPr/>
              <a:t>‹#›</a:t>
            </a:fld>
            <a:endParaRPr lang="en-US" altLang="zh-CN"/>
          </a:p>
        </p:txBody>
      </p:sp>
    </p:spTree>
    <p:extLst>
      <p:ext uri="{BB962C8B-B14F-4D97-AF65-F5344CB8AC3E}">
        <p14:creationId xmlns:p14="http://schemas.microsoft.com/office/powerpoint/2010/main" val="60467319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73ABE053-CF68-4468-A4E7-35034A5720FA}"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7" name="Slide Number Placeholder 6"/>
          <p:cNvSpPr>
            <a:spLocks noGrp="1"/>
          </p:cNvSpPr>
          <p:nvPr>
            <p:ph type="sldNum" sz="quarter" idx="12"/>
          </p:nvPr>
        </p:nvSpPr>
        <p:spPr/>
        <p:txBody>
          <a:bodyPr/>
          <a:lstStyle/>
          <a:p>
            <a:fld id="{DDAC36E6-26E3-41EC-9BAE-D1B46DCB6FC5}" type="slidenum">
              <a:rPr lang="zh-CN" altLang="en-US" smtClean="0"/>
              <a:pPr/>
              <a:t>‹#›</a:t>
            </a:fld>
            <a:endParaRPr lang="en-US" altLang="zh-CN"/>
          </a:p>
        </p:txBody>
      </p:sp>
    </p:spTree>
    <p:extLst>
      <p:ext uri="{BB962C8B-B14F-4D97-AF65-F5344CB8AC3E}">
        <p14:creationId xmlns:p14="http://schemas.microsoft.com/office/powerpoint/2010/main" val="3210952361"/>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73ABE053-CF68-4468-A4E7-35034A5720FA}"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7" name="Slide Number Placeholder 6"/>
          <p:cNvSpPr>
            <a:spLocks noGrp="1"/>
          </p:cNvSpPr>
          <p:nvPr>
            <p:ph type="sldNum" sz="quarter" idx="12"/>
          </p:nvPr>
        </p:nvSpPr>
        <p:spPr/>
        <p:txBody>
          <a:bodyPr/>
          <a:lstStyle/>
          <a:p>
            <a:fld id="{DDAC36E6-26E3-41EC-9BAE-D1B46DCB6FC5}" type="slidenum">
              <a:rPr lang="zh-CN" altLang="en-US" smtClean="0"/>
              <a:pPr/>
              <a:t>‹#›</a:t>
            </a:fld>
            <a:endParaRPr lang="en-US" altLang="zh-CN"/>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72684541"/>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fld id="{73ABE053-CF68-4468-A4E7-35034A5720FA}" type="datetime1">
              <a:rPr lang="zh-CN" altLang="en-US" smtClean="0"/>
              <a:pPr>
                <a:defRPr/>
              </a:pPr>
              <a:t>2021/11/2</a:t>
            </a:fld>
            <a:endParaRPr lang="en-US" altLang="zh-CN"/>
          </a:p>
        </p:txBody>
      </p:sp>
      <p:sp>
        <p:nvSpPr>
          <p:cNvPr id="6" name="Footer Placeholder 5"/>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7" name="Slide Number Placeholder 6"/>
          <p:cNvSpPr>
            <a:spLocks noGrp="1"/>
          </p:cNvSpPr>
          <p:nvPr>
            <p:ph type="sldNum" sz="quarter" idx="12"/>
          </p:nvPr>
        </p:nvSpPr>
        <p:spPr/>
        <p:txBody>
          <a:bodyPr/>
          <a:lstStyle/>
          <a:p>
            <a:fld id="{DDAC36E6-26E3-41EC-9BAE-D1B46DCB6FC5}" type="slidenum">
              <a:rPr lang="zh-CN" altLang="en-US" smtClean="0"/>
              <a:pPr/>
              <a:t>‹#›</a:t>
            </a:fld>
            <a:endParaRPr lang="en-US" altLang="zh-CN"/>
          </a:p>
        </p:txBody>
      </p:sp>
    </p:spTree>
    <p:extLst>
      <p:ext uri="{BB962C8B-B14F-4D97-AF65-F5344CB8AC3E}">
        <p14:creationId xmlns:p14="http://schemas.microsoft.com/office/powerpoint/2010/main" val="961817131"/>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pPr>
              <a:defRPr/>
            </a:pPr>
            <a:fld id="{73ABE053-CF68-4468-A4E7-35034A5720FA}" type="datetime1">
              <a:rPr lang="zh-CN" altLang="en-US" smtClean="0"/>
              <a:pPr>
                <a:defRPr/>
              </a:pPr>
              <a:t>2021/11/2</a:t>
            </a:fld>
            <a:endParaRPr lang="en-US" altLang="zh-CN"/>
          </a:p>
        </p:txBody>
      </p:sp>
      <p:sp>
        <p:nvSpPr>
          <p:cNvPr id="4" name="Footer Placeholder 3"/>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5" name="Slide Number Placeholder 4"/>
          <p:cNvSpPr>
            <a:spLocks noGrp="1"/>
          </p:cNvSpPr>
          <p:nvPr>
            <p:ph type="sldNum" sz="quarter" idx="12"/>
          </p:nvPr>
        </p:nvSpPr>
        <p:spPr/>
        <p:txBody>
          <a:bodyPr/>
          <a:lstStyle/>
          <a:p>
            <a:fld id="{DDAC36E6-26E3-41EC-9BAE-D1B46DCB6FC5}" type="slidenum">
              <a:rPr lang="zh-CN" altLang="en-US" smtClean="0"/>
              <a:pPr/>
              <a:t>‹#›</a:t>
            </a:fld>
            <a:endParaRPr lang="en-US" altLang="zh-CN"/>
          </a:p>
        </p:txBody>
      </p:sp>
    </p:spTree>
    <p:extLst>
      <p:ext uri="{BB962C8B-B14F-4D97-AF65-F5344CB8AC3E}">
        <p14:creationId xmlns:p14="http://schemas.microsoft.com/office/powerpoint/2010/main" val="29082595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pPr>
              <a:defRPr/>
            </a:pPr>
            <a:fld id="{73ABE053-CF68-4468-A4E7-35034A5720FA}" type="datetime1">
              <a:rPr lang="zh-CN" altLang="en-US" smtClean="0"/>
              <a:pPr>
                <a:defRPr/>
              </a:pPr>
              <a:t>2021/11/2</a:t>
            </a:fld>
            <a:endParaRPr lang="en-US" altLang="zh-CN"/>
          </a:p>
        </p:txBody>
      </p:sp>
      <p:sp>
        <p:nvSpPr>
          <p:cNvPr id="4" name="Footer Placeholder 3"/>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5" name="Slide Number Placeholder 4"/>
          <p:cNvSpPr>
            <a:spLocks noGrp="1"/>
          </p:cNvSpPr>
          <p:nvPr>
            <p:ph type="sldNum" sz="quarter" idx="12"/>
          </p:nvPr>
        </p:nvSpPr>
        <p:spPr/>
        <p:txBody>
          <a:bodyPr/>
          <a:lstStyle/>
          <a:p>
            <a:fld id="{DDAC36E6-26E3-41EC-9BAE-D1B46DCB6FC5}" type="slidenum">
              <a:rPr lang="zh-CN" altLang="en-US" smtClean="0"/>
              <a:pPr/>
              <a:t>‹#›</a:t>
            </a:fld>
            <a:endParaRPr lang="en-US" altLang="zh-CN"/>
          </a:p>
        </p:txBody>
      </p:sp>
    </p:spTree>
    <p:extLst>
      <p:ext uri="{BB962C8B-B14F-4D97-AF65-F5344CB8AC3E}">
        <p14:creationId xmlns:p14="http://schemas.microsoft.com/office/powerpoint/2010/main" val="422761461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73ABE053-CF68-4468-A4E7-35034A5720FA}" type="datetime1">
              <a:rPr lang="zh-CN" altLang="en-US" smtClean="0"/>
              <a:pPr>
                <a:defRPr/>
              </a:pPr>
              <a:t>2021/11/2</a:t>
            </a:fld>
            <a:endParaRPr lang="en-US" altLang="zh-CN"/>
          </a:p>
        </p:txBody>
      </p:sp>
      <p:sp>
        <p:nvSpPr>
          <p:cNvPr id="5" name="Footer Placeholder 4"/>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6" name="Slide Number Placeholder 5"/>
          <p:cNvSpPr>
            <a:spLocks noGrp="1"/>
          </p:cNvSpPr>
          <p:nvPr>
            <p:ph type="sldNum" sz="quarter" idx="12"/>
          </p:nvPr>
        </p:nvSpPr>
        <p:spPr/>
        <p:txBody>
          <a:bodyPr/>
          <a:lstStyle/>
          <a:p>
            <a:fld id="{DDAC36E6-26E3-41EC-9BAE-D1B46DCB6FC5}" type="slidenum">
              <a:rPr lang="zh-CN" altLang="en-US" smtClean="0"/>
              <a:pPr/>
              <a:t>‹#›</a:t>
            </a:fld>
            <a:endParaRPr lang="en-US" altLang="zh-CN"/>
          </a:p>
        </p:txBody>
      </p:sp>
    </p:spTree>
    <p:extLst>
      <p:ext uri="{BB962C8B-B14F-4D97-AF65-F5344CB8AC3E}">
        <p14:creationId xmlns:p14="http://schemas.microsoft.com/office/powerpoint/2010/main" val="2677523745"/>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fld id="{73ABE053-CF68-4468-A4E7-35034A5720FA}" type="datetime1">
              <a:rPr lang="zh-CN" altLang="en-US" smtClean="0"/>
              <a:pPr>
                <a:defRPr/>
              </a:pPr>
              <a:t>2021/11/2</a:t>
            </a:fld>
            <a:endParaRPr lang="en-US" altLang="zh-CN"/>
          </a:p>
        </p:txBody>
      </p:sp>
      <p:sp>
        <p:nvSpPr>
          <p:cNvPr id="5" name="Footer Placeholder 4"/>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6" name="Slide Number Placeholder 5"/>
          <p:cNvSpPr>
            <a:spLocks noGrp="1"/>
          </p:cNvSpPr>
          <p:nvPr>
            <p:ph type="sldNum" sz="quarter" idx="12"/>
          </p:nvPr>
        </p:nvSpPr>
        <p:spPr/>
        <p:txBody>
          <a:bodyPr/>
          <a:lstStyle/>
          <a:p>
            <a:fld id="{DDAC36E6-26E3-41EC-9BAE-D1B46DCB6FC5}" type="slidenum">
              <a:rPr lang="zh-CN" altLang="en-US" smtClean="0"/>
              <a:pPr/>
              <a:t>‹#›</a:t>
            </a:fld>
            <a:endParaRPr lang="en-US" altLang="zh-CN"/>
          </a:p>
        </p:txBody>
      </p:sp>
    </p:spTree>
    <p:extLst>
      <p:ext uri="{BB962C8B-B14F-4D97-AF65-F5344CB8AC3E}">
        <p14:creationId xmlns:p14="http://schemas.microsoft.com/office/powerpoint/2010/main" val="2746864261"/>
      </p:ext>
    </p:extLst>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019E2F9-5693-4912-9BE5-1C48D2CB964B}"/>
              </a:ext>
            </a:extLst>
          </p:cNvPr>
          <p:cNvSpPr>
            <a:spLocks noGrp="1" noChangeArrowheads="1"/>
          </p:cNvSpPr>
          <p:nvPr>
            <p:ph type="dt" sz="half" idx="10"/>
          </p:nvPr>
        </p:nvSpPr>
        <p:spPr>
          <a:ln/>
        </p:spPr>
        <p:txBody>
          <a:bodyPr/>
          <a:lstStyle>
            <a:lvl1pPr>
              <a:defRPr/>
            </a:lvl1pPr>
          </a:lstStyle>
          <a:p>
            <a:pPr>
              <a:defRPr/>
            </a:pPr>
            <a:fld id="{BDEF3BD6-F85E-4A46-B904-02D659D4CC06}" type="datetime1">
              <a:rPr lang="zh-CN" altLang="en-US"/>
              <a:pPr>
                <a:defRPr/>
              </a:pPr>
              <a:t>2021/11/2</a:t>
            </a:fld>
            <a:endParaRPr lang="en-US" altLang="zh-CN"/>
          </a:p>
        </p:txBody>
      </p:sp>
      <p:sp>
        <p:nvSpPr>
          <p:cNvPr id="5" name="Rectangle 5">
            <a:extLst>
              <a:ext uri="{FF2B5EF4-FFF2-40B4-BE49-F238E27FC236}">
                <a16:creationId xmlns:a16="http://schemas.microsoft.com/office/drawing/2014/main" id="{D32665B8-B73C-48AA-818B-66B8CD5D5A19}"/>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人工智能导论：自动推理 </a:t>
            </a:r>
            <a:endParaRPr lang="en-US" altLang="zh-CN"/>
          </a:p>
        </p:txBody>
      </p:sp>
      <p:sp>
        <p:nvSpPr>
          <p:cNvPr id="6" name="Rectangle 6">
            <a:extLst>
              <a:ext uri="{FF2B5EF4-FFF2-40B4-BE49-F238E27FC236}">
                <a16:creationId xmlns:a16="http://schemas.microsoft.com/office/drawing/2014/main" id="{637D39AC-3DC6-4B26-BADB-404B468E57AE}"/>
              </a:ext>
            </a:extLst>
          </p:cNvPr>
          <p:cNvSpPr>
            <a:spLocks noGrp="1" noChangeArrowheads="1"/>
          </p:cNvSpPr>
          <p:nvPr>
            <p:ph type="sldNum" sz="quarter" idx="12"/>
          </p:nvPr>
        </p:nvSpPr>
        <p:spPr>
          <a:ln/>
        </p:spPr>
        <p:txBody>
          <a:bodyPr/>
          <a:lstStyle>
            <a:lvl1pPr>
              <a:defRPr/>
            </a:lvl1pPr>
          </a:lstStyle>
          <a:p>
            <a:fld id="{A84D0B03-DB3E-46EA-9A91-159D0CFDE620}" type="slidenum">
              <a:rPr lang="zh-CN" altLang="en-US"/>
              <a:pPr/>
              <a:t>‹#›</a:t>
            </a:fld>
            <a:endParaRPr lang="en-US" altLang="zh-CN"/>
          </a:p>
        </p:txBody>
      </p:sp>
      <p:sp>
        <p:nvSpPr>
          <p:cNvPr id="7" name="Rectangle 7">
            <a:extLst>
              <a:ext uri="{FF2B5EF4-FFF2-40B4-BE49-F238E27FC236}">
                <a16:creationId xmlns:a16="http://schemas.microsoft.com/office/drawing/2014/main" id="{E55334D8-C766-4A8C-B111-EB02D5EAD545}"/>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p>
        </p:txBody>
      </p:sp>
    </p:spTree>
    <p:extLst>
      <p:ext uri="{BB962C8B-B14F-4D97-AF65-F5344CB8AC3E}">
        <p14:creationId xmlns:p14="http://schemas.microsoft.com/office/powerpoint/2010/main" val="330326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CE677401-D09B-427C-988E-058CA4B70D47}"/>
              </a:ext>
            </a:extLst>
          </p:cNvPr>
          <p:cNvSpPr>
            <a:spLocks noGrp="1" noChangeArrowheads="1"/>
          </p:cNvSpPr>
          <p:nvPr>
            <p:ph type="dt" sz="half" idx="10"/>
          </p:nvPr>
        </p:nvSpPr>
        <p:spPr>
          <a:ln/>
        </p:spPr>
        <p:txBody>
          <a:bodyPr/>
          <a:lstStyle>
            <a:lvl1pPr>
              <a:defRPr/>
            </a:lvl1pPr>
          </a:lstStyle>
          <a:p>
            <a:pPr>
              <a:defRPr/>
            </a:pPr>
            <a:fld id="{F7321347-EE14-4B98-A309-AAC5F03451FB}" type="datetime1">
              <a:rPr lang="zh-CN" altLang="en-US"/>
              <a:pPr>
                <a:defRPr/>
              </a:pPr>
              <a:t>2021/11/2</a:t>
            </a:fld>
            <a:endParaRPr lang="en-US" altLang="zh-CN"/>
          </a:p>
        </p:txBody>
      </p:sp>
      <p:sp>
        <p:nvSpPr>
          <p:cNvPr id="5" name="Rectangle 5">
            <a:extLst>
              <a:ext uri="{FF2B5EF4-FFF2-40B4-BE49-F238E27FC236}">
                <a16:creationId xmlns:a16="http://schemas.microsoft.com/office/drawing/2014/main" id="{E6604897-E073-4EE1-908E-E443FB13A2DC}"/>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人工智能导论：自动推理 </a:t>
            </a:r>
            <a:endParaRPr lang="en-US" altLang="zh-CN"/>
          </a:p>
        </p:txBody>
      </p:sp>
      <p:sp>
        <p:nvSpPr>
          <p:cNvPr id="6" name="Rectangle 6">
            <a:extLst>
              <a:ext uri="{FF2B5EF4-FFF2-40B4-BE49-F238E27FC236}">
                <a16:creationId xmlns:a16="http://schemas.microsoft.com/office/drawing/2014/main" id="{D60B80CD-E872-4FDE-829F-8A1EDBF1836A}"/>
              </a:ext>
            </a:extLst>
          </p:cNvPr>
          <p:cNvSpPr>
            <a:spLocks noGrp="1" noChangeArrowheads="1"/>
          </p:cNvSpPr>
          <p:nvPr>
            <p:ph type="sldNum" sz="quarter" idx="12"/>
          </p:nvPr>
        </p:nvSpPr>
        <p:spPr>
          <a:ln/>
        </p:spPr>
        <p:txBody>
          <a:bodyPr/>
          <a:lstStyle>
            <a:lvl1pPr>
              <a:defRPr/>
            </a:lvl1pPr>
          </a:lstStyle>
          <a:p>
            <a:fld id="{E0E3EA5A-ED06-4417-A76F-65AA74CC1CED}" type="slidenum">
              <a:rPr lang="zh-CN" altLang="en-US"/>
              <a:pPr/>
              <a:t>‹#›</a:t>
            </a:fld>
            <a:endParaRPr lang="en-US" altLang="zh-CN"/>
          </a:p>
        </p:txBody>
      </p:sp>
    </p:spTree>
    <p:extLst>
      <p:ext uri="{BB962C8B-B14F-4D97-AF65-F5344CB8AC3E}">
        <p14:creationId xmlns:p14="http://schemas.microsoft.com/office/powerpoint/2010/main" val="160848482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EEE206D-1EC5-47B4-9751-3C067E8A8303}"/>
              </a:ext>
            </a:extLst>
          </p:cNvPr>
          <p:cNvSpPr>
            <a:spLocks noGrp="1" noChangeArrowheads="1"/>
          </p:cNvSpPr>
          <p:nvPr>
            <p:ph type="dt" sz="half" idx="10"/>
          </p:nvPr>
        </p:nvSpPr>
        <p:spPr>
          <a:ln/>
        </p:spPr>
        <p:txBody>
          <a:bodyPr/>
          <a:lstStyle>
            <a:lvl1pPr>
              <a:defRPr/>
            </a:lvl1pPr>
          </a:lstStyle>
          <a:p>
            <a:pPr>
              <a:defRPr/>
            </a:pPr>
            <a:fld id="{9E208E7F-A564-494C-B314-9E493346ED2A}" type="datetime1">
              <a:rPr lang="zh-CN" altLang="en-US"/>
              <a:pPr>
                <a:defRPr/>
              </a:pPr>
              <a:t>2021/11/2</a:t>
            </a:fld>
            <a:endParaRPr lang="en-US" altLang="zh-CN"/>
          </a:p>
        </p:txBody>
      </p:sp>
      <p:sp>
        <p:nvSpPr>
          <p:cNvPr id="6" name="Rectangle 5">
            <a:extLst>
              <a:ext uri="{FF2B5EF4-FFF2-40B4-BE49-F238E27FC236}">
                <a16:creationId xmlns:a16="http://schemas.microsoft.com/office/drawing/2014/main" id="{CECBD251-629B-4F74-85BF-8F7D97FCDA43}"/>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人工智能导论：自动推理 </a:t>
            </a:r>
            <a:endParaRPr lang="en-US" altLang="zh-CN"/>
          </a:p>
        </p:txBody>
      </p:sp>
      <p:sp>
        <p:nvSpPr>
          <p:cNvPr id="7" name="Rectangle 6">
            <a:extLst>
              <a:ext uri="{FF2B5EF4-FFF2-40B4-BE49-F238E27FC236}">
                <a16:creationId xmlns:a16="http://schemas.microsoft.com/office/drawing/2014/main" id="{35892E05-E73D-456C-8128-1A589E7C5BD1}"/>
              </a:ext>
            </a:extLst>
          </p:cNvPr>
          <p:cNvSpPr>
            <a:spLocks noGrp="1" noChangeArrowheads="1"/>
          </p:cNvSpPr>
          <p:nvPr>
            <p:ph type="sldNum" sz="quarter" idx="12"/>
          </p:nvPr>
        </p:nvSpPr>
        <p:spPr>
          <a:ln/>
        </p:spPr>
        <p:txBody>
          <a:bodyPr/>
          <a:lstStyle>
            <a:lvl1pPr>
              <a:defRPr/>
            </a:lvl1pPr>
          </a:lstStyle>
          <a:p>
            <a:fld id="{84AF4152-BA31-4F27-933C-434CEC03B3B8}" type="slidenum">
              <a:rPr lang="zh-CN" altLang="en-US"/>
              <a:pPr/>
              <a:t>‹#›</a:t>
            </a:fld>
            <a:endParaRPr lang="en-US" altLang="zh-CN"/>
          </a:p>
        </p:txBody>
      </p:sp>
    </p:spTree>
    <p:extLst>
      <p:ext uri="{BB962C8B-B14F-4D97-AF65-F5344CB8AC3E}">
        <p14:creationId xmlns:p14="http://schemas.microsoft.com/office/powerpoint/2010/main" val="158682788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CC54F28C-2447-4838-BCCA-F748EBCA8273}"/>
              </a:ext>
            </a:extLst>
          </p:cNvPr>
          <p:cNvSpPr>
            <a:spLocks noGrp="1" noChangeArrowheads="1"/>
          </p:cNvSpPr>
          <p:nvPr>
            <p:ph type="dt" sz="half" idx="10"/>
          </p:nvPr>
        </p:nvSpPr>
        <p:spPr>
          <a:ln/>
        </p:spPr>
        <p:txBody>
          <a:bodyPr/>
          <a:lstStyle>
            <a:lvl1pPr>
              <a:defRPr/>
            </a:lvl1pPr>
          </a:lstStyle>
          <a:p>
            <a:pPr>
              <a:defRPr/>
            </a:pPr>
            <a:fld id="{C471363A-D4D5-492F-8C98-DA1D6787DCFC}" type="datetime1">
              <a:rPr lang="zh-CN" altLang="en-US"/>
              <a:pPr>
                <a:defRPr/>
              </a:pPr>
              <a:t>2021/11/2</a:t>
            </a:fld>
            <a:endParaRPr lang="en-US" altLang="zh-CN"/>
          </a:p>
        </p:txBody>
      </p:sp>
      <p:sp>
        <p:nvSpPr>
          <p:cNvPr id="8" name="Rectangle 5">
            <a:extLst>
              <a:ext uri="{FF2B5EF4-FFF2-40B4-BE49-F238E27FC236}">
                <a16:creationId xmlns:a16="http://schemas.microsoft.com/office/drawing/2014/main" id="{AE881DBF-4E9B-4281-B378-C8B69A81154B}"/>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人工智能导论：自动推理 </a:t>
            </a:r>
            <a:endParaRPr lang="en-US" altLang="zh-CN"/>
          </a:p>
        </p:txBody>
      </p:sp>
      <p:sp>
        <p:nvSpPr>
          <p:cNvPr id="9" name="Rectangle 6">
            <a:extLst>
              <a:ext uri="{FF2B5EF4-FFF2-40B4-BE49-F238E27FC236}">
                <a16:creationId xmlns:a16="http://schemas.microsoft.com/office/drawing/2014/main" id="{A022A705-81BA-494A-9464-D1450F58B89E}"/>
              </a:ext>
            </a:extLst>
          </p:cNvPr>
          <p:cNvSpPr>
            <a:spLocks noGrp="1" noChangeArrowheads="1"/>
          </p:cNvSpPr>
          <p:nvPr>
            <p:ph type="sldNum" sz="quarter" idx="12"/>
          </p:nvPr>
        </p:nvSpPr>
        <p:spPr>
          <a:ln/>
        </p:spPr>
        <p:txBody>
          <a:bodyPr/>
          <a:lstStyle>
            <a:lvl1pPr>
              <a:defRPr/>
            </a:lvl1pPr>
          </a:lstStyle>
          <a:p>
            <a:fld id="{45FB97C2-A3B1-4651-9F4F-7D8F5AAC6017}" type="slidenum">
              <a:rPr lang="zh-CN" altLang="en-US"/>
              <a:pPr/>
              <a:t>‹#›</a:t>
            </a:fld>
            <a:endParaRPr lang="en-US" altLang="zh-CN"/>
          </a:p>
        </p:txBody>
      </p:sp>
    </p:spTree>
    <p:extLst>
      <p:ext uri="{BB962C8B-B14F-4D97-AF65-F5344CB8AC3E}">
        <p14:creationId xmlns:p14="http://schemas.microsoft.com/office/powerpoint/2010/main" val="85093822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F1DE0CB-33A0-4E93-9A97-8E7A0D1B2937}"/>
              </a:ext>
            </a:extLst>
          </p:cNvPr>
          <p:cNvSpPr>
            <a:spLocks noGrp="1" noChangeArrowheads="1"/>
          </p:cNvSpPr>
          <p:nvPr>
            <p:ph type="dt" sz="half" idx="10"/>
          </p:nvPr>
        </p:nvSpPr>
        <p:spPr>
          <a:ln/>
        </p:spPr>
        <p:txBody>
          <a:bodyPr/>
          <a:lstStyle>
            <a:lvl1pPr>
              <a:defRPr/>
            </a:lvl1pPr>
          </a:lstStyle>
          <a:p>
            <a:pPr>
              <a:defRPr/>
            </a:pPr>
            <a:fld id="{EA2816F2-F7AE-4722-8E43-BF2C41884835}" type="datetime1">
              <a:rPr lang="zh-CN" altLang="en-US"/>
              <a:pPr>
                <a:defRPr/>
              </a:pPr>
              <a:t>2021/11/2</a:t>
            </a:fld>
            <a:endParaRPr lang="en-US" altLang="zh-CN"/>
          </a:p>
        </p:txBody>
      </p:sp>
      <p:sp>
        <p:nvSpPr>
          <p:cNvPr id="4" name="Rectangle 5">
            <a:extLst>
              <a:ext uri="{FF2B5EF4-FFF2-40B4-BE49-F238E27FC236}">
                <a16:creationId xmlns:a16="http://schemas.microsoft.com/office/drawing/2014/main" id="{D2A8056D-A417-45F7-B765-B7663612AB76}"/>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人工智能导论：自动推理 </a:t>
            </a:r>
            <a:endParaRPr lang="en-US" altLang="zh-CN"/>
          </a:p>
        </p:txBody>
      </p:sp>
      <p:sp>
        <p:nvSpPr>
          <p:cNvPr id="5" name="Rectangle 6">
            <a:extLst>
              <a:ext uri="{FF2B5EF4-FFF2-40B4-BE49-F238E27FC236}">
                <a16:creationId xmlns:a16="http://schemas.microsoft.com/office/drawing/2014/main" id="{F7160B68-8501-48AA-A942-38816F17E213}"/>
              </a:ext>
            </a:extLst>
          </p:cNvPr>
          <p:cNvSpPr>
            <a:spLocks noGrp="1" noChangeArrowheads="1"/>
          </p:cNvSpPr>
          <p:nvPr>
            <p:ph type="sldNum" sz="quarter" idx="12"/>
          </p:nvPr>
        </p:nvSpPr>
        <p:spPr>
          <a:ln/>
        </p:spPr>
        <p:txBody>
          <a:bodyPr/>
          <a:lstStyle>
            <a:lvl1pPr>
              <a:defRPr/>
            </a:lvl1pPr>
          </a:lstStyle>
          <a:p>
            <a:fld id="{551C5A14-39A9-4C63-85FF-94BAC8A01F4A}" type="slidenum">
              <a:rPr lang="zh-CN" altLang="en-US"/>
              <a:pPr/>
              <a:t>‹#›</a:t>
            </a:fld>
            <a:endParaRPr lang="en-US" altLang="zh-CN"/>
          </a:p>
        </p:txBody>
      </p:sp>
    </p:spTree>
    <p:extLst>
      <p:ext uri="{BB962C8B-B14F-4D97-AF65-F5344CB8AC3E}">
        <p14:creationId xmlns:p14="http://schemas.microsoft.com/office/powerpoint/2010/main" val="112221406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BC5C88D-4803-49F5-8DB2-8E7964BF58FD}"/>
              </a:ext>
            </a:extLst>
          </p:cNvPr>
          <p:cNvSpPr>
            <a:spLocks noGrp="1" noChangeArrowheads="1"/>
          </p:cNvSpPr>
          <p:nvPr>
            <p:ph type="dt" sz="half" idx="10"/>
          </p:nvPr>
        </p:nvSpPr>
        <p:spPr>
          <a:ln/>
        </p:spPr>
        <p:txBody>
          <a:bodyPr/>
          <a:lstStyle>
            <a:lvl1pPr>
              <a:defRPr/>
            </a:lvl1pPr>
          </a:lstStyle>
          <a:p>
            <a:pPr>
              <a:defRPr/>
            </a:pPr>
            <a:fld id="{EE482936-4B55-495E-A850-0001B3335A31}" type="datetime1">
              <a:rPr lang="zh-CN" altLang="en-US"/>
              <a:pPr>
                <a:defRPr/>
              </a:pPr>
              <a:t>2021/11/2</a:t>
            </a:fld>
            <a:endParaRPr lang="en-US" altLang="zh-CN"/>
          </a:p>
        </p:txBody>
      </p:sp>
      <p:sp>
        <p:nvSpPr>
          <p:cNvPr id="3" name="Rectangle 5">
            <a:extLst>
              <a:ext uri="{FF2B5EF4-FFF2-40B4-BE49-F238E27FC236}">
                <a16:creationId xmlns:a16="http://schemas.microsoft.com/office/drawing/2014/main" id="{2C52C08B-B5E1-455D-BC86-4A6884D81D7D}"/>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人工智能导论：自动推理 </a:t>
            </a:r>
            <a:endParaRPr lang="en-US" altLang="zh-CN"/>
          </a:p>
        </p:txBody>
      </p:sp>
      <p:sp>
        <p:nvSpPr>
          <p:cNvPr id="4" name="Rectangle 6">
            <a:extLst>
              <a:ext uri="{FF2B5EF4-FFF2-40B4-BE49-F238E27FC236}">
                <a16:creationId xmlns:a16="http://schemas.microsoft.com/office/drawing/2014/main" id="{14656C96-E9AB-4641-98D4-9B7CDD75F6BB}"/>
              </a:ext>
            </a:extLst>
          </p:cNvPr>
          <p:cNvSpPr>
            <a:spLocks noGrp="1" noChangeArrowheads="1"/>
          </p:cNvSpPr>
          <p:nvPr>
            <p:ph type="sldNum" sz="quarter" idx="12"/>
          </p:nvPr>
        </p:nvSpPr>
        <p:spPr>
          <a:ln/>
        </p:spPr>
        <p:txBody>
          <a:bodyPr/>
          <a:lstStyle>
            <a:lvl1pPr>
              <a:defRPr/>
            </a:lvl1pPr>
          </a:lstStyle>
          <a:p>
            <a:fld id="{A6190CFD-E4B3-444A-9EF1-59E6B01723F9}" type="slidenum">
              <a:rPr lang="zh-CN" altLang="en-US"/>
              <a:pPr/>
              <a:t>‹#›</a:t>
            </a:fld>
            <a:endParaRPr lang="en-US" altLang="zh-CN"/>
          </a:p>
        </p:txBody>
      </p:sp>
    </p:spTree>
    <p:extLst>
      <p:ext uri="{BB962C8B-B14F-4D97-AF65-F5344CB8AC3E}">
        <p14:creationId xmlns:p14="http://schemas.microsoft.com/office/powerpoint/2010/main" val="322421191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081E528-4B80-4679-98BC-EA2652F7FB93}"/>
              </a:ext>
            </a:extLst>
          </p:cNvPr>
          <p:cNvSpPr>
            <a:spLocks noGrp="1" noChangeArrowheads="1"/>
          </p:cNvSpPr>
          <p:nvPr>
            <p:ph type="dt" sz="half" idx="10"/>
          </p:nvPr>
        </p:nvSpPr>
        <p:spPr>
          <a:ln/>
        </p:spPr>
        <p:txBody>
          <a:bodyPr/>
          <a:lstStyle>
            <a:lvl1pPr>
              <a:defRPr/>
            </a:lvl1pPr>
          </a:lstStyle>
          <a:p>
            <a:pPr>
              <a:defRPr/>
            </a:pPr>
            <a:fld id="{0C35C852-3BCA-4336-9F28-FD3A2542ED69}" type="datetime1">
              <a:rPr lang="zh-CN" altLang="en-US"/>
              <a:pPr>
                <a:defRPr/>
              </a:pPr>
              <a:t>2021/11/2</a:t>
            </a:fld>
            <a:endParaRPr lang="en-US" altLang="zh-CN"/>
          </a:p>
        </p:txBody>
      </p:sp>
      <p:sp>
        <p:nvSpPr>
          <p:cNvPr id="6" name="Rectangle 5">
            <a:extLst>
              <a:ext uri="{FF2B5EF4-FFF2-40B4-BE49-F238E27FC236}">
                <a16:creationId xmlns:a16="http://schemas.microsoft.com/office/drawing/2014/main" id="{7C176FB3-34FD-4F8F-B5E2-7F96AA081533}"/>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人工智能导论：自动推理 </a:t>
            </a:r>
            <a:endParaRPr lang="en-US" altLang="zh-CN"/>
          </a:p>
        </p:txBody>
      </p:sp>
      <p:sp>
        <p:nvSpPr>
          <p:cNvPr id="7" name="Rectangle 6">
            <a:extLst>
              <a:ext uri="{FF2B5EF4-FFF2-40B4-BE49-F238E27FC236}">
                <a16:creationId xmlns:a16="http://schemas.microsoft.com/office/drawing/2014/main" id="{48250A95-E4BB-4E5E-B2B8-8CDACFF01C00}"/>
              </a:ext>
            </a:extLst>
          </p:cNvPr>
          <p:cNvSpPr>
            <a:spLocks noGrp="1" noChangeArrowheads="1"/>
          </p:cNvSpPr>
          <p:nvPr>
            <p:ph type="sldNum" sz="quarter" idx="12"/>
          </p:nvPr>
        </p:nvSpPr>
        <p:spPr>
          <a:ln/>
        </p:spPr>
        <p:txBody>
          <a:bodyPr/>
          <a:lstStyle>
            <a:lvl1pPr>
              <a:defRPr/>
            </a:lvl1pPr>
          </a:lstStyle>
          <a:p>
            <a:fld id="{BF56DEBE-36E7-43F3-BA20-052A749755A2}" type="slidenum">
              <a:rPr lang="zh-CN" altLang="en-US"/>
              <a:pPr/>
              <a:t>‹#›</a:t>
            </a:fld>
            <a:endParaRPr lang="en-US" altLang="zh-CN"/>
          </a:p>
        </p:txBody>
      </p:sp>
    </p:spTree>
    <p:extLst>
      <p:ext uri="{BB962C8B-B14F-4D97-AF65-F5344CB8AC3E}">
        <p14:creationId xmlns:p14="http://schemas.microsoft.com/office/powerpoint/2010/main" val="331910665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57380F9-8738-459F-8EC0-E4A197A61013}"/>
              </a:ext>
            </a:extLst>
          </p:cNvPr>
          <p:cNvSpPr>
            <a:spLocks noGrp="1" noChangeArrowheads="1"/>
          </p:cNvSpPr>
          <p:nvPr>
            <p:ph type="dt" sz="half" idx="10"/>
          </p:nvPr>
        </p:nvSpPr>
        <p:spPr>
          <a:ln/>
        </p:spPr>
        <p:txBody>
          <a:bodyPr/>
          <a:lstStyle>
            <a:lvl1pPr>
              <a:defRPr/>
            </a:lvl1pPr>
          </a:lstStyle>
          <a:p>
            <a:pPr>
              <a:defRPr/>
            </a:pPr>
            <a:fld id="{5F55F4E1-1D5E-4851-91FC-08141EAD7670}" type="datetime1">
              <a:rPr lang="zh-CN" altLang="en-US"/>
              <a:pPr>
                <a:defRPr/>
              </a:pPr>
              <a:t>2021/11/2</a:t>
            </a:fld>
            <a:endParaRPr lang="en-US" altLang="zh-CN"/>
          </a:p>
        </p:txBody>
      </p:sp>
      <p:sp>
        <p:nvSpPr>
          <p:cNvPr id="6" name="Rectangle 5">
            <a:extLst>
              <a:ext uri="{FF2B5EF4-FFF2-40B4-BE49-F238E27FC236}">
                <a16:creationId xmlns:a16="http://schemas.microsoft.com/office/drawing/2014/main" id="{41712D25-56EF-4EEB-B378-5A44F7C7B11E}"/>
              </a:ext>
            </a:extLst>
          </p:cNvPr>
          <p:cNvSpPr>
            <a:spLocks noGrp="1" noChangeArrowheads="1"/>
          </p:cNvSpPr>
          <p:nvPr>
            <p:ph type="ftr" sz="quarter" idx="11"/>
          </p:nvPr>
        </p:nvSpPr>
        <p:spPr>
          <a:ln/>
        </p:spPr>
        <p:txBody>
          <a:bodyPr/>
          <a:lstStyle>
            <a:lvl1pPr>
              <a:defRPr/>
            </a:lvl1pPr>
          </a:lstStyle>
          <a:p>
            <a:pPr>
              <a:defRPr/>
            </a:pPr>
            <a:r>
              <a:rPr lang="zh-CN" altLang="en-US"/>
              <a:t>史忠植 人工智能导论：自动推理 </a:t>
            </a:r>
            <a:endParaRPr lang="en-US" altLang="zh-CN"/>
          </a:p>
        </p:txBody>
      </p:sp>
      <p:sp>
        <p:nvSpPr>
          <p:cNvPr id="7" name="Rectangle 6">
            <a:extLst>
              <a:ext uri="{FF2B5EF4-FFF2-40B4-BE49-F238E27FC236}">
                <a16:creationId xmlns:a16="http://schemas.microsoft.com/office/drawing/2014/main" id="{D0A71A91-1B65-4D4B-A1CA-229D5F951E89}"/>
              </a:ext>
            </a:extLst>
          </p:cNvPr>
          <p:cNvSpPr>
            <a:spLocks noGrp="1" noChangeArrowheads="1"/>
          </p:cNvSpPr>
          <p:nvPr>
            <p:ph type="sldNum" sz="quarter" idx="12"/>
          </p:nvPr>
        </p:nvSpPr>
        <p:spPr>
          <a:ln/>
        </p:spPr>
        <p:txBody>
          <a:bodyPr/>
          <a:lstStyle>
            <a:lvl1pPr>
              <a:defRPr/>
            </a:lvl1pPr>
          </a:lstStyle>
          <a:p>
            <a:fld id="{8A490CB0-09F8-45CF-A21B-1FC392BCB5FD}" type="slidenum">
              <a:rPr lang="zh-CN" altLang="en-US"/>
              <a:pPr/>
              <a:t>‹#›</a:t>
            </a:fld>
            <a:endParaRPr lang="en-US" altLang="zh-CN"/>
          </a:p>
        </p:txBody>
      </p:sp>
    </p:spTree>
    <p:extLst>
      <p:ext uri="{BB962C8B-B14F-4D97-AF65-F5344CB8AC3E}">
        <p14:creationId xmlns:p14="http://schemas.microsoft.com/office/powerpoint/2010/main" val="420765396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6BD5F0B-D114-4DE6-A56D-61BE78690389}"/>
              </a:ext>
            </a:extLst>
          </p:cNvPr>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5E347748-81AF-4D2F-B8FF-7C702DBD6E2A}"/>
              </a:ext>
            </a:extLst>
          </p:cNvPr>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96292" name="Rectangle 4">
            <a:extLst>
              <a:ext uri="{FF2B5EF4-FFF2-40B4-BE49-F238E27FC236}">
                <a16:creationId xmlns:a16="http://schemas.microsoft.com/office/drawing/2014/main" id="{EC93AD0E-5073-4B3C-8749-3B4C02D80DF5}"/>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fld id="{73ABE053-CF68-4468-A4E7-35034A5720FA}" type="datetime1">
              <a:rPr lang="zh-CN" altLang="en-US"/>
              <a:pPr>
                <a:defRPr/>
              </a:pPr>
              <a:t>2021/11/2</a:t>
            </a:fld>
            <a:endParaRPr lang="en-US" altLang="zh-CN"/>
          </a:p>
        </p:txBody>
      </p:sp>
      <p:sp>
        <p:nvSpPr>
          <p:cNvPr id="396293" name="Rectangle 5">
            <a:extLst>
              <a:ext uri="{FF2B5EF4-FFF2-40B4-BE49-F238E27FC236}">
                <a16:creationId xmlns:a16="http://schemas.microsoft.com/office/drawing/2014/main" id="{10AD8AF6-41D3-4522-B58B-56D8029099AB}"/>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zh-CN" altLang="en-US"/>
              <a:t>史忠植 人工智能导论：自动推理 </a:t>
            </a:r>
            <a:endParaRPr lang="en-US" altLang="zh-CN"/>
          </a:p>
        </p:txBody>
      </p:sp>
      <p:sp>
        <p:nvSpPr>
          <p:cNvPr id="396294" name="Rectangle 6">
            <a:extLst>
              <a:ext uri="{FF2B5EF4-FFF2-40B4-BE49-F238E27FC236}">
                <a16:creationId xmlns:a16="http://schemas.microsoft.com/office/drawing/2014/main" id="{64FE1902-7BAF-4E30-87B2-B19E3C09CBF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DDAC36E6-26E3-41EC-9BAE-D1B46DCB6FC5}" type="slidenum">
              <a:rPr lang="zh-CN" altLang="en-US"/>
              <a:pPr/>
              <a:t>‹#›</a:t>
            </a:fld>
            <a:endParaRPr lang="en-US" altLang="zh-CN"/>
          </a:p>
        </p:txBody>
      </p:sp>
      <p:sp>
        <p:nvSpPr>
          <p:cNvPr id="2055" name="Rectangle 7">
            <a:extLst>
              <a:ext uri="{FF2B5EF4-FFF2-40B4-BE49-F238E27FC236}">
                <a16:creationId xmlns:a16="http://schemas.microsoft.com/office/drawing/2014/main" id="{D3281FB0-ECD1-40BE-B03F-DD062E0A7B16}"/>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p>
        </p:txBody>
      </p:sp>
      <p:sp>
        <p:nvSpPr>
          <p:cNvPr id="2056" name="Line 8">
            <a:extLst>
              <a:ext uri="{FF2B5EF4-FFF2-40B4-BE49-F238E27FC236}">
                <a16:creationId xmlns:a16="http://schemas.microsoft.com/office/drawing/2014/main" id="{F8560460-CD31-46B5-9276-F9477D52C002}"/>
              </a:ext>
            </a:extLst>
          </p:cNvPr>
          <p:cNvSpPr>
            <a:spLocks noChangeShapeType="1"/>
          </p:cNvSpPr>
          <p:nvPr userDrawn="1"/>
        </p:nvSpPr>
        <p:spPr bwMode="auto">
          <a:xfrm>
            <a:off x="468313" y="6165850"/>
            <a:ext cx="8280400" cy="0"/>
          </a:xfrm>
          <a:prstGeom prst="line">
            <a:avLst/>
          </a:prstGeom>
          <a:noFill/>
          <a:ln w="19050">
            <a:solidFill>
              <a:srgbClr val="FF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349"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Lst>
  <p:transition spd="med"/>
  <p:hf hdr="0"/>
  <p:txStyles>
    <p:titleStyle>
      <a:lvl1pPr algn="l" rtl="0" eaLnBrk="0" fontAlgn="base" hangingPunct="0">
        <a:spcBef>
          <a:spcPct val="0"/>
        </a:spcBef>
        <a:spcAft>
          <a:spcPct val="0"/>
        </a:spcAft>
        <a:defRPr sz="3900" b="1">
          <a:solidFill>
            <a:schemeClr val="tx2"/>
          </a:solidFill>
          <a:latin typeface="+mj-lt"/>
          <a:ea typeface="宋体" pitchFamily="2" charset="-122"/>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SimSun" pitchFamily="2" charset="-122"/>
        </a:defRPr>
      </a:lvl6pPr>
      <a:lvl7pPr marL="914400" algn="l" rtl="0" fontAlgn="base">
        <a:spcBef>
          <a:spcPct val="0"/>
        </a:spcBef>
        <a:spcAft>
          <a:spcPct val="0"/>
        </a:spcAft>
        <a:defRPr sz="3900" b="1">
          <a:solidFill>
            <a:schemeClr val="tx2"/>
          </a:solidFill>
          <a:latin typeface="Arial" pitchFamily="34" charset="0"/>
          <a:ea typeface="SimSun" pitchFamily="2" charset="-122"/>
        </a:defRPr>
      </a:lvl7pPr>
      <a:lvl8pPr marL="1371600" algn="l" rtl="0" fontAlgn="base">
        <a:spcBef>
          <a:spcPct val="0"/>
        </a:spcBef>
        <a:spcAft>
          <a:spcPct val="0"/>
        </a:spcAft>
        <a:defRPr sz="3900" b="1">
          <a:solidFill>
            <a:schemeClr val="tx2"/>
          </a:solidFill>
          <a:latin typeface="Arial" pitchFamily="34" charset="0"/>
          <a:ea typeface="SimSun" pitchFamily="2" charset="-122"/>
        </a:defRPr>
      </a:lvl8pPr>
      <a:lvl9pPr marL="1828800" algn="l" rtl="0" fontAlgn="base">
        <a:spcBef>
          <a:spcPct val="0"/>
        </a:spcBef>
        <a:spcAft>
          <a:spcPct val="0"/>
        </a:spcAft>
        <a:defRPr sz="3900" b="1">
          <a:solidFill>
            <a:schemeClr val="tx2"/>
          </a:solidFill>
          <a:latin typeface="Arial" pitchFamily="34" charset="0"/>
          <a:ea typeface="SimSun"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宋体" pitchFamily="2" charset="-122"/>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宋体" pitchFamily="2" charset="-122"/>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宋体" pitchFamily="2" charset="-122"/>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宋体" pitchFamily="2" charset="-122"/>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宋体" pitchFamily="2"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pPr>
              <a:defRPr/>
            </a:pPr>
            <a:fld id="{6A06E8BA-AEFC-47E9-8A57-98B10CC6FAD1}" type="datetime1">
              <a:rPr lang="zh-CN" altLang="en-US" smtClean="0"/>
              <a:pPr>
                <a:defRPr/>
              </a:pPr>
              <a:t>2021/11/2</a:t>
            </a:fld>
            <a:endParaRPr lang="en-US" altLang="zh-CN"/>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pPr>
              <a:defRPr/>
            </a:pPr>
            <a:r>
              <a:rPr lang="zh-CN" altLang="en-US"/>
              <a:t>史忠植 人工智能导论：自动推理 </a:t>
            </a:r>
            <a:endParaRPr lang="en-US" altLang="zh-CN"/>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5A38D40-70A3-4713-9AB3-2E20229D33CA}" type="slidenum">
              <a:rPr lang="zh-CN" altLang="en-US" smtClean="0"/>
              <a:pPr/>
              <a:t>‹#›</a:t>
            </a:fld>
            <a:endParaRPr lang="en-US" altLang="zh-CN"/>
          </a:p>
        </p:txBody>
      </p:sp>
      <p:sp>
        <p:nvSpPr>
          <p:cNvPr id="8" name="Rectangle 7">
            <a:extLst>
              <a:ext uri="{FF2B5EF4-FFF2-40B4-BE49-F238E27FC236}">
                <a16:creationId xmlns:a16="http://schemas.microsoft.com/office/drawing/2014/main" id="{AF35C0FC-0F34-4E38-81B0-51D88A8C3990}"/>
              </a:ext>
            </a:extLst>
          </p:cNvPr>
          <p:cNvSpPr>
            <a:spLocks noChangeArrowheads="1"/>
          </p:cNvSpPr>
          <p:nvPr userDrawn="1"/>
        </p:nvSpPr>
        <p:spPr bwMode="auto">
          <a:xfrm>
            <a:off x="395288" y="1412875"/>
            <a:ext cx="8281987"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a:noFill/>
          </a:ln>
        </p:spPr>
        <p:txBody>
          <a:bodyPr wrap="none" anchor="ct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p>
        </p:txBody>
      </p:sp>
    </p:spTree>
    <p:extLst>
      <p:ext uri="{BB962C8B-B14F-4D97-AF65-F5344CB8AC3E}">
        <p14:creationId xmlns:p14="http://schemas.microsoft.com/office/powerpoint/2010/main" val="1078829846"/>
      </p:ext>
    </p:extLst>
  </p:cSld>
  <p:clrMap bg1="lt1" tx1="dk1" bg2="lt2" tx2="dk2" accent1="accent1" accent2="accent2" accent3="accent3" accent4="accent4" accent5="accent5" accent6="accent6" hlink="hlink" folHlink="folHlink"/>
  <p:sldLayoutIdLst>
    <p:sldLayoutId id="2147484351" r:id="rId1"/>
    <p:sldLayoutId id="2147484352" r:id="rId2"/>
    <p:sldLayoutId id="2147484353" r:id="rId3"/>
    <p:sldLayoutId id="2147484354" r:id="rId4"/>
    <p:sldLayoutId id="2147484355" r:id="rId5"/>
    <p:sldLayoutId id="2147484356" r:id="rId6"/>
    <p:sldLayoutId id="2147484357" r:id="rId7"/>
    <p:sldLayoutId id="2147484358" r:id="rId8"/>
    <p:sldLayoutId id="2147484359" r:id="rId9"/>
    <p:sldLayoutId id="2147484360" r:id="rId10"/>
    <p:sldLayoutId id="2147484361" r:id="rId11"/>
    <p:sldLayoutId id="2147484362" r:id="rId12"/>
    <p:sldLayoutId id="2147484363" r:id="rId13"/>
    <p:sldLayoutId id="2147484364" r:id="rId14"/>
    <p:sldLayoutId id="2147484365" r:id="rId15"/>
    <p:sldLayoutId id="2147484366" r:id="rId16"/>
    <p:sldLayoutId id="2147484367" r:id="rId17"/>
    <p:sldLayoutId id="2147484368" r:id="rId18"/>
  </p:sldLayoutIdLst>
  <p:hf hdr="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0.xml"/><Relationship Id="rId7" Type="http://schemas.openxmlformats.org/officeDocument/2006/relationships/image" Target="../media/image5.wmf"/><Relationship Id="rId2" Type="http://schemas.openxmlformats.org/officeDocument/2006/relationships/slideLayout" Target="../slideLayouts/slideLayout2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oleObject" Target="../embeddings/oleObject4.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7.wmf"/><Relationship Id="rId2" Type="http://schemas.openxmlformats.org/officeDocument/2006/relationships/slideLayout" Target="../slideLayouts/slideLayout29.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D891B45-EF91-4B76-9825-A3349E48599C}"/>
              </a:ext>
            </a:extLst>
          </p:cNvPr>
          <p:cNvSpPr>
            <a:spLocks noGrp="1" noChangeArrowheads="1"/>
          </p:cNvSpPr>
          <p:nvPr>
            <p:ph type="ctrTitle"/>
          </p:nvPr>
        </p:nvSpPr>
        <p:spPr>
          <a:xfrm>
            <a:off x="827088" y="260350"/>
            <a:ext cx="7058025" cy="2133600"/>
          </a:xfrm>
        </p:spPr>
        <p:txBody>
          <a:bodyPr/>
          <a:lstStyle/>
          <a:p>
            <a:pPr algn="ctr" eaLnBrk="1" hangingPunct="1"/>
            <a:r>
              <a:rPr lang="zh-CN" altLang="en-US" sz="4800">
                <a:solidFill>
                  <a:srgbClr val="0033CC"/>
                </a:solidFill>
                <a:latin typeface="华文新魏" panose="02010800040101010101" pitchFamily="2" charset="-122"/>
                <a:ea typeface="华文新魏" panose="02010800040101010101" pitchFamily="2" charset="-122"/>
              </a:rPr>
              <a:t>人工智能导论</a:t>
            </a:r>
            <a:br>
              <a:rPr lang="zh-CN" altLang="en-US" sz="4800">
                <a:solidFill>
                  <a:srgbClr val="0033CC"/>
                </a:solidFill>
                <a:latin typeface="华文新魏" panose="02010800040101010101" pitchFamily="2" charset="-122"/>
                <a:ea typeface="华文新魏" panose="02010800040101010101" pitchFamily="2" charset="-122"/>
              </a:rPr>
            </a:br>
            <a:r>
              <a:rPr lang="en-US" altLang="zh-CN" sz="2800">
                <a:solidFill>
                  <a:srgbClr val="0033CC"/>
                </a:solidFill>
                <a:latin typeface="华文新魏" panose="02010800040101010101" pitchFamily="2" charset="-122"/>
                <a:ea typeface="华文新魏" panose="02010800040101010101" pitchFamily="2" charset="-122"/>
              </a:rPr>
              <a:t>Introduction</a:t>
            </a:r>
            <a:r>
              <a:rPr lang="zh-CN" altLang="en-US" sz="2800">
                <a:solidFill>
                  <a:srgbClr val="0033CC"/>
                </a:solidFill>
                <a:latin typeface="华文新魏" panose="02010800040101010101" pitchFamily="2" charset="-122"/>
                <a:ea typeface="华文新魏" panose="02010800040101010101" pitchFamily="2" charset="-122"/>
              </a:rPr>
              <a:t> </a:t>
            </a:r>
            <a:r>
              <a:rPr lang="en-US" altLang="zh-CN" sz="2800">
                <a:solidFill>
                  <a:srgbClr val="0033CC"/>
                </a:solidFill>
                <a:latin typeface="华文新魏" panose="02010800040101010101" pitchFamily="2" charset="-122"/>
                <a:ea typeface="华文新魏" panose="02010800040101010101" pitchFamily="2" charset="-122"/>
              </a:rPr>
              <a:t>to Artificial Intelligence</a:t>
            </a:r>
            <a:br>
              <a:rPr lang="en-US" altLang="zh-CN" sz="4800">
                <a:solidFill>
                  <a:srgbClr val="0033CC"/>
                </a:solidFill>
                <a:latin typeface="华文新魏" panose="02010800040101010101" pitchFamily="2" charset="-122"/>
                <a:ea typeface="华文新魏" panose="02010800040101010101" pitchFamily="2" charset="-122"/>
              </a:rPr>
            </a:br>
            <a:r>
              <a:rPr kumimoji="1" lang="zh-CN" altLang="en-US" sz="4000">
                <a:solidFill>
                  <a:srgbClr val="0033CC"/>
                </a:solidFill>
                <a:latin typeface="隶书" panose="02010509060101010101" pitchFamily="49" charset="-122"/>
                <a:ea typeface="隶书" panose="02010509060101010101" pitchFamily="49" charset="-122"/>
              </a:rPr>
              <a:t>第四章</a:t>
            </a:r>
            <a:endParaRPr kumimoji="1" lang="en-US" altLang="zh-CN" sz="4800">
              <a:latin typeface="隶书" panose="02010509060101010101" pitchFamily="49" charset="-122"/>
              <a:ea typeface="隶书" panose="02010509060101010101" pitchFamily="49" charset="-122"/>
            </a:endParaRPr>
          </a:p>
        </p:txBody>
      </p:sp>
      <p:sp>
        <p:nvSpPr>
          <p:cNvPr id="6147" name="Rectangle 3">
            <a:extLst>
              <a:ext uri="{FF2B5EF4-FFF2-40B4-BE49-F238E27FC236}">
                <a16:creationId xmlns:a16="http://schemas.microsoft.com/office/drawing/2014/main" id="{0732ABA5-6980-4F47-89DE-1F3699720D20}"/>
              </a:ext>
            </a:extLst>
          </p:cNvPr>
          <p:cNvSpPr>
            <a:spLocks noGrp="1" noChangeArrowheads="1"/>
          </p:cNvSpPr>
          <p:nvPr>
            <p:ph type="subTitle" idx="1"/>
          </p:nvPr>
        </p:nvSpPr>
        <p:spPr>
          <a:xfrm>
            <a:off x="1928813" y="5000625"/>
            <a:ext cx="5410200" cy="1228725"/>
          </a:xfrm>
        </p:spPr>
        <p:txBody>
          <a:bodyPr/>
          <a:lstStyle/>
          <a:p>
            <a:pPr algn="ctr" eaLnBrk="1" hangingPunct="1">
              <a:lnSpc>
                <a:spcPct val="80000"/>
              </a:lnSpc>
              <a:spcBef>
                <a:spcPct val="0"/>
              </a:spcBef>
              <a:buFontTx/>
              <a:buNone/>
            </a:pPr>
            <a:r>
              <a:rPr kumimoji="1" lang="zh-CN" altLang="en-US" sz="2800" b="1">
                <a:solidFill>
                  <a:srgbClr val="006600"/>
                </a:solidFill>
                <a:latin typeface="华文行楷" panose="02010800040101010101" pitchFamily="2" charset="-122"/>
                <a:ea typeface="华文行楷" panose="02010800040101010101" pitchFamily="2" charset="-122"/>
              </a:rPr>
              <a:t>史忠植</a:t>
            </a:r>
          </a:p>
          <a:p>
            <a:pPr algn="ctr" eaLnBrk="1" hangingPunct="1">
              <a:lnSpc>
                <a:spcPct val="80000"/>
              </a:lnSpc>
              <a:spcBef>
                <a:spcPct val="0"/>
              </a:spcBef>
              <a:buFontTx/>
              <a:buNone/>
            </a:pPr>
            <a:endParaRPr kumimoji="1" lang="zh-CN" altLang="en-US" sz="2000">
              <a:latin typeface="宋体" panose="02010600030101010101" pitchFamily="2" charset="-122"/>
            </a:endParaRPr>
          </a:p>
          <a:p>
            <a:pPr algn="ctr" eaLnBrk="1" hangingPunct="1">
              <a:lnSpc>
                <a:spcPct val="80000"/>
              </a:lnSpc>
              <a:spcBef>
                <a:spcPct val="0"/>
              </a:spcBef>
              <a:buFontTx/>
              <a:buNone/>
            </a:pPr>
            <a:r>
              <a:rPr kumimoji="1" lang="zh-CN" altLang="en-US" sz="1800">
                <a:latin typeface="宋体" panose="02010600030101010101" pitchFamily="2" charset="-122"/>
              </a:rPr>
              <a:t>  </a:t>
            </a:r>
            <a:r>
              <a:rPr kumimoji="1" lang="zh-CN" altLang="en-US" sz="2000">
                <a:solidFill>
                  <a:srgbClr val="000099"/>
                </a:solidFill>
                <a:latin typeface="华文行楷" panose="02010800040101010101" pitchFamily="2" charset="-122"/>
                <a:ea typeface="华文行楷" panose="02010800040101010101" pitchFamily="2" charset="-122"/>
              </a:rPr>
              <a:t>中国科学院计算技术研究所</a:t>
            </a:r>
          </a:p>
          <a:p>
            <a:pPr algn="ctr" eaLnBrk="1" hangingPunct="1">
              <a:lnSpc>
                <a:spcPct val="80000"/>
              </a:lnSpc>
              <a:spcBef>
                <a:spcPct val="0"/>
              </a:spcBef>
              <a:buFontTx/>
              <a:buNone/>
            </a:pPr>
            <a:r>
              <a:rPr lang="en-US" altLang="zh-CN" sz="2000">
                <a:solidFill>
                  <a:srgbClr val="0000FF"/>
                </a:solidFill>
              </a:rPr>
              <a:t>http://www.intsci.ac.cn/</a:t>
            </a:r>
            <a:endParaRPr lang="zh-CN" altLang="en-US" sz="2000">
              <a:solidFill>
                <a:srgbClr val="0000FF"/>
              </a:solidFill>
            </a:endParaRPr>
          </a:p>
        </p:txBody>
      </p:sp>
      <p:sp>
        <p:nvSpPr>
          <p:cNvPr id="6148" name="日期占位符 1">
            <a:extLst>
              <a:ext uri="{FF2B5EF4-FFF2-40B4-BE49-F238E27FC236}">
                <a16:creationId xmlns:a16="http://schemas.microsoft.com/office/drawing/2014/main" id="{228AB305-B347-48E0-BC4E-99686E73BAAD}"/>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19A9D69C-FFD8-4989-BBA0-86E84DAA7D0C}" type="datetime1">
              <a:rPr lang="zh-CN" altLang="en-US" sz="1000" smtClean="0"/>
              <a:pPr/>
              <a:t>2021/11/2</a:t>
            </a:fld>
            <a:endParaRPr lang="en-US" altLang="zh-CN" sz="1000"/>
          </a:p>
        </p:txBody>
      </p:sp>
      <p:sp>
        <p:nvSpPr>
          <p:cNvPr id="6149" name="页脚占位符 2">
            <a:extLst>
              <a:ext uri="{FF2B5EF4-FFF2-40B4-BE49-F238E27FC236}">
                <a16:creationId xmlns:a16="http://schemas.microsoft.com/office/drawing/2014/main" id="{5CFC426E-8AF6-4FB6-9213-B68D5310EE6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zh-CN" altLang="en-US" sz="1000"/>
              <a:t>史忠植 人工智能导论：自动推理 </a:t>
            </a:r>
            <a:endParaRPr lang="en-US" altLang="zh-CN" sz="1000"/>
          </a:p>
        </p:txBody>
      </p:sp>
      <p:sp>
        <p:nvSpPr>
          <p:cNvPr id="6150" name="灯片编号占位符 3">
            <a:extLst>
              <a:ext uri="{FF2B5EF4-FFF2-40B4-BE49-F238E27FC236}">
                <a16:creationId xmlns:a16="http://schemas.microsoft.com/office/drawing/2014/main" id="{8E64C921-605E-472F-BD9E-D4BA59FD19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3D4A512-BE7D-4D7C-B24E-FBBB7051E0E4}" type="slidenum">
              <a:rPr lang="zh-CN" altLang="en-US" sz="1000"/>
              <a:pPr/>
              <a:t>1</a:t>
            </a:fld>
            <a:endParaRPr lang="en-US" altLang="zh-CN" sz="1000"/>
          </a:p>
        </p:txBody>
      </p:sp>
      <p:sp>
        <p:nvSpPr>
          <p:cNvPr id="8" name="Rectangle 4">
            <a:extLst>
              <a:ext uri="{FF2B5EF4-FFF2-40B4-BE49-F238E27FC236}">
                <a16:creationId xmlns:a16="http://schemas.microsoft.com/office/drawing/2014/main" id="{617E27EB-86C0-448E-8956-CFECE01A1760}"/>
              </a:ext>
            </a:extLst>
          </p:cNvPr>
          <p:cNvSpPr>
            <a:spLocks noChangeArrowheads="1"/>
          </p:cNvSpPr>
          <p:nvPr/>
        </p:nvSpPr>
        <p:spPr bwMode="auto">
          <a:xfrm>
            <a:off x="785813" y="2857500"/>
            <a:ext cx="7643812" cy="1600200"/>
          </a:xfrm>
          <a:prstGeom prst="rect">
            <a:avLst/>
          </a:prstGeom>
          <a:noFill/>
          <a:ln>
            <a:noFill/>
          </a:ln>
        </p:spPr>
        <p:txBody>
          <a:bodyP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eaLnBrk="1" hangingPunct="1">
              <a:defRPr/>
            </a:pPr>
            <a:r>
              <a:rPr kumimoji="1" lang="zh-CN" altLang="en-US" sz="5400" b="1" dirty="0">
                <a:solidFill>
                  <a:srgbClr val="FF0000"/>
                </a:solidFill>
                <a:latin typeface="隶书" pitchFamily="49" charset="-122"/>
                <a:ea typeface="隶书" pitchFamily="49" charset="-122"/>
              </a:rPr>
              <a:t>自动推理</a:t>
            </a:r>
            <a:endParaRPr kumimoji="1" lang="en-US" altLang="zh-CN" sz="5400" b="1" dirty="0">
              <a:solidFill>
                <a:srgbClr val="FF0000"/>
              </a:solidFill>
              <a:latin typeface="隶书" pitchFamily="49" charset="-122"/>
              <a:ea typeface="隶书" pitchFamily="49" charset="-122"/>
            </a:endParaRPr>
          </a:p>
          <a:p>
            <a:pPr algn="ctr" eaLnBrk="1" hangingPunct="1">
              <a:defRPr/>
            </a:pPr>
            <a:r>
              <a:rPr kumimoji="1" lang="en-US" altLang="zh-CN" sz="4400" b="1" dirty="0">
                <a:solidFill>
                  <a:srgbClr val="FF0000"/>
                </a:solidFill>
                <a:latin typeface="+mj-lt"/>
                <a:ea typeface="隶书" pitchFamily="49" charset="-122"/>
              </a:rPr>
              <a:t>Automated Reasoning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0CD50AE9-E1C6-4AA4-86D9-558EC5417C12}"/>
              </a:ext>
            </a:extLst>
          </p:cNvPr>
          <p:cNvSpPr>
            <a:spLocks noGrp="1" noChangeArrowheads="1"/>
          </p:cNvSpPr>
          <p:nvPr>
            <p:ph idx="1"/>
          </p:nvPr>
        </p:nvSpPr>
        <p:spPr>
          <a:xfrm>
            <a:off x="642938" y="1285875"/>
            <a:ext cx="7772400" cy="4114800"/>
          </a:xfrm>
        </p:spPr>
        <p:txBody>
          <a:bodyPr>
            <a:normAutofit fontScale="92500"/>
          </a:bodyPr>
          <a:lstStyle/>
          <a:p>
            <a:pPr>
              <a:lnSpc>
                <a:spcPts val="3200"/>
              </a:lnSpc>
            </a:pPr>
            <a:r>
              <a:rPr lang="zh-CN" altLang="en-US" sz="2400">
                <a:latin typeface="华文细黑" panose="02010600040101010101" pitchFamily="2" charset="-122"/>
                <a:ea typeface="华文细黑" panose="02010600040101010101" pitchFamily="2" charset="-122"/>
              </a:rPr>
              <a:t>构成三段论推理的三个性质命题，在质和量上的不同，就形成了三段论的不同形式，这些不同的形式叫做三段论的式。</a:t>
            </a:r>
          </a:p>
          <a:p>
            <a:pPr>
              <a:lnSpc>
                <a:spcPts val="3200"/>
              </a:lnSpc>
            </a:pPr>
            <a:r>
              <a:rPr lang="zh-CN" altLang="en-US" sz="2400">
                <a:latin typeface="华文细黑" panose="02010600040101010101" pitchFamily="2" charset="-122"/>
                <a:ea typeface="华文细黑" panose="02010600040101010101" pitchFamily="2" charset="-122"/>
              </a:rPr>
              <a:t>三段论总是由质和量不同的</a:t>
            </a:r>
            <a:r>
              <a:rPr lang="en-US" altLang="zh-CN" sz="2400">
                <a:ea typeface="宋体" panose="02010600030101010101" pitchFamily="2" charset="-122"/>
              </a:rPr>
              <a:t>A</a:t>
            </a:r>
            <a:r>
              <a:rPr lang="zh-CN" altLang="en-US" sz="2400">
                <a:ea typeface="宋体" panose="02010600030101010101" pitchFamily="2" charset="-122"/>
              </a:rPr>
              <a:t>（全称肯定命题）、</a:t>
            </a:r>
            <a:r>
              <a:rPr lang="en-US" altLang="zh-CN" sz="2400" i="1">
                <a:ea typeface="宋体" panose="02010600030101010101" pitchFamily="2" charset="-122"/>
              </a:rPr>
              <a:t>E</a:t>
            </a:r>
            <a:r>
              <a:rPr lang="zh-CN" altLang="en-US" sz="2400">
                <a:ea typeface="宋体" panose="02010600030101010101" pitchFamily="2" charset="-122"/>
              </a:rPr>
              <a:t>（ 全称否定命题）、</a:t>
            </a:r>
            <a:r>
              <a:rPr lang="en-US" altLang="zh-CN" sz="2400">
                <a:ea typeface="宋体" panose="02010600030101010101" pitchFamily="2" charset="-122"/>
              </a:rPr>
              <a:t>I</a:t>
            </a:r>
            <a:r>
              <a:rPr lang="zh-CN" altLang="en-US" sz="2400">
                <a:ea typeface="宋体" panose="02010600030101010101" pitchFamily="2" charset="-122"/>
              </a:rPr>
              <a:t>（特称肯定命题）、</a:t>
            </a:r>
            <a:r>
              <a:rPr lang="en-US" altLang="zh-CN" sz="2400" i="1">
                <a:ea typeface="宋体" panose="02010600030101010101" pitchFamily="2" charset="-122"/>
              </a:rPr>
              <a:t>O</a:t>
            </a:r>
            <a:r>
              <a:rPr lang="zh-CN" altLang="en-US" sz="2400">
                <a:ea typeface="宋体" panose="02010600030101010101" pitchFamily="2" charset="-122"/>
              </a:rPr>
              <a:t>（特称否定命题） </a:t>
            </a:r>
            <a:r>
              <a:rPr lang="zh-CN" altLang="en-US" sz="2400">
                <a:latin typeface="华文细黑" panose="02010600040101010101" pitchFamily="2" charset="-122"/>
                <a:ea typeface="华文细黑" panose="02010600040101010101" pitchFamily="2" charset="-122"/>
              </a:rPr>
              <a:t>四种命题组合而成，任何一个三段论推理都表现为一定的格和式。</a:t>
            </a:r>
          </a:p>
          <a:p>
            <a:pPr eaLnBrk="1" hangingPunct="1">
              <a:lnSpc>
                <a:spcPts val="3200"/>
              </a:lnSpc>
              <a:spcAft>
                <a:spcPct val="20000"/>
              </a:spcAft>
            </a:pPr>
            <a:r>
              <a:rPr lang="en-US" altLang="zh-CN" sz="2400">
                <a:latin typeface="华文细黑" panose="02010600040101010101" pitchFamily="2" charset="-122"/>
                <a:ea typeface="华文细黑" panose="02010600040101010101" pitchFamily="2" charset="-122"/>
              </a:rPr>
              <a:t>A</a:t>
            </a:r>
            <a:r>
              <a:rPr lang="zh-CN" altLang="en-US" sz="2400">
                <a:latin typeface="华文细黑" panose="02010600040101010101" pitchFamily="2" charset="-122"/>
                <a:ea typeface="华文细黑" panose="02010600040101010101" pitchFamily="2" charset="-122"/>
              </a:rPr>
              <a:t>、</a:t>
            </a:r>
            <a:r>
              <a:rPr lang="en-US" altLang="zh-CN" sz="2400">
                <a:latin typeface="华文细黑" panose="02010600040101010101" pitchFamily="2" charset="-122"/>
                <a:ea typeface="华文细黑" panose="02010600040101010101" pitchFamily="2" charset="-122"/>
              </a:rPr>
              <a:t>E</a:t>
            </a:r>
            <a:r>
              <a:rPr lang="zh-CN" altLang="en-US" sz="2400">
                <a:latin typeface="华文细黑" panose="02010600040101010101" pitchFamily="2" charset="-122"/>
                <a:ea typeface="华文细黑" panose="02010600040101010101" pitchFamily="2" charset="-122"/>
              </a:rPr>
              <a:t>、</a:t>
            </a:r>
            <a:r>
              <a:rPr lang="en-US" altLang="zh-CN" sz="2400">
                <a:latin typeface="华文细黑" panose="02010600040101010101" pitchFamily="2" charset="-122"/>
                <a:ea typeface="华文细黑" panose="02010600040101010101" pitchFamily="2" charset="-122"/>
              </a:rPr>
              <a:t>I</a:t>
            </a:r>
            <a:r>
              <a:rPr lang="zh-CN" altLang="en-US" sz="2400">
                <a:latin typeface="华文细黑" panose="02010600040101010101" pitchFamily="2" charset="-122"/>
                <a:ea typeface="华文细黑" panose="02010600040101010101" pitchFamily="2" charset="-122"/>
              </a:rPr>
              <a:t>、</a:t>
            </a:r>
            <a:r>
              <a:rPr lang="en-US" altLang="zh-CN" sz="2400">
                <a:latin typeface="华文细黑" panose="02010600040101010101" pitchFamily="2" charset="-122"/>
                <a:ea typeface="华文细黑" panose="02010600040101010101" pitchFamily="2" charset="-122"/>
              </a:rPr>
              <a:t>O</a:t>
            </a:r>
            <a:r>
              <a:rPr lang="zh-CN" altLang="en-US" sz="2400">
                <a:latin typeface="华文细黑" panose="02010600040101010101" pitchFamily="2" charset="-122"/>
                <a:ea typeface="华文细黑" panose="02010600040101010101" pitchFamily="2" charset="-122"/>
              </a:rPr>
              <a:t>都可以作为大前提、小前提和结论，其排列组合数目是：</a:t>
            </a:r>
            <a:r>
              <a:rPr lang="en-US" altLang="zh-CN" sz="2400">
                <a:latin typeface="华文细黑" panose="02010600040101010101" pitchFamily="2" charset="-122"/>
                <a:ea typeface="华文细黑" panose="02010600040101010101" pitchFamily="2" charset="-122"/>
              </a:rPr>
              <a:t>4×4×4=64</a:t>
            </a:r>
            <a:r>
              <a:rPr lang="zh-CN" altLang="en-US" sz="2400">
                <a:latin typeface="华文细黑" panose="02010600040101010101" pitchFamily="2" charset="-122"/>
                <a:ea typeface="华文细黑" panose="02010600040101010101" pitchFamily="2" charset="-122"/>
              </a:rPr>
              <a:t>。这样，每个格都有</a:t>
            </a:r>
            <a:r>
              <a:rPr lang="en-US" altLang="zh-CN" sz="2400">
                <a:latin typeface="华文细黑" panose="02010600040101010101" pitchFamily="2" charset="-122"/>
                <a:ea typeface="华文细黑" panose="02010600040101010101" pitchFamily="2" charset="-122"/>
              </a:rPr>
              <a:t>64</a:t>
            </a:r>
            <a:r>
              <a:rPr lang="zh-CN" altLang="en-US" sz="2400">
                <a:latin typeface="华文细黑" panose="02010600040101010101" pitchFamily="2" charset="-122"/>
                <a:ea typeface="华文细黑" panose="02010600040101010101" pitchFamily="2" charset="-122"/>
              </a:rPr>
              <a:t>式，四个格共有</a:t>
            </a:r>
            <a:r>
              <a:rPr lang="en-US" altLang="zh-CN" sz="2400">
                <a:latin typeface="华文细黑" panose="02010600040101010101" pitchFamily="2" charset="-122"/>
                <a:ea typeface="华文细黑" panose="02010600040101010101" pitchFamily="2" charset="-122"/>
              </a:rPr>
              <a:t>64×4=256</a:t>
            </a:r>
            <a:r>
              <a:rPr lang="zh-CN" altLang="en-US" sz="2400">
                <a:latin typeface="华文细黑" panose="02010600040101010101" pitchFamily="2" charset="-122"/>
                <a:ea typeface="华文细黑" panose="02010600040101010101" pitchFamily="2" charset="-122"/>
              </a:rPr>
              <a:t>式。但大多数是违反三段论规则的，是错误的式或无效式。</a:t>
            </a:r>
          </a:p>
        </p:txBody>
      </p:sp>
      <p:sp>
        <p:nvSpPr>
          <p:cNvPr id="18436" name="日期占位符 3">
            <a:extLst>
              <a:ext uri="{FF2B5EF4-FFF2-40B4-BE49-F238E27FC236}">
                <a16:creationId xmlns:a16="http://schemas.microsoft.com/office/drawing/2014/main" id="{DAE3D6E8-2BD5-4272-BA19-369300A5ACB1}"/>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F1E099-3B8F-45D5-B064-BDC7EE51072D}" type="datetime1">
              <a:rPr lang="zh-CN" altLang="en-US" sz="1400" smtClean="0"/>
              <a:pPr>
                <a:spcBef>
                  <a:spcPct val="0"/>
                </a:spcBef>
                <a:buFontTx/>
                <a:buNone/>
              </a:pPr>
              <a:t>2021/11/2</a:t>
            </a:fld>
            <a:endParaRPr lang="en-US" altLang="zh-CN" sz="1400"/>
          </a:p>
        </p:txBody>
      </p:sp>
      <p:sp>
        <p:nvSpPr>
          <p:cNvPr id="18438" name="页脚占位符 5">
            <a:extLst>
              <a:ext uri="{FF2B5EF4-FFF2-40B4-BE49-F238E27FC236}">
                <a16:creationId xmlns:a16="http://schemas.microsoft.com/office/drawing/2014/main" id="{1D07B917-3743-48F0-A169-75A673C2CB9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8437" name="灯片编号占位符 4">
            <a:extLst>
              <a:ext uri="{FF2B5EF4-FFF2-40B4-BE49-F238E27FC236}">
                <a16:creationId xmlns:a16="http://schemas.microsoft.com/office/drawing/2014/main" id="{779D1C57-228B-4E80-9DB3-17E0017137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E99F406-4DF9-4021-AEF4-7205A9705DDD}" type="slidenum">
              <a:rPr lang="zh-CN" altLang="en-US" sz="1400"/>
              <a:pPr>
                <a:spcBef>
                  <a:spcPct val="0"/>
                </a:spcBef>
                <a:buFontTx/>
                <a:buNone/>
              </a:pPr>
              <a:t>10</a:t>
            </a:fld>
            <a:endParaRPr lang="en-US" altLang="zh-CN" sz="1400"/>
          </a:p>
        </p:txBody>
      </p:sp>
      <p:sp>
        <p:nvSpPr>
          <p:cNvPr id="3" name="Rectangle 2">
            <a:extLst>
              <a:ext uri="{FF2B5EF4-FFF2-40B4-BE49-F238E27FC236}">
                <a16:creationId xmlns:a16="http://schemas.microsoft.com/office/drawing/2014/main" id="{34BA9DD3-43EC-4F0E-9E7E-BC5EDE4D2B08}"/>
              </a:ext>
            </a:extLst>
          </p:cNvPr>
          <p:cNvSpPr txBox="1">
            <a:spLocks noChangeArrowheads="1"/>
          </p:cNvSpPr>
          <p:nvPr/>
        </p:nvSpPr>
        <p:spPr bwMode="auto">
          <a:xfrm>
            <a:off x="500063" y="214313"/>
            <a:ext cx="8229600" cy="739775"/>
          </a:xfrm>
          <a:prstGeom prst="rect">
            <a:avLst/>
          </a:prstGeom>
          <a:noFill/>
          <a:ln w="9525">
            <a:noFill/>
            <a:miter lim="800000"/>
            <a:headEnd/>
            <a:tailEnd/>
          </a:ln>
        </p:spPr>
        <p:txBody>
          <a:bodyPr anchor="ctr"/>
          <a:lstStyle/>
          <a:p>
            <a:pPr algn="ctr" eaLnBrk="1" hangingPunct="1">
              <a:defRPr/>
            </a:pPr>
            <a:r>
              <a:rPr lang="zh-CN" altLang="en-US" sz="4400" b="1" dirty="0">
                <a:solidFill>
                  <a:srgbClr val="0045D0"/>
                </a:solidFill>
                <a:latin typeface="黑体" panose="02010609060101010101" pitchFamily="49" charset="-122"/>
                <a:ea typeface="黑体" panose="02010609060101010101" pitchFamily="49" charset="-122"/>
              </a:rPr>
              <a:t>三段论的式</a:t>
            </a:r>
            <a:endParaRPr lang="zh-CN" altLang="en-US" sz="4400" b="1" kern="0" dirty="0">
              <a:solidFill>
                <a:srgbClr val="0045D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D09FF4FC-DCAA-4328-AC8F-31CD2755A524}"/>
              </a:ext>
            </a:extLst>
          </p:cNvPr>
          <p:cNvSpPr>
            <a:spLocks noGrp="1" noChangeArrowheads="1"/>
          </p:cNvSpPr>
          <p:nvPr>
            <p:ph idx="1"/>
          </p:nvPr>
        </p:nvSpPr>
        <p:spPr>
          <a:xfrm>
            <a:off x="536575" y="1196975"/>
            <a:ext cx="7772400" cy="4114800"/>
          </a:xfrm>
        </p:spPr>
        <p:txBody>
          <a:bodyPr>
            <a:normAutofit fontScale="47500" lnSpcReduction="20000"/>
          </a:bodyPr>
          <a:lstStyle/>
          <a:p>
            <a:pPr>
              <a:lnSpc>
                <a:spcPts val="2800"/>
              </a:lnSpc>
              <a:spcBef>
                <a:spcPct val="0"/>
              </a:spcBef>
            </a:pPr>
            <a:r>
              <a:rPr lang="zh-CN" altLang="en-US" sz="2000">
                <a:latin typeface="幼圆" panose="02010509060101010101" pitchFamily="49" charset="-122"/>
                <a:ea typeface="幼圆" panose="02010509060101010101" pitchFamily="49" charset="-122"/>
              </a:rPr>
              <a:t>根据三段论推理的规则，就可以确定出各个格的正确式。四个格总共有</a:t>
            </a:r>
            <a:r>
              <a:rPr lang="en-US" altLang="zh-CN" sz="2000">
                <a:latin typeface="幼圆" panose="02010509060101010101" pitchFamily="49" charset="-122"/>
                <a:ea typeface="幼圆" panose="02010509060101010101" pitchFamily="49" charset="-122"/>
              </a:rPr>
              <a:t>256</a:t>
            </a:r>
            <a:r>
              <a:rPr lang="zh-CN" altLang="en-US" sz="2000">
                <a:latin typeface="幼圆" panose="02010509060101010101" pitchFamily="49" charset="-122"/>
                <a:ea typeface="幼圆" panose="02010509060101010101" pitchFamily="49" charset="-122"/>
              </a:rPr>
              <a:t>个式，其中只有</a:t>
            </a:r>
            <a:r>
              <a:rPr lang="en-US" altLang="zh-CN" sz="2000">
                <a:latin typeface="幼圆" panose="02010509060101010101" pitchFamily="49" charset="-122"/>
                <a:ea typeface="幼圆" panose="02010509060101010101" pitchFamily="49" charset="-122"/>
              </a:rPr>
              <a:t>24</a:t>
            </a:r>
            <a:r>
              <a:rPr lang="zh-CN" altLang="en-US" sz="2000">
                <a:latin typeface="幼圆" panose="02010509060101010101" pitchFamily="49" charset="-122"/>
                <a:ea typeface="幼圆" panose="02010509060101010101" pitchFamily="49" charset="-122"/>
              </a:rPr>
              <a:t>式是正确的式。各格正确式如下：</a:t>
            </a:r>
          </a:p>
          <a:p>
            <a:pPr>
              <a:lnSpc>
                <a:spcPts val="2800"/>
              </a:lnSpc>
              <a:spcBef>
                <a:spcPct val="0"/>
              </a:spcBef>
            </a:pPr>
            <a:r>
              <a:rPr lang="zh-CN" altLang="en-US" sz="2000">
                <a:latin typeface="幼圆" panose="02010509060101010101" pitchFamily="49" charset="-122"/>
                <a:ea typeface="幼圆" panose="02010509060101010101" pitchFamily="49" charset="-122"/>
              </a:rPr>
              <a:t>第一格：</a:t>
            </a:r>
            <a:r>
              <a:rPr lang="en-US" altLang="zh-CN" sz="2000">
                <a:latin typeface="幼圆" panose="02010509060101010101" pitchFamily="49" charset="-122"/>
                <a:ea typeface="幼圆" panose="02010509060101010101" pitchFamily="49" charset="-122"/>
              </a:rPr>
              <a:t>AAA</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AAI</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EAE</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EAO</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AII</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EIO</a:t>
            </a:r>
            <a:r>
              <a:rPr lang="zh-CN" altLang="en-US" sz="2000">
                <a:latin typeface="幼圆" panose="02010509060101010101" pitchFamily="49" charset="-122"/>
                <a:ea typeface="幼圆" panose="02010509060101010101" pitchFamily="49" charset="-122"/>
              </a:rPr>
              <a:t>。</a:t>
            </a:r>
          </a:p>
          <a:p>
            <a:pPr>
              <a:lnSpc>
                <a:spcPts val="2800"/>
              </a:lnSpc>
              <a:spcBef>
                <a:spcPct val="0"/>
              </a:spcBef>
            </a:pPr>
            <a:r>
              <a:rPr lang="zh-CN" altLang="en-US" sz="2000">
                <a:latin typeface="幼圆" panose="02010509060101010101" pitchFamily="49" charset="-122"/>
                <a:ea typeface="幼圆" panose="02010509060101010101" pitchFamily="49" charset="-122"/>
              </a:rPr>
              <a:t>第二格：</a:t>
            </a:r>
            <a:r>
              <a:rPr lang="en-US" altLang="zh-CN" sz="2000">
                <a:latin typeface="幼圆" panose="02010509060101010101" pitchFamily="49" charset="-122"/>
                <a:ea typeface="幼圆" panose="02010509060101010101" pitchFamily="49" charset="-122"/>
              </a:rPr>
              <a:t>AEE</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AEO</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EAE</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EAO</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AOO</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EIO</a:t>
            </a:r>
            <a:r>
              <a:rPr lang="zh-CN" altLang="en-US" sz="2000">
                <a:latin typeface="幼圆" panose="02010509060101010101" pitchFamily="49" charset="-122"/>
                <a:ea typeface="幼圆" panose="02010509060101010101" pitchFamily="49" charset="-122"/>
              </a:rPr>
              <a:t>。</a:t>
            </a:r>
          </a:p>
          <a:p>
            <a:pPr>
              <a:lnSpc>
                <a:spcPts val="2800"/>
              </a:lnSpc>
              <a:spcBef>
                <a:spcPct val="0"/>
              </a:spcBef>
            </a:pPr>
            <a:r>
              <a:rPr lang="zh-CN" altLang="en-US" sz="2000">
                <a:latin typeface="幼圆" panose="02010509060101010101" pitchFamily="49" charset="-122"/>
                <a:ea typeface="幼圆" panose="02010509060101010101" pitchFamily="49" charset="-122"/>
              </a:rPr>
              <a:t>第三格：</a:t>
            </a:r>
            <a:r>
              <a:rPr lang="en-US" altLang="zh-CN" sz="2000">
                <a:latin typeface="幼圆" panose="02010509060101010101" pitchFamily="49" charset="-122"/>
                <a:ea typeface="幼圆" panose="02010509060101010101" pitchFamily="49" charset="-122"/>
              </a:rPr>
              <a:t>AAI</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EAO</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AII</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EIO</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IAI</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OAO</a:t>
            </a:r>
            <a:r>
              <a:rPr lang="zh-CN" altLang="en-US" sz="2000">
                <a:latin typeface="幼圆" panose="02010509060101010101" pitchFamily="49" charset="-122"/>
                <a:ea typeface="幼圆" panose="02010509060101010101" pitchFamily="49" charset="-122"/>
              </a:rPr>
              <a:t>。</a:t>
            </a:r>
          </a:p>
          <a:p>
            <a:pPr>
              <a:lnSpc>
                <a:spcPts val="2800"/>
              </a:lnSpc>
              <a:spcBef>
                <a:spcPct val="0"/>
              </a:spcBef>
            </a:pPr>
            <a:r>
              <a:rPr lang="zh-CN" altLang="en-US" sz="2000">
                <a:latin typeface="幼圆" panose="02010509060101010101" pitchFamily="49" charset="-122"/>
                <a:ea typeface="幼圆" panose="02010509060101010101" pitchFamily="49" charset="-122"/>
              </a:rPr>
              <a:t>第四格：</a:t>
            </a:r>
            <a:r>
              <a:rPr lang="en-US" altLang="zh-CN" sz="2000">
                <a:latin typeface="幼圆" panose="02010509060101010101" pitchFamily="49" charset="-122"/>
                <a:ea typeface="幼圆" panose="02010509060101010101" pitchFamily="49" charset="-122"/>
              </a:rPr>
              <a:t>AAI</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AEE</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AEO</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IAI</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EAO</a:t>
            </a:r>
            <a:r>
              <a:rPr lang="zh-CN" altLang="en-US" sz="2000">
                <a:latin typeface="幼圆" panose="02010509060101010101" pitchFamily="49" charset="-122"/>
                <a:ea typeface="幼圆" panose="02010509060101010101" pitchFamily="49" charset="-122"/>
              </a:rPr>
              <a:t>，</a:t>
            </a:r>
            <a:r>
              <a:rPr lang="en-US" altLang="zh-CN" sz="2000">
                <a:latin typeface="幼圆" panose="02010509060101010101" pitchFamily="49" charset="-122"/>
                <a:ea typeface="幼圆" panose="02010509060101010101" pitchFamily="49" charset="-122"/>
              </a:rPr>
              <a:t>EIO</a:t>
            </a:r>
            <a:r>
              <a:rPr lang="zh-CN" altLang="en-US" sz="2000">
                <a:latin typeface="幼圆" panose="02010509060101010101" pitchFamily="49" charset="-122"/>
                <a:ea typeface="幼圆" panose="02010509060101010101" pitchFamily="49" charset="-122"/>
              </a:rPr>
              <a:t>。</a:t>
            </a:r>
          </a:p>
          <a:p>
            <a:pPr>
              <a:lnSpc>
                <a:spcPts val="2800"/>
              </a:lnSpc>
              <a:spcBef>
                <a:spcPct val="0"/>
              </a:spcBef>
            </a:pPr>
            <a:r>
              <a:rPr lang="zh-CN" altLang="en-US" sz="2000">
                <a:latin typeface="幼圆" panose="02010509060101010101" pitchFamily="49" charset="-122"/>
                <a:ea typeface="幼圆" panose="02010509060101010101" pitchFamily="49" charset="-122"/>
              </a:rPr>
              <a:t>上面的各个式中，凡带有括号的式叫做“弱式”，共有五个弱式。弱式就是指可推出全称结论但只推出一个特称结论的式。如第一格中</a:t>
            </a:r>
            <a:r>
              <a:rPr lang="en-US" altLang="zh-CN" sz="2000">
                <a:latin typeface="幼圆" panose="02010509060101010101" pitchFamily="49" charset="-122"/>
                <a:ea typeface="幼圆" panose="02010509060101010101" pitchFamily="49" charset="-122"/>
              </a:rPr>
              <a:t>AII</a:t>
            </a:r>
            <a:r>
              <a:rPr lang="zh-CN" altLang="en-US" sz="2000">
                <a:latin typeface="幼圆" panose="02010509060101010101" pitchFamily="49" charset="-122"/>
                <a:ea typeface="幼圆" panose="02010509060101010101" pitchFamily="49" charset="-122"/>
              </a:rPr>
              <a:t>式。我们知道，在第一格中，从</a:t>
            </a:r>
            <a:r>
              <a:rPr lang="en-US" altLang="zh-CN" sz="2000">
                <a:latin typeface="幼圆" panose="02010509060101010101" pitchFamily="49" charset="-122"/>
                <a:ea typeface="幼圆" panose="02010509060101010101" pitchFamily="49" charset="-122"/>
              </a:rPr>
              <a:t>AA</a:t>
            </a:r>
            <a:r>
              <a:rPr lang="zh-CN" altLang="en-US" sz="2000">
                <a:latin typeface="幼圆" panose="02010509060101010101" pitchFamily="49" charset="-122"/>
                <a:ea typeface="幼圆" panose="02010509060101010101" pitchFamily="49" charset="-122"/>
              </a:rPr>
              <a:t>这两个前提可以推出全称结论</a:t>
            </a:r>
            <a:r>
              <a:rPr lang="en-US" altLang="zh-CN" sz="2000">
                <a:latin typeface="幼圆" panose="02010509060101010101" pitchFamily="49" charset="-122"/>
                <a:ea typeface="幼圆" panose="02010509060101010101" pitchFamily="49" charset="-122"/>
              </a:rPr>
              <a:t>A</a:t>
            </a:r>
            <a:r>
              <a:rPr lang="zh-CN" altLang="en-US" sz="2000">
                <a:latin typeface="幼圆" panose="02010509060101010101" pitchFamily="49" charset="-122"/>
                <a:ea typeface="幼圆" panose="02010509060101010101" pitchFamily="49" charset="-122"/>
              </a:rPr>
              <a:t>，但得出</a:t>
            </a:r>
            <a:r>
              <a:rPr lang="en-US" altLang="zh-CN" sz="2000">
                <a:latin typeface="幼圆" panose="02010509060101010101" pitchFamily="49" charset="-122"/>
                <a:ea typeface="幼圆" panose="02010509060101010101" pitchFamily="49" charset="-122"/>
              </a:rPr>
              <a:t>AAI</a:t>
            </a:r>
            <a:r>
              <a:rPr lang="zh-CN" altLang="en-US" sz="2000">
                <a:latin typeface="幼圆" panose="02010509060101010101" pitchFamily="49" charset="-122"/>
                <a:ea typeface="幼圆" panose="02010509060101010101" pitchFamily="49" charset="-122"/>
              </a:rPr>
              <a:t>式却是一个特称结论，因而这个式就是弱式。</a:t>
            </a:r>
          </a:p>
          <a:p>
            <a:pPr>
              <a:lnSpc>
                <a:spcPts val="2800"/>
              </a:lnSpc>
              <a:spcBef>
                <a:spcPct val="0"/>
              </a:spcBef>
            </a:pPr>
            <a:r>
              <a:rPr lang="zh-CN" altLang="en-US" sz="2000">
                <a:latin typeface="幼圆" panose="02010509060101010101" pitchFamily="49" charset="-122"/>
                <a:ea typeface="幼圆" panose="02010509060101010101" pitchFamily="49" charset="-122"/>
              </a:rPr>
              <a:t>例如：所有的植物都是生物；（</a:t>
            </a:r>
            <a:r>
              <a:rPr lang="en-US" altLang="zh-CN" sz="2000">
                <a:latin typeface="幼圆" panose="02010509060101010101" pitchFamily="49" charset="-122"/>
                <a:ea typeface="幼圆" panose="02010509060101010101" pitchFamily="49" charset="-122"/>
              </a:rPr>
              <a:t>A</a:t>
            </a:r>
            <a:r>
              <a:rPr lang="zh-CN" altLang="en-US" sz="2000">
                <a:latin typeface="幼圆" panose="02010509060101010101" pitchFamily="49" charset="-122"/>
                <a:ea typeface="幼圆" panose="02010509060101010101" pitchFamily="49" charset="-122"/>
              </a:rPr>
              <a:t>）  </a:t>
            </a:r>
          </a:p>
          <a:p>
            <a:pPr>
              <a:lnSpc>
                <a:spcPts val="2800"/>
              </a:lnSpc>
              <a:spcBef>
                <a:spcPct val="0"/>
              </a:spcBef>
            </a:pPr>
            <a:r>
              <a:rPr lang="zh-CN" altLang="en-US" sz="2000">
                <a:latin typeface="幼圆" panose="02010509060101010101" pitchFamily="49" charset="-122"/>
                <a:ea typeface="幼圆" panose="02010509060101010101" pitchFamily="49" charset="-122"/>
              </a:rPr>
              <a:t>      </a:t>
            </a:r>
            <a:r>
              <a:rPr lang="zh-CN" altLang="en-US" sz="2000" u="sng">
                <a:latin typeface="幼圆" panose="02010509060101010101" pitchFamily="49" charset="-122"/>
                <a:ea typeface="幼圆" panose="02010509060101010101" pitchFamily="49" charset="-122"/>
              </a:rPr>
              <a:t>所有的玫瑰花都是植物；（</a:t>
            </a:r>
            <a:r>
              <a:rPr lang="en-US" altLang="zh-CN" sz="2000" u="sng">
                <a:latin typeface="幼圆" panose="02010509060101010101" pitchFamily="49" charset="-122"/>
                <a:ea typeface="幼圆" panose="02010509060101010101" pitchFamily="49" charset="-122"/>
              </a:rPr>
              <a:t>A</a:t>
            </a:r>
            <a:r>
              <a:rPr lang="zh-CN" altLang="en-US" sz="2000" u="sng">
                <a:latin typeface="幼圆" panose="02010509060101010101" pitchFamily="49" charset="-122"/>
                <a:ea typeface="幼圆" panose="02010509060101010101" pitchFamily="49" charset="-122"/>
              </a:rPr>
              <a:t>）   </a:t>
            </a:r>
            <a:endParaRPr lang="zh-CN" altLang="en-US" sz="2000">
              <a:latin typeface="幼圆" panose="02010509060101010101" pitchFamily="49" charset="-122"/>
              <a:ea typeface="幼圆" panose="02010509060101010101" pitchFamily="49" charset="-122"/>
            </a:endParaRPr>
          </a:p>
          <a:p>
            <a:pPr>
              <a:lnSpc>
                <a:spcPts val="2800"/>
              </a:lnSpc>
              <a:spcBef>
                <a:spcPct val="0"/>
              </a:spcBef>
            </a:pPr>
            <a:r>
              <a:rPr lang="zh-CN" altLang="en-US" sz="2000">
                <a:latin typeface="幼圆" panose="02010509060101010101" pitchFamily="49" charset="-122"/>
                <a:ea typeface="幼圆" panose="02010509060101010101" pitchFamily="49" charset="-122"/>
              </a:rPr>
              <a:t>      所以，有的玫瑰花是生物。（</a:t>
            </a:r>
            <a:r>
              <a:rPr lang="en-US" altLang="zh-CN" sz="2000">
                <a:latin typeface="幼圆" panose="02010509060101010101" pitchFamily="49" charset="-122"/>
                <a:ea typeface="幼圆" panose="02010509060101010101" pitchFamily="49" charset="-122"/>
              </a:rPr>
              <a:t>I</a:t>
            </a:r>
            <a:r>
              <a:rPr lang="zh-CN" altLang="en-US" sz="2000">
                <a:latin typeface="幼圆" panose="02010509060101010101" pitchFamily="49" charset="-122"/>
                <a:ea typeface="幼圆" panose="02010509060101010101" pitchFamily="49" charset="-122"/>
              </a:rPr>
              <a:t>）</a:t>
            </a:r>
          </a:p>
        </p:txBody>
      </p:sp>
      <p:sp>
        <p:nvSpPr>
          <p:cNvPr id="19460" name="日期占位符 4">
            <a:extLst>
              <a:ext uri="{FF2B5EF4-FFF2-40B4-BE49-F238E27FC236}">
                <a16:creationId xmlns:a16="http://schemas.microsoft.com/office/drawing/2014/main" id="{93537C53-204E-43D4-893D-381952A12C1C}"/>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46E6C84-37AC-4914-9CA9-2184342FAF5D}" type="datetime1">
              <a:rPr lang="zh-CN" altLang="en-US" sz="1400" smtClean="0"/>
              <a:pPr>
                <a:spcBef>
                  <a:spcPct val="0"/>
                </a:spcBef>
                <a:buFontTx/>
                <a:buNone/>
              </a:pPr>
              <a:t>2021/11/2</a:t>
            </a:fld>
            <a:endParaRPr lang="en-US" altLang="zh-CN" sz="1400"/>
          </a:p>
        </p:txBody>
      </p:sp>
      <p:sp>
        <p:nvSpPr>
          <p:cNvPr id="19462" name="页脚占位符 6">
            <a:extLst>
              <a:ext uri="{FF2B5EF4-FFF2-40B4-BE49-F238E27FC236}">
                <a16:creationId xmlns:a16="http://schemas.microsoft.com/office/drawing/2014/main" id="{D2A379F4-D80C-4D7B-8446-FA11C8D795A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9461" name="灯片编号占位符 5">
            <a:extLst>
              <a:ext uri="{FF2B5EF4-FFF2-40B4-BE49-F238E27FC236}">
                <a16:creationId xmlns:a16="http://schemas.microsoft.com/office/drawing/2014/main" id="{E86092B1-FA07-465C-99F8-78348CF9DB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39801F5-CABE-4799-8036-B20FC61149D7}" type="slidenum">
              <a:rPr lang="zh-CN" altLang="en-US" sz="1400"/>
              <a:pPr>
                <a:spcBef>
                  <a:spcPct val="0"/>
                </a:spcBef>
                <a:buFontTx/>
                <a:buNone/>
              </a:pPr>
              <a:t>11</a:t>
            </a:fld>
            <a:endParaRPr lang="en-US" altLang="zh-CN" sz="1400"/>
          </a:p>
        </p:txBody>
      </p:sp>
      <p:sp>
        <p:nvSpPr>
          <p:cNvPr id="4" name="Rectangle 2">
            <a:extLst>
              <a:ext uri="{FF2B5EF4-FFF2-40B4-BE49-F238E27FC236}">
                <a16:creationId xmlns:a16="http://schemas.microsoft.com/office/drawing/2014/main" id="{7E7EB98E-FF26-4BB9-8383-36B681D220C5}"/>
              </a:ext>
            </a:extLst>
          </p:cNvPr>
          <p:cNvSpPr txBox="1">
            <a:spLocks noChangeArrowheads="1"/>
          </p:cNvSpPr>
          <p:nvPr/>
        </p:nvSpPr>
        <p:spPr bwMode="auto">
          <a:xfrm>
            <a:off x="500063" y="214313"/>
            <a:ext cx="8229600" cy="739775"/>
          </a:xfrm>
          <a:prstGeom prst="rect">
            <a:avLst/>
          </a:prstGeom>
          <a:noFill/>
          <a:ln w="9525">
            <a:noFill/>
            <a:miter lim="800000"/>
            <a:headEnd/>
            <a:tailEnd/>
          </a:ln>
        </p:spPr>
        <p:txBody>
          <a:bodyPr anchor="ctr"/>
          <a:lstStyle/>
          <a:p>
            <a:pPr algn="ctr" eaLnBrk="1" hangingPunct="1">
              <a:defRPr/>
            </a:pPr>
            <a:r>
              <a:rPr lang="zh-CN" altLang="en-US" sz="4400" b="1" dirty="0">
                <a:solidFill>
                  <a:srgbClr val="0045D0"/>
                </a:solidFill>
                <a:latin typeface="黑体" panose="02010609060101010101" pitchFamily="49" charset="-122"/>
                <a:ea typeface="黑体" panose="02010609060101010101" pitchFamily="49" charset="-122"/>
              </a:rPr>
              <a:t>三段论的式</a:t>
            </a:r>
            <a:endParaRPr lang="zh-CN" altLang="en-US" sz="4400" b="1" kern="0" dirty="0">
              <a:solidFill>
                <a:srgbClr val="0045D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a:extLst>
              <a:ext uri="{FF2B5EF4-FFF2-40B4-BE49-F238E27FC236}">
                <a16:creationId xmlns:a16="http://schemas.microsoft.com/office/drawing/2014/main" id="{C9D9A7F7-DFFA-48BC-82CF-7C017951EEBB}"/>
              </a:ext>
            </a:extLst>
          </p:cNvPr>
          <p:cNvSpPr>
            <a:spLocks noGrp="1" noChangeArrowheads="1"/>
          </p:cNvSpPr>
          <p:nvPr>
            <p:ph type="title"/>
          </p:nvPr>
        </p:nvSpPr>
        <p:spPr>
          <a:xfrm>
            <a:off x="609600" y="0"/>
            <a:ext cx="7772400" cy="1143000"/>
          </a:xfrm>
        </p:spPr>
        <p:txBody>
          <a:bodyPr/>
          <a:lstStyle/>
          <a:p>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DFD6B94A-798B-4EA4-B90A-981211A32D83}"/>
              </a:ext>
            </a:extLst>
          </p:cNvPr>
          <p:cNvSpPr>
            <a:spLocks noGrp="1" noChangeArrowheads="1"/>
          </p:cNvSpPr>
          <p:nvPr>
            <p:ph idx="1"/>
          </p:nvPr>
        </p:nvSpPr>
        <p:spPr>
          <a:xfrm>
            <a:off x="971600" y="1340768"/>
            <a:ext cx="7848872" cy="4114800"/>
          </a:xfrm>
          <a:ln>
            <a:miter lim="800000"/>
            <a:headEnd/>
            <a:tailEnd/>
          </a:ln>
        </p:spPr>
        <p:txBody>
          <a:bodyPr numCol="2"/>
          <a:lstStyle/>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4.1  </a:t>
            </a:r>
            <a:r>
              <a:rPr lang="zh-CN" altLang="zh-CN" sz="2800" b="1" dirty="0">
                <a:latin typeface="华文细黑" panose="02010600040101010101" pitchFamily="2" charset="-122"/>
                <a:ea typeface="华文细黑" panose="02010600040101010101" pitchFamily="2" charset="-122"/>
              </a:rPr>
              <a:t>概述</a:t>
            </a: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4.2  </a:t>
            </a:r>
            <a:r>
              <a:rPr lang="zh-CN" altLang="zh-CN" sz="2800" b="1" dirty="0">
                <a:latin typeface="华文细黑" panose="02010600040101010101" pitchFamily="2" charset="-122"/>
                <a:ea typeface="华文细黑" panose="02010600040101010101" pitchFamily="2" charset="-122"/>
              </a:rPr>
              <a:t>三段论推理</a:t>
            </a:r>
            <a:endParaRPr lang="en-US"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solidFill>
                  <a:srgbClr val="FF0000"/>
                </a:solidFill>
                <a:latin typeface="华文细黑" panose="02010600040101010101" pitchFamily="2" charset="-122"/>
                <a:ea typeface="华文细黑" panose="02010600040101010101" pitchFamily="2" charset="-122"/>
              </a:rPr>
              <a:t>4.3  </a:t>
            </a:r>
            <a:r>
              <a:rPr lang="zh-CN" altLang="zh-CN" sz="2800" b="1" dirty="0">
                <a:solidFill>
                  <a:srgbClr val="FF0000"/>
                </a:solidFill>
                <a:latin typeface="华文细黑" panose="02010600040101010101" pitchFamily="2" charset="-122"/>
                <a:ea typeface="华文细黑" panose="02010600040101010101" pitchFamily="2" charset="-122"/>
              </a:rPr>
              <a:t>自然演绎推理</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4.4  </a:t>
            </a:r>
            <a:r>
              <a:rPr lang="zh-CN" altLang="zh-CN" sz="2800" b="1" dirty="0">
                <a:latin typeface="华文细黑" panose="02010600040101010101" pitchFamily="2" charset="-122"/>
                <a:ea typeface="华文细黑" panose="02010600040101010101" pitchFamily="2" charset="-122"/>
              </a:rPr>
              <a:t>归结演绎推理</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4.5  </a:t>
            </a:r>
            <a:r>
              <a:rPr lang="zh-CN" altLang="zh-CN" sz="2800" b="1" dirty="0">
                <a:latin typeface="华文细黑" panose="02010600040101010101" pitchFamily="2" charset="-122"/>
                <a:ea typeface="华文细黑" panose="02010600040101010101" pitchFamily="2" charset="-122"/>
              </a:rPr>
              <a:t>产生式系统</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4.6  </a:t>
            </a:r>
            <a:r>
              <a:rPr lang="zh-CN" altLang="zh-CN" sz="2800" b="1" dirty="0">
                <a:latin typeface="华文细黑" panose="02010600040101010101" pitchFamily="2" charset="-122"/>
                <a:ea typeface="华文细黑" panose="02010600040101010101" pitchFamily="2" charset="-122"/>
              </a:rPr>
              <a:t>小结</a:t>
            </a:r>
            <a:endParaRPr lang="zh-CN" altLang="zh-CN" sz="3600" b="1" dirty="0">
              <a:latin typeface="华文细黑" panose="02010600040101010101" pitchFamily="2" charset="-122"/>
              <a:ea typeface="华文细黑" panose="02010600040101010101" pitchFamily="2" charset="-122"/>
            </a:endParaRPr>
          </a:p>
          <a:p>
            <a:pPr>
              <a:lnSpc>
                <a:spcPct val="80000"/>
              </a:lnSpc>
              <a:buFontTx/>
              <a:buNone/>
              <a:defRPr/>
            </a:pPr>
            <a:endParaRPr lang="en-US" altLang="zh-CN" sz="2000" b="1" dirty="0">
              <a:latin typeface="隶书" pitchFamily="49" charset="-122"/>
              <a:ea typeface="隶书" pitchFamily="49" charset="-122"/>
            </a:endParaRPr>
          </a:p>
        </p:txBody>
      </p:sp>
      <p:sp>
        <p:nvSpPr>
          <p:cNvPr id="20482" name="日期占位符 3">
            <a:extLst>
              <a:ext uri="{FF2B5EF4-FFF2-40B4-BE49-F238E27FC236}">
                <a16:creationId xmlns:a16="http://schemas.microsoft.com/office/drawing/2014/main" id="{DA2DF26B-D8CC-45CE-B555-46DF8845878E}"/>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16C4322-982D-4D55-9D51-6B48869D2CF2}" type="datetime1">
              <a:rPr lang="zh-CN" altLang="en-US" sz="1400" smtClean="0"/>
              <a:pPr>
                <a:spcBef>
                  <a:spcPct val="0"/>
                </a:spcBef>
                <a:buFontTx/>
                <a:buNone/>
              </a:pPr>
              <a:t>2021/11/2</a:t>
            </a:fld>
            <a:endParaRPr lang="en-US" altLang="zh-CN" sz="1400"/>
          </a:p>
        </p:txBody>
      </p:sp>
      <p:sp>
        <p:nvSpPr>
          <p:cNvPr id="20483" name="页脚占位符 4">
            <a:extLst>
              <a:ext uri="{FF2B5EF4-FFF2-40B4-BE49-F238E27FC236}">
                <a16:creationId xmlns:a16="http://schemas.microsoft.com/office/drawing/2014/main" id="{0D2730AB-82AA-4D3B-AE2D-E4DE365DC68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20484" name="灯片编号占位符 5">
            <a:extLst>
              <a:ext uri="{FF2B5EF4-FFF2-40B4-BE49-F238E27FC236}">
                <a16:creationId xmlns:a16="http://schemas.microsoft.com/office/drawing/2014/main" id="{F0083489-4053-4E6D-83D7-22472CFF9D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9D5797E-4ED7-4DA5-9956-813B8C941E19}" type="slidenum">
              <a:rPr lang="zh-CN" altLang="en-US" sz="1400"/>
              <a:pPr>
                <a:spcBef>
                  <a:spcPct val="0"/>
                </a:spcBef>
                <a:buFontTx/>
                <a:buNone/>
              </a:pPr>
              <a:t>12</a:t>
            </a:fld>
            <a:endParaRPr lang="en-US" altLang="zh-CN"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6652D1D9-5D0C-47B4-A8F6-9B71DEDC7E05}"/>
              </a:ext>
            </a:extLst>
          </p:cNvPr>
          <p:cNvSpPr>
            <a:spLocks noGrp="1" noChangeArrowheads="1"/>
          </p:cNvSpPr>
          <p:nvPr>
            <p:ph type="title"/>
          </p:nvPr>
        </p:nvSpPr>
        <p:spPr>
          <a:xfrm>
            <a:off x="684213" y="260350"/>
            <a:ext cx="7086600" cy="762000"/>
          </a:xfrm>
        </p:spPr>
        <p:txBody>
          <a:bodyPr/>
          <a:lstStyle/>
          <a:p>
            <a:pPr>
              <a:defRPr/>
            </a:pPr>
            <a:r>
              <a:rPr lang="zh-CN" altLang="zh-CN" b="1" dirty="0">
                <a:solidFill>
                  <a:schemeClr val="accent6"/>
                </a:solidFill>
                <a:latin typeface="黑体" panose="02010609060101010101" pitchFamily="49" charset="-122"/>
                <a:ea typeface="黑体" panose="02010609060101010101" pitchFamily="49" charset="-122"/>
              </a:rPr>
              <a:t>自然演绎推理</a:t>
            </a:r>
            <a:endParaRPr lang="ja-JP" altLang="en-US" b="1" dirty="0">
              <a:solidFill>
                <a:schemeClr val="accent6"/>
              </a:solidFill>
              <a:latin typeface="黑体" panose="02010609060101010101" pitchFamily="49" charset="-122"/>
              <a:ea typeface="黑体" panose="02010609060101010101" pitchFamily="49" charset="-122"/>
            </a:endParaRPr>
          </a:p>
        </p:txBody>
      </p:sp>
      <p:sp>
        <p:nvSpPr>
          <p:cNvPr id="22532" name="Rectangle 3">
            <a:extLst>
              <a:ext uri="{FF2B5EF4-FFF2-40B4-BE49-F238E27FC236}">
                <a16:creationId xmlns:a16="http://schemas.microsoft.com/office/drawing/2014/main" id="{6720F7E0-B28D-4AAC-A027-35A019B0FF5A}"/>
              </a:ext>
            </a:extLst>
          </p:cNvPr>
          <p:cNvSpPr>
            <a:spLocks noGrp="1" noChangeArrowheads="1"/>
          </p:cNvSpPr>
          <p:nvPr>
            <p:ph idx="1"/>
          </p:nvPr>
        </p:nvSpPr>
        <p:spPr>
          <a:xfrm>
            <a:off x="611188" y="1341438"/>
            <a:ext cx="7993062" cy="4495800"/>
          </a:xfrm>
        </p:spPr>
        <p:txBody>
          <a:bodyPr/>
          <a:lstStyle/>
          <a:p>
            <a:pPr marL="0" indent="0">
              <a:lnSpc>
                <a:spcPct val="150000"/>
              </a:lnSpc>
              <a:buFontTx/>
              <a:buNone/>
            </a:pPr>
            <a:r>
              <a:rPr lang="zh-CN" altLang="zh-CN" sz="2800">
                <a:latin typeface="幼圆" panose="02010509060101010101" pitchFamily="49" charset="-122"/>
                <a:ea typeface="幼圆" panose="02010509060101010101" pitchFamily="49" charset="-122"/>
              </a:rPr>
              <a:t>自然演绎推理是从一组已知为真的事实出发，直接运用经典逻辑的推理规则，推出结论的过程。其中，基本的推理规则有</a:t>
            </a:r>
            <a:r>
              <a:rPr lang="en-US" altLang="zh-CN" sz="2800" i="1">
                <a:latin typeface="幼圆" panose="02010509060101010101" pitchFamily="49" charset="-122"/>
                <a:ea typeface="幼圆" panose="02010509060101010101" pitchFamily="49" charset="-122"/>
              </a:rPr>
              <a:t>P</a:t>
            </a:r>
            <a:r>
              <a:rPr lang="zh-CN" altLang="zh-CN" sz="2800">
                <a:latin typeface="幼圆" panose="02010509060101010101" pitchFamily="49" charset="-122"/>
                <a:ea typeface="幼圆" panose="02010509060101010101" pitchFamily="49" charset="-122"/>
              </a:rPr>
              <a:t>规则、</a:t>
            </a:r>
            <a:r>
              <a:rPr lang="en-US" altLang="zh-CN" sz="2800" i="1">
                <a:latin typeface="幼圆" panose="02010509060101010101" pitchFamily="49" charset="-122"/>
                <a:ea typeface="幼圆" panose="02010509060101010101" pitchFamily="49" charset="-122"/>
              </a:rPr>
              <a:t>T</a:t>
            </a:r>
            <a:r>
              <a:rPr lang="en-US" altLang="zh-CN" sz="2800">
                <a:latin typeface="幼圆" panose="02010509060101010101" pitchFamily="49" charset="-122"/>
                <a:ea typeface="幼圆" panose="02010509060101010101" pitchFamily="49" charset="-122"/>
              </a:rPr>
              <a:t> </a:t>
            </a:r>
            <a:r>
              <a:rPr lang="zh-CN" altLang="zh-CN" sz="2800">
                <a:latin typeface="幼圆" panose="02010509060101010101" pitchFamily="49" charset="-122"/>
                <a:ea typeface="幼圆" panose="02010509060101010101" pitchFamily="49" charset="-122"/>
              </a:rPr>
              <a:t>规则、假言推理、拒取式推理等。</a:t>
            </a:r>
            <a:r>
              <a:rPr lang="en-US" altLang="zh-CN" sz="2800" b="1">
                <a:latin typeface="幼圆" panose="02010509060101010101" pitchFamily="49" charset="-122"/>
                <a:ea typeface="幼圆" panose="02010509060101010101" pitchFamily="49" charset="-122"/>
              </a:rPr>
              <a:t>P</a:t>
            </a:r>
            <a:r>
              <a:rPr lang="zh-CN" altLang="zh-CN" sz="2800">
                <a:latin typeface="幼圆" panose="02010509060101010101" pitchFamily="49" charset="-122"/>
                <a:ea typeface="幼圆" panose="02010509060101010101" pitchFamily="49" charset="-122"/>
              </a:rPr>
              <a:t>规则是指在推理的任何步骤上都可以引入前提，继续进行推理。</a:t>
            </a:r>
            <a:r>
              <a:rPr lang="en-US" altLang="zh-CN" sz="2800" i="1">
                <a:latin typeface="幼圆" panose="02010509060101010101" pitchFamily="49" charset="-122"/>
                <a:ea typeface="幼圆" panose="02010509060101010101" pitchFamily="49" charset="-122"/>
              </a:rPr>
              <a:t>T</a:t>
            </a:r>
            <a:r>
              <a:rPr lang="zh-CN" altLang="zh-CN" sz="2800">
                <a:latin typeface="幼圆" panose="02010509060101010101" pitchFamily="49" charset="-122"/>
                <a:ea typeface="幼圆" panose="02010509060101010101" pitchFamily="49" charset="-122"/>
              </a:rPr>
              <a:t>规则是指在推理时，如果前面步骤中有一个或多个公式永真蕴涵</a:t>
            </a:r>
            <a:r>
              <a:rPr lang="en-US" altLang="zh-CN" sz="2800" i="1">
                <a:latin typeface="幼圆" panose="02010509060101010101" pitchFamily="49" charset="-122"/>
                <a:ea typeface="幼圆" panose="02010509060101010101" pitchFamily="49" charset="-122"/>
              </a:rPr>
              <a:t>S</a:t>
            </a:r>
            <a:r>
              <a:rPr lang="zh-CN" altLang="zh-CN" sz="2800">
                <a:latin typeface="幼圆" panose="02010509060101010101" pitchFamily="49" charset="-122"/>
                <a:ea typeface="幼圆" panose="02010509060101010101" pitchFamily="49" charset="-122"/>
              </a:rPr>
              <a:t>，则可以把</a:t>
            </a:r>
            <a:r>
              <a:rPr lang="en-US" altLang="zh-CN" sz="2800" i="1">
                <a:latin typeface="幼圆" panose="02010509060101010101" pitchFamily="49" charset="-122"/>
                <a:ea typeface="幼圆" panose="02010509060101010101" pitchFamily="49" charset="-122"/>
              </a:rPr>
              <a:t>S</a:t>
            </a:r>
            <a:r>
              <a:rPr lang="zh-CN" altLang="zh-CN" sz="2800">
                <a:latin typeface="幼圆" panose="02010509060101010101" pitchFamily="49" charset="-122"/>
                <a:ea typeface="幼圆" panose="02010509060101010101" pitchFamily="49" charset="-122"/>
              </a:rPr>
              <a:t>引入到推理过程中。</a:t>
            </a:r>
            <a:endParaRPr lang="ja-JP" altLang="en-US" sz="2800" b="1">
              <a:latin typeface="幼圆" panose="02010509060101010101" pitchFamily="49" charset="-122"/>
              <a:ea typeface="幼圆" panose="02010509060101010101" pitchFamily="49" charset="-122"/>
            </a:endParaRPr>
          </a:p>
        </p:txBody>
      </p:sp>
      <p:sp>
        <p:nvSpPr>
          <p:cNvPr id="22533" name="日期占位符 1">
            <a:extLst>
              <a:ext uri="{FF2B5EF4-FFF2-40B4-BE49-F238E27FC236}">
                <a16:creationId xmlns:a16="http://schemas.microsoft.com/office/drawing/2014/main" id="{4F8958E1-3EC4-48FF-AEF4-C7E58B76FE4B}"/>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41C70B3-EB4D-4A02-B886-7C4AEEA342F8}" type="datetime1">
              <a:rPr lang="zh-CN" altLang="en-US" sz="1400" smtClean="0"/>
              <a:pPr>
                <a:spcBef>
                  <a:spcPct val="0"/>
                </a:spcBef>
                <a:buFontTx/>
                <a:buNone/>
              </a:pPr>
              <a:t>2021/11/2</a:t>
            </a:fld>
            <a:endParaRPr lang="en-US" altLang="zh-CN" sz="1400"/>
          </a:p>
        </p:txBody>
      </p:sp>
      <p:sp>
        <p:nvSpPr>
          <p:cNvPr id="22534" name="页脚占位符 2">
            <a:extLst>
              <a:ext uri="{FF2B5EF4-FFF2-40B4-BE49-F238E27FC236}">
                <a16:creationId xmlns:a16="http://schemas.microsoft.com/office/drawing/2014/main" id="{7B567E59-A74C-4A2A-89E7-1C578F1933E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22530" name="灯片编号占位符 5">
            <a:extLst>
              <a:ext uri="{FF2B5EF4-FFF2-40B4-BE49-F238E27FC236}">
                <a16:creationId xmlns:a16="http://schemas.microsoft.com/office/drawing/2014/main" id="{83B4A28A-57A6-4A3F-B599-681EF1E6E6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89246ED-2A04-40B0-A0EC-2A817ED69426}" type="slidenum">
              <a:rPr lang="en-US" altLang="zh-CN" sz="1400"/>
              <a:pPr>
                <a:spcBef>
                  <a:spcPct val="0"/>
                </a:spcBef>
                <a:buFontTx/>
                <a:buNone/>
              </a:pPr>
              <a:t>13</a:t>
            </a:fld>
            <a:endParaRPr lang="en-US" altLang="zh-CN" sz="1400"/>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a:extLst>
              <a:ext uri="{FF2B5EF4-FFF2-40B4-BE49-F238E27FC236}">
                <a16:creationId xmlns:a16="http://schemas.microsoft.com/office/drawing/2014/main" id="{B40A59BD-9B39-497C-83F3-F30D0818C0F7}"/>
              </a:ext>
            </a:extLst>
          </p:cNvPr>
          <p:cNvSpPr>
            <a:spLocks noGrp="1" noChangeArrowheads="1"/>
          </p:cNvSpPr>
          <p:nvPr>
            <p:ph type="title"/>
          </p:nvPr>
        </p:nvSpPr>
        <p:spPr>
          <a:xfrm>
            <a:off x="684213" y="260350"/>
            <a:ext cx="7086600" cy="762000"/>
          </a:xfrm>
        </p:spPr>
        <p:txBody>
          <a:bodyPr/>
          <a:lstStyle/>
          <a:p>
            <a:pPr>
              <a:defRPr/>
            </a:pPr>
            <a:r>
              <a:rPr lang="zh-CN" altLang="zh-CN" b="1" dirty="0">
                <a:solidFill>
                  <a:schemeClr val="accent6"/>
                </a:solidFill>
                <a:latin typeface="黑体" panose="02010609060101010101" pitchFamily="49" charset="-122"/>
                <a:ea typeface="黑体" panose="02010609060101010101" pitchFamily="49" charset="-122"/>
              </a:rPr>
              <a:t>自然演绎推理</a:t>
            </a:r>
            <a:endParaRPr lang="ja-JP" altLang="en-US" b="1" dirty="0">
              <a:solidFill>
                <a:schemeClr val="accent6"/>
              </a:solidFill>
              <a:latin typeface="黑体" panose="02010609060101010101" pitchFamily="49" charset="-122"/>
              <a:ea typeface="黑体" panose="02010609060101010101" pitchFamily="49" charset="-122"/>
            </a:endParaRPr>
          </a:p>
        </p:txBody>
      </p:sp>
      <p:sp>
        <p:nvSpPr>
          <p:cNvPr id="109572" name="Rectangle 3">
            <a:extLst>
              <a:ext uri="{FF2B5EF4-FFF2-40B4-BE49-F238E27FC236}">
                <a16:creationId xmlns:a16="http://schemas.microsoft.com/office/drawing/2014/main" id="{F7A86414-CF2C-4697-B1FC-33B03FCC6EC9}"/>
              </a:ext>
            </a:extLst>
          </p:cNvPr>
          <p:cNvSpPr>
            <a:spLocks noGrp="1" noChangeArrowheads="1"/>
          </p:cNvSpPr>
          <p:nvPr>
            <p:ph idx="1"/>
          </p:nvPr>
        </p:nvSpPr>
        <p:spPr>
          <a:xfrm>
            <a:off x="468313" y="1196975"/>
            <a:ext cx="7993062" cy="4495800"/>
          </a:xfrm>
        </p:spPr>
        <p:txBody>
          <a:bodyPr>
            <a:normAutofit fontScale="85000" lnSpcReduction="10000"/>
          </a:bodyPr>
          <a:lstStyle/>
          <a:p>
            <a:pPr>
              <a:lnSpc>
                <a:spcPts val="3600"/>
              </a:lnSpc>
              <a:buClr>
                <a:schemeClr val="accent6"/>
              </a:buClr>
              <a:buFont typeface="Wingdings" panose="05000000000000000000" pitchFamily="2" charset="2"/>
              <a:buChar char="n"/>
              <a:defRPr/>
            </a:pPr>
            <a:r>
              <a:rPr lang="zh-CN" altLang="zh-CN" sz="2400" dirty="0">
                <a:latin typeface="幼圆" panose="02010509060101010101" pitchFamily="49" charset="-122"/>
                <a:ea typeface="幼圆" panose="02010509060101010101" pitchFamily="49" charset="-122"/>
              </a:rPr>
              <a:t>假言推理的一般形式是：</a:t>
            </a:r>
          </a:p>
          <a:p>
            <a:pPr marL="0" indent="0">
              <a:lnSpc>
                <a:spcPts val="3600"/>
              </a:lnSpc>
              <a:buFontTx/>
              <a:buNone/>
              <a:defRPr/>
            </a:pPr>
            <a:r>
              <a:rPr lang="en-US" altLang="zh-CN" sz="2400" i="1" dirty="0">
                <a:latin typeface="幼圆" panose="02010509060101010101" pitchFamily="49" charset="-122"/>
                <a:ea typeface="幼圆" panose="02010509060101010101" pitchFamily="49" charset="-122"/>
              </a:rPr>
              <a:t>        P</a:t>
            </a:r>
            <a:r>
              <a:rPr lang="zh-CN" altLang="zh-CN" sz="2400" dirty="0">
                <a:latin typeface="幼圆" panose="02010509060101010101" pitchFamily="49" charset="-122"/>
                <a:ea typeface="幼圆" panose="02010509060101010101" pitchFamily="49" charset="-122"/>
              </a:rPr>
              <a:t>， </a:t>
            </a:r>
            <a:r>
              <a:rPr lang="en-US" altLang="zh-CN" sz="2400" i="1" dirty="0">
                <a:latin typeface="幼圆" panose="02010509060101010101" pitchFamily="49" charset="-122"/>
                <a:ea typeface="幼圆" panose="02010509060101010101" pitchFamily="49" charset="-122"/>
              </a:rPr>
              <a:t>P</a:t>
            </a:r>
            <a:r>
              <a:rPr lang="en-US" altLang="zh-CN" sz="2400" dirty="0">
                <a:latin typeface="幼圆" panose="02010509060101010101" pitchFamily="49" charset="-122"/>
                <a:ea typeface="幼圆" panose="02010509060101010101" pitchFamily="49" charset="-122"/>
              </a:rPr>
              <a:t> </a:t>
            </a:r>
            <a:r>
              <a:rPr lang="en-US" altLang="zh-CN" sz="2400" dirty="0">
                <a:latin typeface="幼圆" panose="02010509060101010101" pitchFamily="49" charset="-122"/>
                <a:ea typeface="幼圆" panose="02010509060101010101" pitchFamily="49" charset="-122"/>
                <a:sym typeface="Symbol"/>
              </a:rPr>
              <a:t></a:t>
            </a:r>
            <a:r>
              <a:rPr lang="en-US" altLang="zh-CN" sz="2400" i="1" dirty="0">
                <a:latin typeface="幼圆" panose="02010509060101010101" pitchFamily="49" charset="-122"/>
                <a:ea typeface="幼圆" panose="02010509060101010101" pitchFamily="49" charset="-122"/>
              </a:rPr>
              <a:t>Q</a:t>
            </a:r>
            <a:r>
              <a:rPr lang="en-US" altLang="zh-CN" sz="2400" dirty="0">
                <a:latin typeface="幼圆" panose="02010509060101010101" pitchFamily="49" charset="-122"/>
                <a:ea typeface="幼圆" panose="02010509060101010101" pitchFamily="49" charset="-122"/>
              </a:rPr>
              <a:t> =&gt; </a:t>
            </a:r>
            <a:r>
              <a:rPr lang="en-US" altLang="zh-CN" sz="2400" i="1" dirty="0">
                <a:latin typeface="幼圆" panose="02010509060101010101" pitchFamily="49" charset="-122"/>
                <a:ea typeface="幼圆" panose="02010509060101010101" pitchFamily="49" charset="-122"/>
              </a:rPr>
              <a:t>Q</a:t>
            </a:r>
            <a:endParaRPr lang="zh-CN" altLang="zh-CN" sz="2400" dirty="0">
              <a:latin typeface="幼圆" panose="02010509060101010101" pitchFamily="49" charset="-122"/>
              <a:ea typeface="幼圆" panose="02010509060101010101" pitchFamily="49" charset="-122"/>
            </a:endParaRPr>
          </a:p>
          <a:p>
            <a:pPr marL="0" indent="0">
              <a:lnSpc>
                <a:spcPts val="3600"/>
              </a:lnSpc>
              <a:buFontTx/>
              <a:buNone/>
              <a:defRPr/>
            </a:pPr>
            <a:r>
              <a:rPr lang="en-US" altLang="zh-CN" sz="2400" dirty="0">
                <a:latin typeface="幼圆" panose="02010509060101010101" pitchFamily="49" charset="-122"/>
                <a:ea typeface="幼圆" panose="02010509060101010101" pitchFamily="49" charset="-122"/>
              </a:rPr>
              <a:t>  </a:t>
            </a:r>
            <a:r>
              <a:rPr lang="zh-CN" altLang="zh-CN" sz="2400" dirty="0">
                <a:latin typeface="幼圆" panose="02010509060101010101" pitchFamily="49" charset="-122"/>
                <a:ea typeface="幼圆" panose="02010509060101010101" pitchFamily="49" charset="-122"/>
              </a:rPr>
              <a:t>它表示：由</a:t>
            </a:r>
            <a:r>
              <a:rPr lang="en-US" altLang="zh-CN" sz="2400" i="1" dirty="0">
                <a:latin typeface="幼圆" panose="02010509060101010101" pitchFamily="49" charset="-122"/>
                <a:ea typeface="幼圆" panose="02010509060101010101" pitchFamily="49" charset="-122"/>
              </a:rPr>
              <a:t>P</a:t>
            </a:r>
            <a:r>
              <a:rPr lang="en-US" altLang="zh-CN" sz="2400" dirty="0">
                <a:latin typeface="幼圆" panose="02010509060101010101" pitchFamily="49" charset="-122"/>
                <a:ea typeface="幼圆" panose="02010509060101010101" pitchFamily="49" charset="-122"/>
              </a:rPr>
              <a:t> </a:t>
            </a:r>
            <a:r>
              <a:rPr lang="en-US" altLang="zh-CN" sz="2400" dirty="0">
                <a:latin typeface="幼圆" panose="02010509060101010101" pitchFamily="49" charset="-122"/>
                <a:ea typeface="幼圆" panose="02010509060101010101" pitchFamily="49" charset="-122"/>
                <a:sym typeface="Symbol"/>
              </a:rPr>
              <a:t></a:t>
            </a:r>
            <a:r>
              <a:rPr lang="en-US" altLang="zh-CN" sz="2400" i="1" dirty="0">
                <a:latin typeface="幼圆" panose="02010509060101010101" pitchFamily="49" charset="-122"/>
                <a:ea typeface="幼圆" panose="02010509060101010101" pitchFamily="49" charset="-122"/>
              </a:rPr>
              <a:t>Q</a:t>
            </a:r>
            <a:r>
              <a:rPr lang="en-US" altLang="zh-CN" sz="2400" dirty="0">
                <a:latin typeface="幼圆" panose="02010509060101010101" pitchFamily="49" charset="-122"/>
                <a:ea typeface="幼圆" panose="02010509060101010101" pitchFamily="49" charset="-122"/>
              </a:rPr>
              <a:t> </a:t>
            </a:r>
            <a:r>
              <a:rPr lang="zh-CN" altLang="zh-CN" sz="2400" dirty="0">
                <a:latin typeface="幼圆" panose="02010509060101010101" pitchFamily="49" charset="-122"/>
                <a:ea typeface="幼圆" panose="02010509060101010101" pitchFamily="49" charset="-122"/>
              </a:rPr>
              <a:t>及</a:t>
            </a:r>
            <a:r>
              <a:rPr lang="en-US" altLang="zh-CN" sz="2400" i="1" dirty="0">
                <a:latin typeface="幼圆" panose="02010509060101010101" pitchFamily="49" charset="-122"/>
                <a:ea typeface="幼圆" panose="02010509060101010101" pitchFamily="49" charset="-122"/>
              </a:rPr>
              <a:t>P</a:t>
            </a:r>
            <a:r>
              <a:rPr lang="zh-CN" altLang="zh-CN" sz="2400" dirty="0">
                <a:latin typeface="幼圆" panose="02010509060101010101" pitchFamily="49" charset="-122"/>
                <a:ea typeface="幼圆" panose="02010509060101010101" pitchFamily="49" charset="-122"/>
              </a:rPr>
              <a:t>为真，可推出</a:t>
            </a:r>
            <a:r>
              <a:rPr lang="en-US" altLang="zh-CN" sz="2400" i="1" dirty="0">
                <a:latin typeface="幼圆" panose="02010509060101010101" pitchFamily="49" charset="-122"/>
                <a:ea typeface="幼圆" panose="02010509060101010101" pitchFamily="49" charset="-122"/>
              </a:rPr>
              <a:t>Q</a:t>
            </a:r>
            <a:r>
              <a:rPr lang="en-US" altLang="zh-CN" sz="2400" dirty="0">
                <a:latin typeface="幼圆" panose="02010509060101010101" pitchFamily="49" charset="-122"/>
                <a:ea typeface="幼圆" panose="02010509060101010101" pitchFamily="49" charset="-122"/>
              </a:rPr>
              <a:t> </a:t>
            </a:r>
            <a:r>
              <a:rPr lang="zh-CN" altLang="zh-CN" sz="2400" dirty="0">
                <a:latin typeface="幼圆" panose="02010509060101010101" pitchFamily="49" charset="-122"/>
                <a:ea typeface="幼圆" panose="02010509060101010101" pitchFamily="49" charset="-122"/>
              </a:rPr>
              <a:t>为真。例如，由“如果 </a:t>
            </a:r>
            <a:r>
              <a:rPr lang="en-US" altLang="zh-CN" sz="2400" i="1" dirty="0">
                <a:latin typeface="幼圆" panose="02010509060101010101" pitchFamily="49" charset="-122"/>
                <a:ea typeface="幼圆" panose="02010509060101010101" pitchFamily="49" charset="-122"/>
              </a:rPr>
              <a:t>x</a:t>
            </a:r>
            <a:r>
              <a:rPr lang="en-US" altLang="zh-CN" sz="2400" dirty="0">
                <a:latin typeface="幼圆" panose="02010509060101010101" pitchFamily="49" charset="-122"/>
                <a:ea typeface="幼圆" panose="02010509060101010101" pitchFamily="49" charset="-122"/>
              </a:rPr>
              <a:t> </a:t>
            </a:r>
            <a:r>
              <a:rPr lang="zh-CN" altLang="zh-CN" sz="2400" dirty="0">
                <a:latin typeface="幼圆" panose="02010509060101010101" pitchFamily="49" charset="-122"/>
                <a:ea typeface="幼圆" panose="02010509060101010101" pitchFamily="49" charset="-122"/>
              </a:rPr>
              <a:t>是水果，则 </a:t>
            </a:r>
            <a:r>
              <a:rPr lang="en-US" altLang="zh-CN" sz="2400" i="1" dirty="0">
                <a:latin typeface="幼圆" panose="02010509060101010101" pitchFamily="49" charset="-122"/>
                <a:ea typeface="幼圆" panose="02010509060101010101" pitchFamily="49" charset="-122"/>
              </a:rPr>
              <a:t>x</a:t>
            </a:r>
            <a:r>
              <a:rPr lang="en-US" altLang="zh-CN" sz="2400" dirty="0">
                <a:latin typeface="幼圆" panose="02010509060101010101" pitchFamily="49" charset="-122"/>
                <a:ea typeface="幼圆" panose="02010509060101010101" pitchFamily="49" charset="-122"/>
              </a:rPr>
              <a:t> </a:t>
            </a:r>
            <a:r>
              <a:rPr lang="zh-CN" altLang="zh-CN" sz="2400" dirty="0">
                <a:latin typeface="幼圆" panose="02010509060101010101" pitchFamily="49" charset="-122"/>
                <a:ea typeface="幼圆" panose="02010509060101010101" pitchFamily="49" charset="-122"/>
              </a:rPr>
              <a:t>能吃”及“苹果是水果”可推出“苹果能吃”的结论。</a:t>
            </a:r>
          </a:p>
          <a:p>
            <a:pPr>
              <a:lnSpc>
                <a:spcPts val="3600"/>
              </a:lnSpc>
              <a:buClr>
                <a:schemeClr val="accent6"/>
              </a:buClr>
              <a:buFont typeface="Wingdings" panose="05000000000000000000" pitchFamily="2" charset="2"/>
              <a:buChar char="n"/>
              <a:defRPr/>
            </a:pPr>
            <a:r>
              <a:rPr lang="zh-CN" altLang="zh-CN" sz="2400" dirty="0">
                <a:latin typeface="幼圆" panose="02010509060101010101" pitchFamily="49" charset="-122"/>
                <a:ea typeface="幼圆" panose="02010509060101010101" pitchFamily="49" charset="-122"/>
              </a:rPr>
              <a:t>拒取式推理的一般形式是：</a:t>
            </a:r>
            <a:endParaRPr lang="en-US" altLang="zh-CN" sz="2400" dirty="0">
              <a:latin typeface="幼圆" panose="02010509060101010101" pitchFamily="49" charset="-122"/>
              <a:ea typeface="幼圆" panose="02010509060101010101" pitchFamily="49" charset="-122"/>
            </a:endParaRPr>
          </a:p>
          <a:p>
            <a:pPr marL="0" indent="0">
              <a:lnSpc>
                <a:spcPts val="3600"/>
              </a:lnSpc>
              <a:buFontTx/>
              <a:buNone/>
              <a:defRPr/>
            </a:pPr>
            <a:r>
              <a:rPr lang="en-US" altLang="zh-CN" sz="2400" i="1" dirty="0">
                <a:latin typeface="幼圆" panose="02010509060101010101" pitchFamily="49" charset="-122"/>
                <a:ea typeface="幼圆" panose="02010509060101010101" pitchFamily="49" charset="-122"/>
              </a:rPr>
              <a:t>        P</a:t>
            </a:r>
            <a:r>
              <a:rPr lang="en-US" altLang="zh-CN" sz="2400" dirty="0">
                <a:latin typeface="幼圆" panose="02010509060101010101" pitchFamily="49" charset="-122"/>
                <a:ea typeface="幼圆" panose="02010509060101010101" pitchFamily="49" charset="-122"/>
              </a:rPr>
              <a:t> </a:t>
            </a:r>
            <a:r>
              <a:rPr lang="en-US" altLang="zh-CN" sz="2400" dirty="0">
                <a:latin typeface="幼圆" panose="02010509060101010101" pitchFamily="49" charset="-122"/>
                <a:ea typeface="幼圆" panose="02010509060101010101" pitchFamily="49" charset="-122"/>
                <a:sym typeface="Symbol"/>
              </a:rPr>
              <a:t></a:t>
            </a:r>
            <a:r>
              <a:rPr lang="en-US" altLang="zh-CN" sz="2400" i="1" dirty="0">
                <a:latin typeface="幼圆" panose="02010509060101010101" pitchFamily="49" charset="-122"/>
                <a:ea typeface="幼圆" panose="02010509060101010101" pitchFamily="49" charset="-122"/>
              </a:rPr>
              <a:t>Q</a:t>
            </a:r>
            <a:r>
              <a:rPr lang="zh-CN" altLang="zh-CN" sz="2400" dirty="0">
                <a:latin typeface="幼圆" panose="02010509060101010101" pitchFamily="49" charset="-122"/>
                <a:ea typeface="幼圆" panose="02010509060101010101" pitchFamily="49" charset="-122"/>
              </a:rPr>
              <a:t>，</a:t>
            </a:r>
            <a:r>
              <a:rPr lang="en-US" altLang="zh-CN" sz="2400" dirty="0">
                <a:latin typeface="幼圆" panose="02010509060101010101" pitchFamily="49" charset="-122"/>
                <a:ea typeface="幼圆" panose="02010509060101010101" pitchFamily="49" charset="-122"/>
              </a:rPr>
              <a:t>~</a:t>
            </a:r>
            <a:r>
              <a:rPr lang="en-US" altLang="zh-CN" sz="2400" i="1" dirty="0">
                <a:latin typeface="幼圆" panose="02010509060101010101" pitchFamily="49" charset="-122"/>
                <a:ea typeface="幼圆" panose="02010509060101010101" pitchFamily="49" charset="-122"/>
              </a:rPr>
              <a:t> Q</a:t>
            </a:r>
            <a:r>
              <a:rPr lang="en-US" altLang="zh-CN" sz="2400" dirty="0">
                <a:latin typeface="幼圆" panose="02010509060101010101" pitchFamily="49" charset="-122"/>
                <a:ea typeface="幼圆" panose="02010509060101010101" pitchFamily="49" charset="-122"/>
              </a:rPr>
              <a:t> =&gt;~</a:t>
            </a:r>
            <a:r>
              <a:rPr lang="en-US" altLang="zh-CN" sz="2400" i="1" dirty="0">
                <a:latin typeface="幼圆" panose="02010509060101010101" pitchFamily="49" charset="-122"/>
                <a:ea typeface="幼圆" panose="02010509060101010101" pitchFamily="49" charset="-122"/>
              </a:rPr>
              <a:t>P</a:t>
            </a:r>
            <a:endParaRPr lang="zh-CN" altLang="zh-CN" sz="2400" dirty="0">
              <a:latin typeface="幼圆" panose="02010509060101010101" pitchFamily="49" charset="-122"/>
              <a:ea typeface="幼圆" panose="02010509060101010101" pitchFamily="49" charset="-122"/>
            </a:endParaRPr>
          </a:p>
          <a:p>
            <a:pPr marL="0" indent="0">
              <a:lnSpc>
                <a:spcPts val="3600"/>
              </a:lnSpc>
              <a:buFontTx/>
              <a:buNone/>
              <a:defRPr/>
            </a:pPr>
            <a:r>
              <a:rPr lang="en-US" altLang="zh-CN" sz="2400" dirty="0">
                <a:latin typeface="幼圆" panose="02010509060101010101" pitchFamily="49" charset="-122"/>
                <a:ea typeface="幼圆" panose="02010509060101010101" pitchFamily="49" charset="-122"/>
              </a:rPr>
              <a:t>  </a:t>
            </a:r>
            <a:r>
              <a:rPr lang="zh-CN" altLang="zh-CN" sz="2400" dirty="0">
                <a:latin typeface="幼圆" panose="02010509060101010101" pitchFamily="49" charset="-122"/>
                <a:ea typeface="幼圆" panose="02010509060101010101" pitchFamily="49" charset="-122"/>
              </a:rPr>
              <a:t>它表示：由 </a:t>
            </a:r>
            <a:r>
              <a:rPr lang="en-US" altLang="zh-CN" sz="2400" i="1" dirty="0">
                <a:latin typeface="幼圆" panose="02010509060101010101" pitchFamily="49" charset="-122"/>
                <a:ea typeface="幼圆" panose="02010509060101010101" pitchFamily="49" charset="-122"/>
              </a:rPr>
              <a:t>P</a:t>
            </a:r>
            <a:r>
              <a:rPr lang="en-US" altLang="zh-CN" sz="2400" dirty="0">
                <a:latin typeface="幼圆" panose="02010509060101010101" pitchFamily="49" charset="-122"/>
                <a:ea typeface="幼圆" panose="02010509060101010101" pitchFamily="49" charset="-122"/>
              </a:rPr>
              <a:t> </a:t>
            </a:r>
            <a:r>
              <a:rPr lang="en-US" altLang="zh-CN" sz="2400" dirty="0">
                <a:latin typeface="幼圆" panose="02010509060101010101" pitchFamily="49" charset="-122"/>
                <a:ea typeface="幼圆" panose="02010509060101010101" pitchFamily="49" charset="-122"/>
                <a:sym typeface="Symbol"/>
              </a:rPr>
              <a:t></a:t>
            </a:r>
            <a:r>
              <a:rPr lang="en-US" altLang="zh-CN" sz="2400" i="1" dirty="0">
                <a:latin typeface="幼圆" panose="02010509060101010101" pitchFamily="49" charset="-122"/>
                <a:ea typeface="幼圆" panose="02010509060101010101" pitchFamily="49" charset="-122"/>
              </a:rPr>
              <a:t>Q</a:t>
            </a:r>
            <a:r>
              <a:rPr lang="en-US" altLang="zh-CN" sz="2400" dirty="0">
                <a:latin typeface="幼圆" panose="02010509060101010101" pitchFamily="49" charset="-122"/>
                <a:ea typeface="幼圆" panose="02010509060101010101" pitchFamily="49" charset="-122"/>
              </a:rPr>
              <a:t> </a:t>
            </a:r>
            <a:r>
              <a:rPr lang="zh-CN" altLang="zh-CN" sz="2400" dirty="0">
                <a:latin typeface="幼圆" panose="02010509060101010101" pitchFamily="49" charset="-122"/>
                <a:ea typeface="幼圆" panose="02010509060101010101" pitchFamily="49" charset="-122"/>
              </a:rPr>
              <a:t>为真及</a:t>
            </a:r>
            <a:r>
              <a:rPr lang="en-US" altLang="zh-CN" sz="2400" dirty="0">
                <a:latin typeface="幼圆" panose="02010509060101010101" pitchFamily="49" charset="-122"/>
                <a:ea typeface="幼圆" panose="02010509060101010101" pitchFamily="49" charset="-122"/>
              </a:rPr>
              <a:t> Q </a:t>
            </a:r>
            <a:r>
              <a:rPr lang="zh-CN" altLang="zh-CN" sz="2400" dirty="0">
                <a:latin typeface="幼圆" panose="02010509060101010101" pitchFamily="49" charset="-122"/>
                <a:ea typeface="幼圆" panose="02010509060101010101" pitchFamily="49" charset="-122"/>
              </a:rPr>
              <a:t>为假，可推出</a:t>
            </a:r>
            <a:r>
              <a:rPr lang="en-US" altLang="zh-CN" sz="2400" dirty="0">
                <a:latin typeface="幼圆" panose="02010509060101010101" pitchFamily="49" charset="-122"/>
                <a:ea typeface="幼圆" panose="02010509060101010101" pitchFamily="49" charset="-122"/>
              </a:rPr>
              <a:t>P</a:t>
            </a:r>
            <a:r>
              <a:rPr lang="zh-CN" altLang="zh-CN" sz="2400" dirty="0">
                <a:latin typeface="幼圆" panose="02010509060101010101" pitchFamily="49" charset="-122"/>
                <a:ea typeface="幼圆" panose="02010509060101010101" pitchFamily="49" charset="-122"/>
              </a:rPr>
              <a:t>为假。例如，由“如果下雨，则地上湿”及“地上不湿”可推出“没有下雨”的结论。</a:t>
            </a:r>
          </a:p>
        </p:txBody>
      </p:sp>
      <p:sp>
        <p:nvSpPr>
          <p:cNvPr id="23557" name="日期占位符 1">
            <a:extLst>
              <a:ext uri="{FF2B5EF4-FFF2-40B4-BE49-F238E27FC236}">
                <a16:creationId xmlns:a16="http://schemas.microsoft.com/office/drawing/2014/main" id="{CAD195C6-A844-4810-8C04-77B18401EF28}"/>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F22C49A-015B-4F95-916B-E3290D9D3CAA}" type="datetime1">
              <a:rPr lang="zh-CN" altLang="en-US" sz="1400" smtClean="0"/>
              <a:pPr>
                <a:spcBef>
                  <a:spcPct val="0"/>
                </a:spcBef>
                <a:buFontTx/>
                <a:buNone/>
              </a:pPr>
              <a:t>2021/11/2</a:t>
            </a:fld>
            <a:endParaRPr lang="en-US" altLang="zh-CN" sz="1400"/>
          </a:p>
        </p:txBody>
      </p:sp>
      <p:sp>
        <p:nvSpPr>
          <p:cNvPr id="23558" name="页脚占位符 2">
            <a:extLst>
              <a:ext uri="{FF2B5EF4-FFF2-40B4-BE49-F238E27FC236}">
                <a16:creationId xmlns:a16="http://schemas.microsoft.com/office/drawing/2014/main" id="{35191C02-44EC-4244-AE91-80DADFCE680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23554" name="灯片编号占位符 5">
            <a:extLst>
              <a:ext uri="{FF2B5EF4-FFF2-40B4-BE49-F238E27FC236}">
                <a16:creationId xmlns:a16="http://schemas.microsoft.com/office/drawing/2014/main" id="{6A7CD5D7-22CA-454C-A7EF-0B331F2B7C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C7CE2AC-BC87-4E93-A150-B3DC0F333DFB}" type="slidenum">
              <a:rPr lang="en-US" altLang="zh-CN" sz="1400"/>
              <a:pPr>
                <a:spcBef>
                  <a:spcPct val="0"/>
                </a:spcBef>
                <a:buFontTx/>
                <a:buNone/>
              </a:pPr>
              <a:t>14</a:t>
            </a:fld>
            <a:endParaRPr lang="en-US" altLang="zh-CN" sz="1400"/>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a:extLst>
              <a:ext uri="{FF2B5EF4-FFF2-40B4-BE49-F238E27FC236}">
                <a16:creationId xmlns:a16="http://schemas.microsoft.com/office/drawing/2014/main" id="{3062F4A5-B200-4216-AF14-97055ACB6951}"/>
              </a:ext>
            </a:extLst>
          </p:cNvPr>
          <p:cNvSpPr>
            <a:spLocks noGrp="1" noChangeArrowheads="1"/>
          </p:cNvSpPr>
          <p:nvPr>
            <p:ph type="title"/>
          </p:nvPr>
        </p:nvSpPr>
        <p:spPr>
          <a:xfrm>
            <a:off x="609600" y="0"/>
            <a:ext cx="7772400" cy="1143000"/>
          </a:xfrm>
        </p:spPr>
        <p:txBody>
          <a:bodyPr/>
          <a:lstStyle/>
          <a:p>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F62121C7-CC03-4BFC-A867-BC64516624D4}"/>
              </a:ext>
            </a:extLst>
          </p:cNvPr>
          <p:cNvSpPr>
            <a:spLocks noGrp="1" noChangeArrowheads="1"/>
          </p:cNvSpPr>
          <p:nvPr>
            <p:ph idx="1"/>
          </p:nvPr>
        </p:nvSpPr>
        <p:spPr>
          <a:xfrm>
            <a:off x="971600" y="1340768"/>
            <a:ext cx="7848872" cy="4114800"/>
          </a:xfrm>
          <a:ln>
            <a:miter lim="800000"/>
            <a:headEnd/>
            <a:tailEnd/>
          </a:ln>
        </p:spPr>
        <p:txBody>
          <a:bodyPr numCol="2"/>
          <a:lstStyle/>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4.1  </a:t>
            </a:r>
            <a:r>
              <a:rPr lang="zh-CN" altLang="zh-CN" sz="2800" b="1" dirty="0">
                <a:latin typeface="华文细黑" panose="02010600040101010101" pitchFamily="2" charset="-122"/>
                <a:ea typeface="华文细黑" panose="02010600040101010101" pitchFamily="2" charset="-122"/>
              </a:rPr>
              <a:t>概述</a:t>
            </a: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4.2  </a:t>
            </a:r>
            <a:r>
              <a:rPr lang="zh-CN" altLang="zh-CN" sz="2800" b="1" dirty="0">
                <a:latin typeface="华文细黑" panose="02010600040101010101" pitchFamily="2" charset="-122"/>
                <a:ea typeface="华文细黑" panose="02010600040101010101" pitchFamily="2" charset="-122"/>
              </a:rPr>
              <a:t>三段论推理</a:t>
            </a:r>
            <a:endParaRPr lang="en-US"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4.3  </a:t>
            </a:r>
            <a:r>
              <a:rPr lang="zh-CN" altLang="zh-CN" sz="2800" b="1" dirty="0">
                <a:latin typeface="华文细黑" panose="02010600040101010101" pitchFamily="2" charset="-122"/>
                <a:ea typeface="华文细黑" panose="02010600040101010101" pitchFamily="2" charset="-122"/>
              </a:rPr>
              <a:t>自然演绎推理</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solidFill>
                  <a:srgbClr val="FF0000"/>
                </a:solidFill>
                <a:latin typeface="华文细黑" panose="02010600040101010101" pitchFamily="2" charset="-122"/>
                <a:ea typeface="华文细黑" panose="02010600040101010101" pitchFamily="2" charset="-122"/>
              </a:rPr>
              <a:t>4.4  </a:t>
            </a:r>
            <a:r>
              <a:rPr lang="zh-CN" altLang="zh-CN" sz="2800" b="1" dirty="0">
                <a:solidFill>
                  <a:srgbClr val="FF0000"/>
                </a:solidFill>
                <a:latin typeface="华文细黑" panose="02010600040101010101" pitchFamily="2" charset="-122"/>
                <a:ea typeface="华文细黑" panose="02010600040101010101" pitchFamily="2" charset="-122"/>
              </a:rPr>
              <a:t>归结演绎推理</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4.5  </a:t>
            </a:r>
            <a:r>
              <a:rPr lang="zh-CN" altLang="zh-CN" sz="2800" b="1" dirty="0">
                <a:latin typeface="华文细黑" panose="02010600040101010101" pitchFamily="2" charset="-122"/>
                <a:ea typeface="华文细黑" panose="02010600040101010101" pitchFamily="2" charset="-122"/>
              </a:rPr>
              <a:t>产生式系统</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4.6  </a:t>
            </a:r>
            <a:r>
              <a:rPr lang="zh-CN" altLang="zh-CN" sz="2800" b="1" dirty="0">
                <a:latin typeface="华文细黑" panose="02010600040101010101" pitchFamily="2" charset="-122"/>
                <a:ea typeface="华文细黑" panose="02010600040101010101" pitchFamily="2" charset="-122"/>
              </a:rPr>
              <a:t>小结</a:t>
            </a:r>
            <a:endParaRPr lang="zh-CN" altLang="zh-CN" sz="3600" b="1" dirty="0">
              <a:latin typeface="华文细黑" panose="02010600040101010101" pitchFamily="2" charset="-122"/>
              <a:ea typeface="华文细黑" panose="02010600040101010101" pitchFamily="2" charset="-122"/>
            </a:endParaRPr>
          </a:p>
          <a:p>
            <a:pPr>
              <a:lnSpc>
                <a:spcPct val="80000"/>
              </a:lnSpc>
              <a:buFontTx/>
              <a:buNone/>
              <a:defRPr/>
            </a:pPr>
            <a:endParaRPr lang="en-US" altLang="zh-CN" sz="2000" b="1" dirty="0">
              <a:latin typeface="隶书" pitchFamily="49" charset="-122"/>
              <a:ea typeface="隶书" pitchFamily="49" charset="-122"/>
            </a:endParaRPr>
          </a:p>
        </p:txBody>
      </p:sp>
      <p:sp>
        <p:nvSpPr>
          <p:cNvPr id="24578" name="日期占位符 3">
            <a:extLst>
              <a:ext uri="{FF2B5EF4-FFF2-40B4-BE49-F238E27FC236}">
                <a16:creationId xmlns:a16="http://schemas.microsoft.com/office/drawing/2014/main" id="{868192A1-BFD1-4C62-B1AA-B8A40E8C57F8}"/>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E8CADF0-0A8B-4A58-A1BB-6A23A19A797F}" type="datetime1">
              <a:rPr lang="zh-CN" altLang="en-US" sz="1400" smtClean="0"/>
              <a:pPr>
                <a:spcBef>
                  <a:spcPct val="0"/>
                </a:spcBef>
                <a:buFontTx/>
                <a:buNone/>
              </a:pPr>
              <a:t>2021/11/2</a:t>
            </a:fld>
            <a:endParaRPr lang="en-US" altLang="zh-CN" sz="1400"/>
          </a:p>
        </p:txBody>
      </p:sp>
      <p:sp>
        <p:nvSpPr>
          <p:cNvPr id="24579" name="页脚占位符 4">
            <a:extLst>
              <a:ext uri="{FF2B5EF4-FFF2-40B4-BE49-F238E27FC236}">
                <a16:creationId xmlns:a16="http://schemas.microsoft.com/office/drawing/2014/main" id="{BA15A66B-C352-488A-9245-34FDE305F46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24580" name="灯片编号占位符 5">
            <a:extLst>
              <a:ext uri="{FF2B5EF4-FFF2-40B4-BE49-F238E27FC236}">
                <a16:creationId xmlns:a16="http://schemas.microsoft.com/office/drawing/2014/main" id="{5E420E2F-76C9-49C1-ADFD-45C271D5DB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6077DF7-B123-4F24-9B34-85A7BEE0A2DF}" type="slidenum">
              <a:rPr lang="zh-CN" altLang="en-US" sz="1400"/>
              <a:pPr>
                <a:spcBef>
                  <a:spcPct val="0"/>
                </a:spcBef>
                <a:buFontTx/>
                <a:buNone/>
              </a:pPr>
              <a:t>15</a:t>
            </a:fld>
            <a:endParaRPr lang="en-US" altLang="zh-CN"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37FDE65-E3F0-4909-A6CF-EA9E38B11001}"/>
              </a:ext>
            </a:extLst>
          </p:cNvPr>
          <p:cNvSpPr>
            <a:spLocks noGrp="1" noChangeArrowheads="1"/>
          </p:cNvSpPr>
          <p:nvPr>
            <p:ph type="title"/>
          </p:nvPr>
        </p:nvSpPr>
        <p:spPr/>
        <p:txBody>
          <a:bodyPr/>
          <a:lstStyle/>
          <a:p>
            <a:pPr>
              <a:defRPr/>
            </a:pPr>
            <a:r>
              <a:rPr lang="zh-CN" altLang="zh-CN" b="1" dirty="0">
                <a:solidFill>
                  <a:schemeClr val="accent6"/>
                </a:solidFill>
                <a:latin typeface="黑体" panose="02010609060101010101" pitchFamily="49" charset="-122"/>
                <a:ea typeface="黑体" panose="02010609060101010101" pitchFamily="49" charset="-122"/>
              </a:rPr>
              <a:t>归结演绎推理</a:t>
            </a:r>
            <a:endParaRPr lang="zh-CN" altLang="en-US" b="1" dirty="0">
              <a:solidFill>
                <a:schemeClr val="accent6"/>
              </a:solidFill>
              <a:latin typeface="黑体" panose="02010609060101010101" pitchFamily="49" charset="-122"/>
              <a:ea typeface="黑体" panose="02010609060101010101" pitchFamily="49" charset="-122"/>
              <a:sym typeface="Symbol" pitchFamily="18" charset="2"/>
            </a:endParaRPr>
          </a:p>
        </p:txBody>
      </p:sp>
      <p:sp>
        <p:nvSpPr>
          <p:cNvPr id="26627" name="Rectangle 3">
            <a:extLst>
              <a:ext uri="{FF2B5EF4-FFF2-40B4-BE49-F238E27FC236}">
                <a16:creationId xmlns:a16="http://schemas.microsoft.com/office/drawing/2014/main" id="{098C2EC5-20C4-45F0-8CAE-20D26650F7A8}"/>
              </a:ext>
            </a:extLst>
          </p:cNvPr>
          <p:cNvSpPr>
            <a:spLocks noGrp="1" noChangeArrowheads="1"/>
          </p:cNvSpPr>
          <p:nvPr>
            <p:ph idx="1"/>
          </p:nvPr>
        </p:nvSpPr>
        <p:spPr>
          <a:xfrm>
            <a:off x="468313" y="1268413"/>
            <a:ext cx="8496300" cy="4495800"/>
          </a:xfrm>
        </p:spPr>
        <p:txBody>
          <a:bodyPr>
            <a:normAutofit fontScale="92500"/>
          </a:bodyPr>
          <a:lstStyle/>
          <a:p>
            <a:pPr marL="0" indent="0">
              <a:lnSpc>
                <a:spcPts val="3400"/>
              </a:lnSpc>
              <a:buFontTx/>
              <a:buNone/>
            </a:pPr>
            <a:r>
              <a:rPr lang="zh-CN" altLang="zh-CN" sz="2400">
                <a:latin typeface="幼圆" panose="02010509060101010101" pitchFamily="49" charset="-122"/>
                <a:ea typeface="幼圆" panose="02010509060101010101" pitchFamily="49" charset="-122"/>
              </a:rPr>
              <a:t>归结演绎推理本质上就是一种反证法，它是在归结推理规则的基础上实现的。为了证明一个命题</a:t>
            </a:r>
            <a:r>
              <a:rPr lang="en-US" altLang="zh-CN" sz="2400" i="1">
                <a:latin typeface="幼圆" panose="02010509060101010101" pitchFamily="49" charset="-122"/>
                <a:ea typeface="幼圆" panose="02010509060101010101" pitchFamily="49" charset="-122"/>
              </a:rPr>
              <a:t>P</a:t>
            </a:r>
            <a:r>
              <a:rPr lang="zh-CN" altLang="zh-CN" sz="2400">
                <a:latin typeface="幼圆" panose="02010509060101010101" pitchFamily="49" charset="-122"/>
                <a:ea typeface="幼圆" panose="02010509060101010101" pitchFamily="49" charset="-122"/>
              </a:rPr>
              <a:t>恒真，它证明其反命题</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rPr>
              <a:t>P</a:t>
            </a:r>
            <a:r>
              <a:rPr lang="zh-CN" altLang="zh-CN" sz="2400">
                <a:latin typeface="幼圆" panose="02010509060101010101" pitchFamily="49" charset="-122"/>
                <a:ea typeface="幼圆" panose="02010509060101010101" pitchFamily="49" charset="-122"/>
              </a:rPr>
              <a:t>恒假，即不存在使得</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rPr>
              <a:t>P</a:t>
            </a:r>
            <a:r>
              <a:rPr lang="zh-CN" altLang="zh-CN" sz="2400">
                <a:latin typeface="幼圆" panose="02010509060101010101" pitchFamily="49" charset="-122"/>
                <a:ea typeface="幼圆" panose="02010509060101010101" pitchFamily="49" charset="-122"/>
              </a:rPr>
              <a:t>为真的解释。由于量词，以及嵌套的函数符号，使得谓词公式往往有无穷的指派，不可能一一测试</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rPr>
              <a:t>P</a:t>
            </a:r>
            <a:r>
              <a:rPr lang="zh-CN" altLang="zh-CN" sz="2400">
                <a:latin typeface="幼圆" panose="02010509060101010101" pitchFamily="49" charset="-122"/>
                <a:ea typeface="幼圆" panose="02010509060101010101" pitchFamily="49" charset="-122"/>
              </a:rPr>
              <a:t>是否为真或假。那么如何来解决这个问题呢？幸运的是存在一个域，即</a:t>
            </a:r>
            <a:r>
              <a:rPr lang="en-US" altLang="zh-CN" sz="2400">
                <a:latin typeface="幼圆" panose="02010509060101010101" pitchFamily="49" charset="-122"/>
                <a:ea typeface="幼圆" panose="02010509060101010101" pitchFamily="49" charset="-122"/>
              </a:rPr>
              <a:t>Herbrand</a:t>
            </a:r>
            <a:r>
              <a:rPr lang="zh-CN" altLang="zh-CN" sz="2400">
                <a:latin typeface="幼圆" panose="02010509060101010101" pitchFamily="49" charset="-122"/>
                <a:ea typeface="幼圆" panose="02010509060101010101" pitchFamily="49" charset="-122"/>
              </a:rPr>
              <a:t>域，它是一个可数无穷的集合，如果一个公式基于</a:t>
            </a:r>
            <a:r>
              <a:rPr lang="en-US" altLang="zh-CN" sz="2400">
                <a:latin typeface="幼圆" panose="02010509060101010101" pitchFamily="49" charset="-122"/>
                <a:ea typeface="幼圆" panose="02010509060101010101" pitchFamily="49" charset="-122"/>
              </a:rPr>
              <a:t>Herbrand</a:t>
            </a:r>
            <a:r>
              <a:rPr lang="zh-CN" altLang="zh-CN" sz="2400">
                <a:latin typeface="幼圆" panose="02010509060101010101" pitchFamily="49" charset="-122"/>
                <a:ea typeface="幼圆" panose="02010509060101010101" pitchFamily="49" charset="-122"/>
              </a:rPr>
              <a:t>解释为假，则就在所有的解释中取假值。基于</a:t>
            </a:r>
            <a:r>
              <a:rPr lang="en-US" altLang="zh-CN" sz="2400">
                <a:latin typeface="幼圆" panose="02010509060101010101" pitchFamily="49" charset="-122"/>
                <a:ea typeface="幼圆" panose="02010509060101010101" pitchFamily="49" charset="-122"/>
              </a:rPr>
              <a:t>Herbrand</a:t>
            </a:r>
            <a:r>
              <a:rPr lang="zh-CN" altLang="zh-CN" sz="2400">
                <a:latin typeface="幼圆" panose="02010509060101010101" pitchFamily="49" charset="-122"/>
                <a:ea typeface="幼圆" panose="02010509060101010101" pitchFamily="49" charset="-122"/>
              </a:rPr>
              <a:t>域，希尔伯特（</a:t>
            </a:r>
            <a:r>
              <a:rPr lang="en-US" altLang="zh-CN" sz="2400">
                <a:latin typeface="幼圆" panose="02010509060101010101" pitchFamily="49" charset="-122"/>
                <a:ea typeface="幼圆" panose="02010509060101010101" pitchFamily="49" charset="-122"/>
              </a:rPr>
              <a:t>Herbrand D</a:t>
            </a:r>
            <a:r>
              <a:rPr lang="zh-CN" altLang="zh-CN" sz="2400">
                <a:latin typeface="幼圆" panose="02010509060101010101" pitchFamily="49" charset="-122"/>
                <a:ea typeface="幼圆" panose="02010509060101010101" pitchFamily="49" charset="-122"/>
              </a:rPr>
              <a:t>）给出了重要的定理，为不可满足的公式判定过程奠定了基础。</a:t>
            </a:r>
            <a:r>
              <a:rPr lang="en-US" altLang="zh-CN" sz="2400">
                <a:latin typeface="幼圆" panose="02010509060101010101" pitchFamily="49" charset="-122"/>
                <a:ea typeface="幼圆" panose="02010509060101010101" pitchFamily="49" charset="-122"/>
              </a:rPr>
              <a:t>Robinson</a:t>
            </a:r>
            <a:r>
              <a:rPr lang="zh-CN" altLang="zh-CN" sz="2400">
                <a:latin typeface="幼圆" panose="02010509060101010101" pitchFamily="49" charset="-122"/>
                <a:ea typeface="幼圆" panose="02010509060101010101" pitchFamily="49" charset="-122"/>
              </a:rPr>
              <a:t>给出了用于从不可满足的公式推出</a:t>
            </a:r>
            <a:r>
              <a:rPr lang="en-US" altLang="zh-CN" sz="2400">
                <a:latin typeface="幼圆" panose="02010509060101010101" pitchFamily="49" charset="-122"/>
                <a:ea typeface="幼圆" panose="02010509060101010101" pitchFamily="49" charset="-122"/>
              </a:rPr>
              <a:t>F</a:t>
            </a:r>
            <a:r>
              <a:rPr lang="zh-CN" altLang="zh-CN" sz="2400">
                <a:latin typeface="幼圆" panose="02010509060101010101" pitchFamily="49" charset="-122"/>
                <a:ea typeface="幼圆" panose="02010509060101010101" pitchFamily="49" charset="-122"/>
              </a:rPr>
              <a:t>的归结推理规则，为定理机械证明取得了重要的突破，使其达到了应用的阶段。</a:t>
            </a:r>
          </a:p>
        </p:txBody>
      </p:sp>
      <p:sp>
        <p:nvSpPr>
          <p:cNvPr id="26628" name="日期占位符 1">
            <a:extLst>
              <a:ext uri="{FF2B5EF4-FFF2-40B4-BE49-F238E27FC236}">
                <a16:creationId xmlns:a16="http://schemas.microsoft.com/office/drawing/2014/main" id="{BD624F1B-A515-40B2-AD01-D382BFBE65B8}"/>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BE3858D-F7C8-4AB1-984E-53BB13808B84}" type="datetime1">
              <a:rPr lang="zh-CN" altLang="en-US" sz="1400" smtClean="0"/>
              <a:pPr>
                <a:spcBef>
                  <a:spcPct val="0"/>
                </a:spcBef>
                <a:buFontTx/>
                <a:buNone/>
              </a:pPr>
              <a:t>2021/11/2</a:t>
            </a:fld>
            <a:endParaRPr lang="en-US" altLang="zh-CN" sz="1400"/>
          </a:p>
        </p:txBody>
      </p:sp>
      <p:sp>
        <p:nvSpPr>
          <p:cNvPr id="26629" name="页脚占位符 2">
            <a:extLst>
              <a:ext uri="{FF2B5EF4-FFF2-40B4-BE49-F238E27FC236}">
                <a16:creationId xmlns:a16="http://schemas.microsoft.com/office/drawing/2014/main" id="{6336C265-9A7E-48E0-A970-24AD5C6F43F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26630" name="灯片编号占位符 3">
            <a:extLst>
              <a:ext uri="{FF2B5EF4-FFF2-40B4-BE49-F238E27FC236}">
                <a16:creationId xmlns:a16="http://schemas.microsoft.com/office/drawing/2014/main" id="{8C8AAA5E-254A-491B-BF03-22A39C4FAF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11F8F87-34A4-4CD9-B9D4-3DEC94E907FE}" type="slidenum">
              <a:rPr lang="zh-CN" altLang="en-US" sz="1400"/>
              <a:pPr>
                <a:spcBef>
                  <a:spcPct val="0"/>
                </a:spcBef>
                <a:buFontTx/>
                <a:buNone/>
              </a:pPr>
              <a:t>16</a:t>
            </a:fld>
            <a:endParaRPr lang="en-US" altLang="zh-CN" sz="1400"/>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F5819DCF-A608-4C4E-BCF2-4261E0136C70}"/>
              </a:ext>
            </a:extLst>
          </p:cNvPr>
          <p:cNvSpPr>
            <a:spLocks noGrp="1" noChangeArrowheads="1"/>
          </p:cNvSpPr>
          <p:nvPr>
            <p:ph type="title"/>
          </p:nvPr>
        </p:nvSpPr>
        <p:spPr/>
        <p:txBody>
          <a:bodyPr/>
          <a:lstStyle/>
          <a:p>
            <a:pPr>
              <a:defRPr/>
            </a:pPr>
            <a:r>
              <a:rPr lang="zh-CN" altLang="zh-CN" b="1" dirty="0">
                <a:solidFill>
                  <a:schemeClr val="accent6"/>
                </a:solidFill>
                <a:latin typeface="黑体" panose="02010609060101010101" pitchFamily="49" charset="-122"/>
                <a:ea typeface="黑体" panose="02010609060101010101" pitchFamily="49" charset="-122"/>
              </a:rPr>
              <a:t>归结演绎推理</a:t>
            </a:r>
            <a:endParaRPr lang="zh-CN" altLang="en-US" b="1" dirty="0">
              <a:solidFill>
                <a:schemeClr val="accent6"/>
              </a:solidFill>
              <a:latin typeface="黑体" panose="02010609060101010101" pitchFamily="49" charset="-122"/>
              <a:ea typeface="黑体" panose="02010609060101010101" pitchFamily="49" charset="-122"/>
              <a:sym typeface="Symbol" pitchFamily="18" charset="2"/>
            </a:endParaRPr>
          </a:p>
        </p:txBody>
      </p:sp>
      <p:sp>
        <p:nvSpPr>
          <p:cNvPr id="28675" name="Rectangle 3">
            <a:extLst>
              <a:ext uri="{FF2B5EF4-FFF2-40B4-BE49-F238E27FC236}">
                <a16:creationId xmlns:a16="http://schemas.microsoft.com/office/drawing/2014/main" id="{E8FE8599-A38E-4A24-92C6-97E1A3601B38}"/>
              </a:ext>
            </a:extLst>
          </p:cNvPr>
          <p:cNvSpPr>
            <a:spLocks noGrp="1" noChangeArrowheads="1"/>
          </p:cNvSpPr>
          <p:nvPr>
            <p:ph idx="1"/>
          </p:nvPr>
        </p:nvSpPr>
        <p:spPr>
          <a:xfrm>
            <a:off x="468313" y="1268413"/>
            <a:ext cx="8496300" cy="4495800"/>
          </a:xfrm>
        </p:spPr>
        <p:txBody>
          <a:bodyPr>
            <a:normAutofit fontScale="92500" lnSpcReduction="10000"/>
          </a:bodyPr>
          <a:lstStyle/>
          <a:p>
            <a:pPr>
              <a:lnSpc>
                <a:spcPct val="150000"/>
              </a:lnSpc>
            </a:pPr>
            <a:r>
              <a:rPr lang="zh-CN" altLang="zh-CN" sz="2400">
                <a:latin typeface="幼圆" panose="02010509060101010101" pitchFamily="49" charset="-122"/>
                <a:ea typeface="幼圆" panose="02010509060101010101" pitchFamily="49" charset="-122"/>
              </a:rPr>
              <a:t>归结证明过程是一种反驳程序，即不是证明一个公式是有效的，而是证明公式之非是不一致的。这完全是为了方便，并且不失一般性。归结推理规则所应用的对象是命题或谓词合式公式的一种特殊的形式，称为子句。因此在使用归结推理规则进行归结之前需要把合式公式化为子句式。</a:t>
            </a:r>
          </a:p>
          <a:p>
            <a:pPr>
              <a:lnSpc>
                <a:spcPct val="150000"/>
              </a:lnSpc>
            </a:pPr>
            <a:r>
              <a:rPr lang="zh-CN" altLang="zh-CN" sz="2400">
                <a:latin typeface="幼圆" panose="02010509060101010101" pitchFamily="49" charset="-122"/>
                <a:ea typeface="幼圆" panose="02010509060101010101" pitchFamily="49" charset="-122"/>
              </a:rPr>
              <a:t>在数理逻辑中，我们知道如何把一个公式化成前束标准型（</a:t>
            </a:r>
            <a:r>
              <a:rPr lang="en-US" altLang="zh-CN" sz="2400">
                <a:latin typeface="幼圆" panose="02010509060101010101" pitchFamily="49" charset="-122"/>
                <a:ea typeface="幼圆" panose="02010509060101010101" pitchFamily="49" charset="-122"/>
              </a:rPr>
              <a:t>Q</a:t>
            </a:r>
            <a:r>
              <a:rPr lang="en-US" altLang="zh-CN" sz="2400" baseline="-25000">
                <a:latin typeface="幼圆" panose="02010509060101010101" pitchFamily="49" charset="-122"/>
                <a:ea typeface="幼圆" panose="02010509060101010101" pitchFamily="49" charset="-122"/>
              </a:rPr>
              <a:t>1</a:t>
            </a:r>
            <a:r>
              <a:rPr lang="en-US" altLang="zh-CN" sz="2400" i="1">
                <a:latin typeface="幼圆" panose="02010509060101010101" pitchFamily="49" charset="-122"/>
                <a:ea typeface="幼圆" panose="02010509060101010101" pitchFamily="49" charset="-122"/>
              </a:rPr>
              <a:t>x</a:t>
            </a:r>
            <a:r>
              <a:rPr lang="en-US" altLang="zh-CN" sz="2400" baseline="-25000">
                <a:latin typeface="幼圆" panose="02010509060101010101" pitchFamily="49" charset="-122"/>
                <a:ea typeface="幼圆" panose="02010509060101010101" pitchFamily="49" charset="-122"/>
              </a:rPr>
              <a:t>1</a:t>
            </a:r>
            <a:r>
              <a:rPr lang="zh-CN" altLang="zh-CN"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Q</a:t>
            </a:r>
            <a:r>
              <a:rPr lang="en-US" altLang="zh-CN" sz="2400" baseline="-25000">
                <a:latin typeface="幼圆" panose="02010509060101010101" pitchFamily="49" charset="-122"/>
                <a:ea typeface="幼圆" panose="02010509060101010101" pitchFamily="49" charset="-122"/>
              </a:rPr>
              <a:t>n</a:t>
            </a:r>
            <a:r>
              <a:rPr lang="en-US" altLang="zh-CN" sz="2400" i="1">
                <a:latin typeface="幼圆" panose="02010509060101010101" pitchFamily="49" charset="-122"/>
                <a:ea typeface="幼圆" panose="02010509060101010101" pitchFamily="49" charset="-122"/>
              </a:rPr>
              <a:t>x</a:t>
            </a:r>
            <a:r>
              <a:rPr lang="en-US" altLang="zh-CN" sz="2400" baseline="-25000">
                <a:latin typeface="幼圆" panose="02010509060101010101" pitchFamily="49" charset="-122"/>
                <a:ea typeface="幼圆" panose="02010509060101010101" pitchFamily="49" charset="-122"/>
              </a:rPr>
              <a:t>n</a:t>
            </a:r>
            <a:r>
              <a:rPr lang="zh-CN" altLang="zh-CN"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M</a:t>
            </a:r>
            <a:r>
              <a:rPr lang="zh-CN" altLang="zh-CN" sz="2400">
                <a:latin typeface="幼圆" panose="02010509060101010101" pitchFamily="49" charset="-122"/>
                <a:ea typeface="幼圆" panose="02010509060101010101" pitchFamily="49" charset="-122"/>
              </a:rPr>
              <a:t>，由于</a:t>
            </a:r>
            <a:r>
              <a:rPr lang="en-US" altLang="zh-CN" sz="2400">
                <a:latin typeface="幼圆" panose="02010509060101010101" pitchFamily="49" charset="-122"/>
                <a:ea typeface="幼圆" panose="02010509060101010101" pitchFamily="49" charset="-122"/>
              </a:rPr>
              <a:t>M</a:t>
            </a:r>
            <a:r>
              <a:rPr lang="zh-CN" altLang="zh-CN" sz="2400">
                <a:latin typeface="幼圆" panose="02010509060101010101" pitchFamily="49" charset="-122"/>
                <a:ea typeface="幼圆" panose="02010509060101010101" pitchFamily="49" charset="-122"/>
              </a:rPr>
              <a:t>中不含量词总可以把它变换成合取范式。无论是前束标准型还是合取范式都是与原来的合式公式等值的。</a:t>
            </a:r>
          </a:p>
        </p:txBody>
      </p:sp>
      <p:sp>
        <p:nvSpPr>
          <p:cNvPr id="28676" name="日期占位符 1">
            <a:extLst>
              <a:ext uri="{FF2B5EF4-FFF2-40B4-BE49-F238E27FC236}">
                <a16:creationId xmlns:a16="http://schemas.microsoft.com/office/drawing/2014/main" id="{16E9FA1D-68AC-4E8D-88EE-FDFE5A139CC8}"/>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E807313-DD2F-4D0C-9ADC-77044F2EB866}" type="datetime1">
              <a:rPr lang="zh-CN" altLang="en-US" sz="1400" smtClean="0"/>
              <a:pPr>
                <a:spcBef>
                  <a:spcPct val="0"/>
                </a:spcBef>
                <a:buFontTx/>
                <a:buNone/>
              </a:pPr>
              <a:t>2021/11/2</a:t>
            </a:fld>
            <a:endParaRPr lang="en-US" altLang="zh-CN" sz="1400"/>
          </a:p>
        </p:txBody>
      </p:sp>
      <p:sp>
        <p:nvSpPr>
          <p:cNvPr id="28677" name="页脚占位符 2">
            <a:extLst>
              <a:ext uri="{FF2B5EF4-FFF2-40B4-BE49-F238E27FC236}">
                <a16:creationId xmlns:a16="http://schemas.microsoft.com/office/drawing/2014/main" id="{C6CF6FF7-7CAB-458F-9C37-3B9BC32B6D6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28678" name="灯片编号占位符 3">
            <a:extLst>
              <a:ext uri="{FF2B5EF4-FFF2-40B4-BE49-F238E27FC236}">
                <a16:creationId xmlns:a16="http://schemas.microsoft.com/office/drawing/2014/main" id="{E74A76C5-9622-4EC0-8AF2-6680561B55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FB18AA0-C382-406D-8DAB-DED31471355B}" type="slidenum">
              <a:rPr lang="zh-CN" altLang="en-US" sz="1400"/>
              <a:pPr>
                <a:spcBef>
                  <a:spcPct val="0"/>
                </a:spcBef>
                <a:buFontTx/>
                <a:buNone/>
              </a:pPr>
              <a:t>17</a:t>
            </a:fld>
            <a:endParaRPr lang="en-US" altLang="zh-CN" sz="1400"/>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18393132-0985-4B8E-ACAA-18CFB2DC79E2}"/>
              </a:ext>
            </a:extLst>
          </p:cNvPr>
          <p:cNvSpPr>
            <a:spLocks noGrp="1" noChangeArrowheads="1"/>
          </p:cNvSpPr>
          <p:nvPr>
            <p:ph type="title"/>
          </p:nvPr>
        </p:nvSpPr>
        <p:spPr/>
        <p:txBody>
          <a:bodyPr/>
          <a:lstStyle/>
          <a:p>
            <a:pPr>
              <a:defRPr/>
            </a:pPr>
            <a:r>
              <a:rPr lang="en-US" altLang="zh-CN" b="1" dirty="0">
                <a:solidFill>
                  <a:schemeClr val="accent6"/>
                </a:solidFill>
                <a:latin typeface="黑体" panose="02010609060101010101" pitchFamily="49" charset="-122"/>
                <a:ea typeface="黑体" panose="02010609060101010101" pitchFamily="49" charset="-122"/>
                <a:sym typeface="Symbol" pitchFamily="18" charset="2"/>
              </a:rPr>
              <a:t>SKOLEM</a:t>
            </a:r>
            <a:r>
              <a:rPr lang="zh-CN" altLang="en-US" b="1" dirty="0">
                <a:solidFill>
                  <a:schemeClr val="accent6"/>
                </a:solidFill>
                <a:latin typeface="黑体" panose="02010609060101010101" pitchFamily="49" charset="-122"/>
                <a:ea typeface="黑体" panose="02010609060101010101" pitchFamily="49" charset="-122"/>
                <a:sym typeface="Symbol" pitchFamily="18" charset="2"/>
              </a:rPr>
              <a:t>标准型</a:t>
            </a:r>
          </a:p>
        </p:txBody>
      </p:sp>
      <p:sp>
        <p:nvSpPr>
          <p:cNvPr id="30723" name="Rectangle 3">
            <a:extLst>
              <a:ext uri="{FF2B5EF4-FFF2-40B4-BE49-F238E27FC236}">
                <a16:creationId xmlns:a16="http://schemas.microsoft.com/office/drawing/2014/main" id="{F5B6B461-B9B3-4FD8-9518-815ABFE856AC}"/>
              </a:ext>
            </a:extLst>
          </p:cNvPr>
          <p:cNvSpPr>
            <a:spLocks noGrp="1" noChangeArrowheads="1"/>
          </p:cNvSpPr>
          <p:nvPr>
            <p:ph idx="1"/>
          </p:nvPr>
        </p:nvSpPr>
        <p:spPr>
          <a:xfrm>
            <a:off x="684213" y="1196975"/>
            <a:ext cx="7924800" cy="4648200"/>
          </a:xfrm>
        </p:spPr>
        <p:txBody>
          <a:bodyPr>
            <a:normAutofit fontScale="70000" lnSpcReduction="20000"/>
          </a:bodyPr>
          <a:lstStyle/>
          <a:p>
            <a:pPr>
              <a:lnSpc>
                <a:spcPts val="3000"/>
              </a:lnSpc>
            </a:pPr>
            <a:r>
              <a:rPr lang="en-US" altLang="zh-CN" sz="2000">
                <a:latin typeface="幼圆" panose="02010509060101010101" pitchFamily="49" charset="-122"/>
                <a:ea typeface="幼圆" panose="02010509060101010101" pitchFamily="49" charset="-122"/>
                <a:sym typeface="Symbol" panose="05050102010706020507" pitchFamily="18" charset="2"/>
              </a:rPr>
              <a:t> </a:t>
            </a:r>
            <a:r>
              <a:rPr lang="zh-CN" altLang="en-US" sz="2000">
                <a:latin typeface="幼圆" panose="02010509060101010101" pitchFamily="49" charset="-122"/>
                <a:ea typeface="幼圆" panose="02010509060101010101" pitchFamily="49" charset="-122"/>
                <a:sym typeface="Symbol" panose="05050102010706020507" pitchFamily="18" charset="2"/>
              </a:rPr>
              <a:t>前束范式</a:t>
            </a:r>
          </a:p>
          <a:p>
            <a:pPr>
              <a:lnSpc>
                <a:spcPts val="3000"/>
              </a:lnSpc>
              <a:buFontTx/>
              <a:buNone/>
            </a:pPr>
            <a:r>
              <a:rPr lang="zh-CN" altLang="en-US" sz="2000">
                <a:latin typeface="幼圆" panose="02010509060101010101" pitchFamily="49" charset="-122"/>
                <a:ea typeface="幼圆" panose="02010509060101010101" pitchFamily="49" charset="-122"/>
                <a:sym typeface="Symbol" panose="05050102010706020507" pitchFamily="18" charset="2"/>
              </a:rPr>
              <a:t>        </a:t>
            </a:r>
            <a:r>
              <a:rPr lang="zh-CN" altLang="en-US" sz="2000" i="1">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Q</a:t>
            </a:r>
            <a:r>
              <a:rPr lang="en-US" altLang="zh-CN" sz="2000" i="1" baseline="-25000">
                <a:latin typeface="幼圆" panose="02010509060101010101" pitchFamily="49" charset="-122"/>
                <a:ea typeface="幼圆" panose="02010509060101010101" pitchFamily="49" charset="-122"/>
                <a:sym typeface="Symbol" panose="05050102010706020507" pitchFamily="18" charset="2"/>
              </a:rPr>
              <a:t>1</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i="1" baseline="-25000">
                <a:latin typeface="幼圆" panose="02010509060101010101" pitchFamily="49" charset="-122"/>
                <a:ea typeface="幼圆" panose="02010509060101010101" pitchFamily="49" charset="-122"/>
                <a:sym typeface="Symbol" panose="05050102010706020507" pitchFamily="18" charset="2"/>
              </a:rPr>
              <a:t>1</a:t>
            </a:r>
            <a:r>
              <a:rPr lang="en-US" altLang="zh-CN" sz="2000" i="1">
                <a:latin typeface="幼圆" panose="02010509060101010101" pitchFamily="49" charset="-122"/>
                <a:ea typeface="幼圆" panose="02010509060101010101" pitchFamily="49" charset="-122"/>
                <a:sym typeface="Symbol" panose="05050102010706020507" pitchFamily="18" charset="2"/>
              </a:rPr>
              <a:t>)…(Q</a:t>
            </a:r>
            <a:r>
              <a:rPr lang="en-US" altLang="zh-CN" sz="2000" i="1" baseline="-25000">
                <a:latin typeface="幼圆" panose="02010509060101010101" pitchFamily="49" charset="-122"/>
                <a:ea typeface="幼圆" panose="02010509060101010101" pitchFamily="49" charset="-122"/>
                <a:sym typeface="Symbol" panose="05050102010706020507" pitchFamily="18" charset="2"/>
              </a:rPr>
              <a:t>n</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i="1" baseline="-25000">
                <a:latin typeface="幼圆" panose="02010509060101010101" pitchFamily="49" charset="-122"/>
                <a:ea typeface="幼圆" panose="02010509060101010101" pitchFamily="49" charset="-122"/>
                <a:sym typeface="Symbol" panose="05050102010706020507" pitchFamily="18" charset="2"/>
              </a:rPr>
              <a:t>n</a:t>
            </a:r>
            <a:r>
              <a:rPr lang="en-US" altLang="zh-CN" sz="2000" i="1">
                <a:latin typeface="幼圆" panose="02010509060101010101" pitchFamily="49" charset="-122"/>
                <a:ea typeface="幼圆" panose="02010509060101010101" pitchFamily="49" charset="-122"/>
                <a:sym typeface="Symbol" panose="05050102010706020507" pitchFamily="18" charset="2"/>
              </a:rPr>
              <a:t>)M(x</a:t>
            </a:r>
            <a:r>
              <a:rPr lang="en-US" altLang="zh-CN" sz="2000" i="1" baseline="-25000">
                <a:latin typeface="幼圆" panose="02010509060101010101" pitchFamily="49" charset="-122"/>
                <a:ea typeface="幼圆" panose="02010509060101010101" pitchFamily="49" charset="-122"/>
                <a:sym typeface="Symbol" panose="05050102010706020507" pitchFamily="18" charset="2"/>
              </a:rPr>
              <a:t>1</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i="1" baseline="-25000">
                <a:latin typeface="幼圆" panose="02010509060101010101" pitchFamily="49" charset="-122"/>
                <a:ea typeface="幼圆" panose="02010509060101010101" pitchFamily="49" charset="-122"/>
                <a:sym typeface="Symbol" panose="05050102010706020507" pitchFamily="18" charset="2"/>
              </a:rPr>
              <a:t>n</a:t>
            </a:r>
            <a:r>
              <a:rPr lang="en-US" altLang="zh-CN" sz="2000" i="1">
                <a:latin typeface="幼圆" panose="02010509060101010101" pitchFamily="49" charset="-122"/>
                <a:ea typeface="幼圆" panose="02010509060101010101" pitchFamily="49" charset="-122"/>
                <a:sym typeface="Symbol" panose="05050102010706020507" pitchFamily="18" charset="2"/>
              </a:rPr>
              <a:t>)</a:t>
            </a:r>
            <a:endParaRPr lang="zh-CN" altLang="en-US" sz="2000" i="1">
              <a:latin typeface="幼圆" panose="02010509060101010101" pitchFamily="49" charset="-122"/>
              <a:ea typeface="幼圆" panose="02010509060101010101" pitchFamily="49" charset="-122"/>
              <a:sym typeface="Symbol" panose="05050102010706020507" pitchFamily="18" charset="2"/>
            </a:endParaRPr>
          </a:p>
          <a:p>
            <a:pPr lvl="1">
              <a:lnSpc>
                <a:spcPts val="3000"/>
              </a:lnSpc>
              <a:buFontTx/>
              <a:buNone/>
            </a:pPr>
            <a:r>
              <a:rPr lang="zh-CN" altLang="zh-CN" sz="2000">
                <a:latin typeface="幼圆" panose="02010509060101010101" pitchFamily="49" charset="-122"/>
                <a:ea typeface="幼圆" panose="02010509060101010101" pitchFamily="49" charset="-122"/>
                <a:sym typeface="Symbol" panose="05050102010706020507" pitchFamily="18" charset="2"/>
              </a:rPr>
              <a:t>前束形==  (   前  缀  )     { 母  式   }</a:t>
            </a:r>
          </a:p>
          <a:p>
            <a:pPr lvl="1">
              <a:lnSpc>
                <a:spcPts val="3000"/>
              </a:lnSpc>
              <a:buFontTx/>
              <a:buNone/>
            </a:pPr>
            <a:r>
              <a:rPr lang="zh-CN" altLang="en-US" sz="2000">
                <a:latin typeface="幼圆" panose="02010509060101010101" pitchFamily="49" charset="-122"/>
                <a:ea typeface="幼圆" panose="02010509060101010101" pitchFamily="49" charset="-122"/>
                <a:sym typeface="Symbol" panose="05050102010706020507" pitchFamily="18" charset="2"/>
              </a:rPr>
              <a:t> </a:t>
            </a:r>
            <a:r>
              <a:rPr lang="zh-CN" altLang="zh-CN" sz="2000">
                <a:latin typeface="幼圆" panose="02010509060101010101" pitchFamily="49" charset="-122"/>
                <a:ea typeface="幼圆" panose="02010509060101010101" pitchFamily="49" charset="-122"/>
                <a:sym typeface="Symbol" panose="05050102010706020507" pitchFamily="18" charset="2"/>
              </a:rPr>
              <a:t>              量词串  </a:t>
            </a:r>
            <a:r>
              <a:rPr lang="zh-CN" altLang="en-US" sz="2000">
                <a:latin typeface="幼圆" panose="02010509060101010101" pitchFamily="49" charset="-122"/>
                <a:ea typeface="幼圆" panose="02010509060101010101" pitchFamily="49" charset="-122"/>
                <a:sym typeface="Symbol" panose="05050102010706020507" pitchFamily="18" charset="2"/>
              </a:rPr>
              <a:t>     </a:t>
            </a:r>
            <a:r>
              <a:rPr lang="zh-CN" altLang="zh-CN" sz="2000">
                <a:latin typeface="幼圆" panose="02010509060101010101" pitchFamily="49" charset="-122"/>
                <a:ea typeface="幼圆" panose="02010509060101010101" pitchFamily="49" charset="-122"/>
                <a:sym typeface="Symbol" panose="05050102010706020507" pitchFamily="18" charset="2"/>
              </a:rPr>
              <a:t>无量词公式</a:t>
            </a:r>
            <a:endParaRPr lang="zh-CN" altLang="en-US" sz="2000">
              <a:latin typeface="幼圆" panose="02010509060101010101" pitchFamily="49" charset="-122"/>
              <a:ea typeface="幼圆" panose="02010509060101010101" pitchFamily="49" charset="-122"/>
              <a:sym typeface="Symbol" panose="05050102010706020507" pitchFamily="18" charset="2"/>
            </a:endParaRPr>
          </a:p>
          <a:p>
            <a:pPr>
              <a:lnSpc>
                <a:spcPts val="3000"/>
              </a:lnSpc>
            </a:pPr>
            <a:r>
              <a:rPr lang="zh-CN" altLang="en-US" sz="2000">
                <a:latin typeface="幼圆" panose="02010509060101010101" pitchFamily="49" charset="-122"/>
                <a:ea typeface="幼圆" panose="02010509060101010101" pitchFamily="49" charset="-122"/>
                <a:sym typeface="Symbol" panose="05050102010706020507" pitchFamily="18" charset="2"/>
              </a:rPr>
              <a:t>定理：任何公式</a:t>
            </a:r>
            <a:r>
              <a:rPr lang="en-US" altLang="zh-CN" sz="2000">
                <a:latin typeface="幼圆" panose="02010509060101010101" pitchFamily="49" charset="-122"/>
                <a:ea typeface="幼圆" panose="02010509060101010101" pitchFamily="49" charset="-122"/>
                <a:sym typeface="Symbol" panose="05050102010706020507" pitchFamily="18" charset="2"/>
              </a:rPr>
              <a:t>G</a:t>
            </a:r>
            <a:r>
              <a:rPr lang="zh-CN" altLang="en-US" sz="2000">
                <a:latin typeface="幼圆" panose="02010509060101010101" pitchFamily="49" charset="-122"/>
                <a:ea typeface="幼圆" panose="02010509060101010101" pitchFamily="49" charset="-122"/>
                <a:sym typeface="Symbol" panose="05050102010706020507" pitchFamily="18" charset="2"/>
              </a:rPr>
              <a:t>都等价于一个前束范式</a:t>
            </a:r>
            <a:endParaRPr lang="zh-CN" altLang="zh-CN" sz="2000">
              <a:latin typeface="幼圆" panose="02010509060101010101" pitchFamily="49" charset="-122"/>
              <a:ea typeface="幼圆" panose="02010509060101010101" pitchFamily="49" charset="-122"/>
              <a:sym typeface="Symbol" panose="05050102010706020507" pitchFamily="18" charset="2"/>
            </a:endParaRPr>
          </a:p>
          <a:p>
            <a:pPr>
              <a:lnSpc>
                <a:spcPts val="3000"/>
              </a:lnSpc>
            </a:pPr>
            <a:r>
              <a:rPr lang="en-US" altLang="zh-CN" sz="2000">
                <a:latin typeface="幼圆" panose="02010509060101010101" pitchFamily="49" charset="-122"/>
                <a:ea typeface="幼圆" panose="02010509060101010101" pitchFamily="49" charset="-122"/>
                <a:sym typeface="Symbol" panose="05050102010706020507" pitchFamily="18" charset="2"/>
              </a:rPr>
              <a:t>Skolem</a:t>
            </a:r>
            <a:r>
              <a:rPr lang="zh-CN" altLang="en-US" sz="2000">
                <a:latin typeface="幼圆" panose="02010509060101010101" pitchFamily="49" charset="-122"/>
                <a:ea typeface="幼圆" panose="02010509060101010101" pitchFamily="49" charset="-122"/>
                <a:sym typeface="Symbol" panose="05050102010706020507" pitchFamily="18" charset="2"/>
              </a:rPr>
              <a:t>函数：</a:t>
            </a:r>
          </a:p>
          <a:p>
            <a:pPr lvl="1">
              <a:lnSpc>
                <a:spcPts val="3000"/>
              </a:lnSpc>
            </a:pPr>
            <a:r>
              <a:rPr lang="zh-CN" altLang="en-US" sz="2000">
                <a:latin typeface="幼圆" panose="02010509060101010101" pitchFamily="49" charset="-122"/>
                <a:ea typeface="幼圆" panose="02010509060101010101" pitchFamily="49" charset="-122"/>
                <a:sym typeface="Symbol" panose="05050102010706020507" pitchFamily="18" charset="2"/>
              </a:rPr>
              <a:t>存在量词不出现在全称量词的辖域内,此时只要用一个新的个体常量(称为</a:t>
            </a:r>
            <a:r>
              <a:rPr lang="en-US" altLang="zh-CN" sz="2000">
                <a:latin typeface="幼圆" panose="02010509060101010101" pitchFamily="49" charset="-122"/>
                <a:ea typeface="幼圆" panose="02010509060101010101" pitchFamily="49" charset="-122"/>
                <a:sym typeface="Symbol" panose="05050102010706020507" pitchFamily="18" charset="2"/>
              </a:rPr>
              <a:t>Skolem</a:t>
            </a:r>
            <a:r>
              <a:rPr lang="zh-CN" altLang="en-US" sz="2000">
                <a:latin typeface="幼圆" panose="02010509060101010101" pitchFamily="49" charset="-122"/>
                <a:ea typeface="幼圆" panose="02010509060101010101" pitchFamily="49" charset="-122"/>
                <a:sym typeface="Symbol" panose="05050102010706020507" pitchFamily="18" charset="2"/>
              </a:rPr>
              <a:t>常量)替换受该存在量词约束的变元就可消去存在量词</a:t>
            </a:r>
          </a:p>
          <a:p>
            <a:pPr lvl="1">
              <a:lnSpc>
                <a:spcPts val="3000"/>
              </a:lnSpc>
            </a:pPr>
            <a:r>
              <a:rPr lang="zh-CN" altLang="en-US" sz="2000">
                <a:latin typeface="幼圆" panose="02010509060101010101" pitchFamily="49" charset="-122"/>
                <a:ea typeface="幼圆" panose="02010509060101010101" pitchFamily="49" charset="-122"/>
                <a:sym typeface="Symbol" panose="05050102010706020507" pitchFamily="18" charset="2"/>
              </a:rPr>
              <a:t>存在量词位于一个或多个全称量词的辖域内.此时需要</a:t>
            </a:r>
            <a:r>
              <a:rPr lang="en-US" altLang="zh-CN" sz="2000">
                <a:latin typeface="幼圆" panose="02010509060101010101" pitchFamily="49" charset="-122"/>
                <a:ea typeface="幼圆" panose="02010509060101010101" pitchFamily="49" charset="-122"/>
                <a:sym typeface="Symbol" panose="05050102010706020507" pitchFamily="18" charset="2"/>
              </a:rPr>
              <a:t>Skolem</a:t>
            </a:r>
            <a:r>
              <a:rPr lang="zh-CN" altLang="zh-CN" sz="2000">
                <a:latin typeface="幼圆" panose="02010509060101010101" pitchFamily="49" charset="-122"/>
                <a:ea typeface="幼圆" panose="02010509060101010101" pitchFamily="49" charset="-122"/>
                <a:sym typeface="Symbol" panose="05050102010706020507" pitchFamily="18" charset="2"/>
              </a:rPr>
              <a:t>函数,该函数的变元就是由那些全称量词所约束的全称量词量化的变量.Skolem函数所使用的函数符号必须是新的.</a:t>
            </a:r>
            <a:endParaRPr lang="zh-CN" altLang="en-US" sz="2000">
              <a:latin typeface="幼圆" panose="02010509060101010101" pitchFamily="49" charset="-122"/>
              <a:ea typeface="幼圆" panose="02010509060101010101" pitchFamily="49" charset="-122"/>
              <a:sym typeface="Symbol" panose="05050102010706020507" pitchFamily="18" charset="2"/>
            </a:endParaRPr>
          </a:p>
        </p:txBody>
      </p:sp>
      <p:sp>
        <p:nvSpPr>
          <p:cNvPr id="30724" name="日期占位符 1">
            <a:extLst>
              <a:ext uri="{FF2B5EF4-FFF2-40B4-BE49-F238E27FC236}">
                <a16:creationId xmlns:a16="http://schemas.microsoft.com/office/drawing/2014/main" id="{7FA1955D-4736-4DD3-B45C-C9B371E80E2E}"/>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8BA784A-588C-4528-9902-FDB51CFE825C}" type="datetime1">
              <a:rPr lang="zh-CN" altLang="en-US" sz="1400" smtClean="0"/>
              <a:pPr>
                <a:spcBef>
                  <a:spcPct val="0"/>
                </a:spcBef>
                <a:buFontTx/>
                <a:buNone/>
              </a:pPr>
              <a:t>2021/11/2</a:t>
            </a:fld>
            <a:endParaRPr lang="en-US" altLang="zh-CN" sz="1400"/>
          </a:p>
        </p:txBody>
      </p:sp>
      <p:sp>
        <p:nvSpPr>
          <p:cNvPr id="30725" name="页脚占位符 2">
            <a:extLst>
              <a:ext uri="{FF2B5EF4-FFF2-40B4-BE49-F238E27FC236}">
                <a16:creationId xmlns:a16="http://schemas.microsoft.com/office/drawing/2014/main" id="{DCEEBE5B-2450-4A1C-97DA-D838B5DCE8F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30726" name="灯片编号占位符 3">
            <a:extLst>
              <a:ext uri="{FF2B5EF4-FFF2-40B4-BE49-F238E27FC236}">
                <a16:creationId xmlns:a16="http://schemas.microsoft.com/office/drawing/2014/main" id="{E3F5723E-C6D9-4A34-9037-2C597D8992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9417581-6054-4045-8DE9-4F4BBCF26FA7}" type="slidenum">
              <a:rPr lang="zh-CN" altLang="en-US" sz="1400"/>
              <a:pPr>
                <a:spcBef>
                  <a:spcPct val="0"/>
                </a:spcBef>
                <a:buFontTx/>
                <a:buNone/>
              </a:pPr>
              <a:t>18</a:t>
            </a:fld>
            <a:endParaRPr lang="en-US" altLang="zh-CN" sz="1400"/>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372B7809-1A8F-4FD2-8786-011455041839}"/>
              </a:ext>
            </a:extLst>
          </p:cNvPr>
          <p:cNvSpPr>
            <a:spLocks noGrp="1" noChangeArrowheads="1"/>
          </p:cNvSpPr>
          <p:nvPr>
            <p:ph type="title"/>
          </p:nvPr>
        </p:nvSpPr>
        <p:spPr/>
        <p:txBody>
          <a:bodyPr/>
          <a:lstStyle/>
          <a:p>
            <a:pPr>
              <a:defRPr/>
            </a:pPr>
            <a:r>
              <a:rPr lang="en-US" altLang="zh-CN" b="1" dirty="0">
                <a:solidFill>
                  <a:schemeClr val="accent6"/>
                </a:solidFill>
                <a:latin typeface="黑体" panose="02010609060101010101" pitchFamily="49" charset="-122"/>
                <a:ea typeface="黑体" panose="02010609060101010101" pitchFamily="49" charset="-122"/>
                <a:sym typeface="Symbol" pitchFamily="18" charset="2"/>
              </a:rPr>
              <a:t>SKOLEM</a:t>
            </a:r>
            <a:r>
              <a:rPr lang="zh-CN" altLang="en-US" b="1" dirty="0">
                <a:solidFill>
                  <a:schemeClr val="accent6"/>
                </a:solidFill>
                <a:latin typeface="黑体" panose="02010609060101010101" pitchFamily="49" charset="-122"/>
                <a:ea typeface="黑体" panose="02010609060101010101" pitchFamily="49" charset="-122"/>
                <a:sym typeface="Symbol" pitchFamily="18" charset="2"/>
              </a:rPr>
              <a:t>标准型</a:t>
            </a:r>
          </a:p>
        </p:txBody>
      </p:sp>
      <p:sp>
        <p:nvSpPr>
          <p:cNvPr id="32771" name="Rectangle 3">
            <a:extLst>
              <a:ext uri="{FF2B5EF4-FFF2-40B4-BE49-F238E27FC236}">
                <a16:creationId xmlns:a16="http://schemas.microsoft.com/office/drawing/2014/main" id="{EDBE4F9F-A70A-47D2-A106-520DF04A632C}"/>
              </a:ext>
            </a:extLst>
          </p:cNvPr>
          <p:cNvSpPr>
            <a:spLocks noGrp="1" noChangeArrowheads="1"/>
          </p:cNvSpPr>
          <p:nvPr>
            <p:ph idx="1"/>
          </p:nvPr>
        </p:nvSpPr>
        <p:spPr>
          <a:xfrm>
            <a:off x="971550" y="1268413"/>
            <a:ext cx="7391400" cy="4495800"/>
          </a:xfrm>
        </p:spPr>
        <p:txBody>
          <a:bodyPr/>
          <a:lstStyle/>
          <a:p>
            <a:pPr>
              <a:lnSpc>
                <a:spcPct val="150000"/>
              </a:lnSpc>
            </a:pPr>
            <a:r>
              <a:rPr lang="en-US" altLang="zh-CN" sz="2800">
                <a:latin typeface="幼圆" panose="02010509060101010101" pitchFamily="49" charset="-122"/>
                <a:ea typeface="幼圆" panose="02010509060101010101" pitchFamily="49" charset="-122"/>
                <a:sym typeface="Symbol" panose="05050102010706020507" pitchFamily="18" charset="2"/>
              </a:rPr>
              <a:t>Skolem</a:t>
            </a:r>
            <a:r>
              <a:rPr lang="zh-CN" altLang="en-US" sz="2800">
                <a:latin typeface="幼圆" panose="02010509060101010101" pitchFamily="49" charset="-122"/>
                <a:ea typeface="幼圆" panose="02010509060101010101" pitchFamily="49" charset="-122"/>
                <a:sym typeface="Symbol" panose="05050102010706020507" pitchFamily="18" charset="2"/>
              </a:rPr>
              <a:t>标准型：</a:t>
            </a:r>
          </a:p>
          <a:p>
            <a:pPr lvl="1">
              <a:lnSpc>
                <a:spcPct val="150000"/>
              </a:lnSpc>
              <a:buFontTx/>
              <a:buNone/>
            </a:pPr>
            <a:r>
              <a:rPr lang="zh-CN" altLang="en-US">
                <a:latin typeface="幼圆" panose="02010509060101010101" pitchFamily="49" charset="-122"/>
                <a:ea typeface="幼圆" panose="02010509060101010101" pitchFamily="49" charset="-122"/>
                <a:sym typeface="Symbol" panose="05050102010706020507" pitchFamily="18" charset="2"/>
              </a:rPr>
              <a:t>没有存在量词的公式。</a:t>
            </a:r>
          </a:p>
          <a:p>
            <a:pPr lvl="1">
              <a:lnSpc>
                <a:spcPct val="150000"/>
              </a:lnSpc>
              <a:buFontTx/>
              <a:buNone/>
            </a:pPr>
            <a:endParaRPr lang="zh-CN" altLang="en-US">
              <a:latin typeface="幼圆" panose="02010509060101010101" pitchFamily="49" charset="-122"/>
              <a:ea typeface="幼圆" panose="02010509060101010101" pitchFamily="49" charset="-122"/>
              <a:sym typeface="Symbol" panose="05050102010706020507" pitchFamily="18" charset="2"/>
            </a:endParaRPr>
          </a:p>
          <a:p>
            <a:pPr>
              <a:lnSpc>
                <a:spcPct val="150000"/>
              </a:lnSpc>
            </a:pPr>
            <a:r>
              <a:rPr lang="zh-CN" altLang="en-US" sz="2800">
                <a:latin typeface="幼圆" panose="02010509060101010101" pitchFamily="49" charset="-122"/>
                <a:ea typeface="幼圆" panose="02010509060101010101" pitchFamily="49" charset="-122"/>
                <a:sym typeface="Symbol" panose="05050102010706020507" pitchFamily="18" charset="2"/>
              </a:rPr>
              <a:t>设</a:t>
            </a:r>
            <a:r>
              <a:rPr lang="en-US" altLang="zh-CN" sz="2800">
                <a:latin typeface="幼圆" panose="02010509060101010101" pitchFamily="49" charset="-122"/>
                <a:ea typeface="幼圆" panose="02010509060101010101" pitchFamily="49" charset="-122"/>
                <a:sym typeface="Symbol" panose="05050102010706020507" pitchFamily="18" charset="2"/>
              </a:rPr>
              <a:t>G</a:t>
            </a:r>
            <a:r>
              <a:rPr lang="zh-CN" altLang="en-US" sz="2800">
                <a:latin typeface="幼圆" panose="02010509060101010101" pitchFamily="49" charset="-122"/>
                <a:ea typeface="幼圆" panose="02010509060101010101" pitchFamily="49" charset="-122"/>
                <a:sym typeface="Symbol" panose="05050102010706020507" pitchFamily="18" charset="2"/>
              </a:rPr>
              <a:t>是一阶逻辑中的公式，将其化为</a:t>
            </a:r>
            <a:r>
              <a:rPr lang="en-US" altLang="zh-CN" sz="2800">
                <a:latin typeface="幼圆" panose="02010509060101010101" pitchFamily="49" charset="-122"/>
                <a:ea typeface="幼圆" panose="02010509060101010101" pitchFamily="49" charset="-122"/>
                <a:sym typeface="Symbol" panose="05050102010706020507" pitchFamily="18" charset="2"/>
              </a:rPr>
              <a:t>Skolem</a:t>
            </a:r>
            <a:r>
              <a:rPr lang="zh-CN" altLang="en-US" sz="2800">
                <a:latin typeface="幼圆" panose="02010509060101010101" pitchFamily="49" charset="-122"/>
                <a:ea typeface="幼圆" panose="02010509060101010101" pitchFamily="49" charset="-122"/>
                <a:sym typeface="Symbol" panose="05050102010706020507" pitchFamily="18" charset="2"/>
              </a:rPr>
              <a:t>标准型，母式</a:t>
            </a:r>
            <a:r>
              <a:rPr lang="en-US" altLang="zh-CN" sz="2800">
                <a:latin typeface="幼圆" panose="02010509060101010101" pitchFamily="49" charset="-122"/>
                <a:ea typeface="幼圆" panose="02010509060101010101" pitchFamily="49" charset="-122"/>
                <a:sym typeface="Symbol" panose="05050102010706020507" pitchFamily="18" charset="2"/>
              </a:rPr>
              <a:t>M</a:t>
            </a:r>
            <a:r>
              <a:rPr lang="zh-CN" altLang="en-US" sz="2800">
                <a:latin typeface="幼圆" panose="02010509060101010101" pitchFamily="49" charset="-122"/>
                <a:ea typeface="幼圆" panose="02010509060101010101" pitchFamily="49" charset="-122"/>
                <a:sym typeface="Symbol" panose="05050102010706020507" pitchFamily="18" charset="2"/>
              </a:rPr>
              <a:t>给出的子句集</a:t>
            </a:r>
            <a:r>
              <a:rPr lang="en-US" altLang="zh-CN" sz="2800">
                <a:latin typeface="幼圆" panose="02010509060101010101" pitchFamily="49" charset="-122"/>
                <a:ea typeface="幼圆" panose="02010509060101010101" pitchFamily="49" charset="-122"/>
                <a:sym typeface="Symbol" panose="05050102010706020507" pitchFamily="18" charset="2"/>
              </a:rPr>
              <a:t>S</a:t>
            </a:r>
            <a:r>
              <a:rPr lang="zh-CN" altLang="en-US" sz="2800">
                <a:latin typeface="幼圆" panose="02010509060101010101" pitchFamily="49" charset="-122"/>
                <a:ea typeface="幼圆" panose="02010509060101010101" pitchFamily="49" charset="-122"/>
                <a:sym typeface="Symbol" panose="05050102010706020507" pitchFamily="18" charset="2"/>
              </a:rPr>
              <a:t>称为公式</a:t>
            </a:r>
            <a:r>
              <a:rPr lang="en-US" altLang="zh-CN" sz="2800">
                <a:latin typeface="幼圆" panose="02010509060101010101" pitchFamily="49" charset="-122"/>
                <a:ea typeface="幼圆" panose="02010509060101010101" pitchFamily="49" charset="-122"/>
                <a:sym typeface="Symbol" panose="05050102010706020507" pitchFamily="18" charset="2"/>
              </a:rPr>
              <a:t>G</a:t>
            </a:r>
            <a:r>
              <a:rPr lang="zh-CN" altLang="en-US" sz="2800">
                <a:latin typeface="幼圆" panose="02010509060101010101" pitchFamily="49" charset="-122"/>
                <a:ea typeface="幼圆" panose="02010509060101010101" pitchFamily="49" charset="-122"/>
                <a:sym typeface="Symbol" panose="05050102010706020507" pitchFamily="18" charset="2"/>
              </a:rPr>
              <a:t>的子句集</a:t>
            </a:r>
          </a:p>
        </p:txBody>
      </p:sp>
      <p:sp>
        <p:nvSpPr>
          <p:cNvPr id="32772" name="日期占位符 1">
            <a:extLst>
              <a:ext uri="{FF2B5EF4-FFF2-40B4-BE49-F238E27FC236}">
                <a16:creationId xmlns:a16="http://schemas.microsoft.com/office/drawing/2014/main" id="{9C7AA372-4509-44C3-9697-B1CDC31E27DD}"/>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BB4A02E-BAAD-458B-9C14-FD72CEA3768A}" type="datetime1">
              <a:rPr lang="zh-CN" altLang="en-US" sz="1400" smtClean="0"/>
              <a:pPr>
                <a:spcBef>
                  <a:spcPct val="0"/>
                </a:spcBef>
                <a:buFontTx/>
                <a:buNone/>
              </a:pPr>
              <a:t>2021/11/2</a:t>
            </a:fld>
            <a:endParaRPr lang="en-US" altLang="zh-CN" sz="1400"/>
          </a:p>
        </p:txBody>
      </p:sp>
      <p:sp>
        <p:nvSpPr>
          <p:cNvPr id="32773" name="页脚占位符 2">
            <a:extLst>
              <a:ext uri="{FF2B5EF4-FFF2-40B4-BE49-F238E27FC236}">
                <a16:creationId xmlns:a16="http://schemas.microsoft.com/office/drawing/2014/main" id="{BDCA6426-FC31-42B5-B717-239D50EF115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32774" name="灯片编号占位符 3">
            <a:extLst>
              <a:ext uri="{FF2B5EF4-FFF2-40B4-BE49-F238E27FC236}">
                <a16:creationId xmlns:a16="http://schemas.microsoft.com/office/drawing/2014/main" id="{535D586A-4690-4DA4-88E7-24003B3DEA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BD62CF1-0E3D-4414-8158-523E2C632C9C}" type="slidenum">
              <a:rPr lang="zh-CN" altLang="en-US" sz="1400"/>
              <a:pPr>
                <a:spcBef>
                  <a:spcPct val="0"/>
                </a:spcBef>
                <a:buFontTx/>
                <a:buNone/>
              </a:pPr>
              <a:t>19</a:t>
            </a:fld>
            <a:endParaRPr lang="en-US" altLang="zh-CN" sz="1400"/>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a:extLst>
              <a:ext uri="{FF2B5EF4-FFF2-40B4-BE49-F238E27FC236}">
                <a16:creationId xmlns:a16="http://schemas.microsoft.com/office/drawing/2014/main" id="{2BFBC56D-5C1C-41E1-83EE-39515DC77A04}"/>
              </a:ext>
            </a:extLst>
          </p:cNvPr>
          <p:cNvSpPr>
            <a:spLocks noGrp="1" noChangeArrowheads="1"/>
          </p:cNvSpPr>
          <p:nvPr>
            <p:ph type="title"/>
          </p:nvPr>
        </p:nvSpPr>
        <p:spPr>
          <a:xfrm>
            <a:off x="609600" y="0"/>
            <a:ext cx="7772400" cy="1143000"/>
          </a:xfrm>
        </p:spPr>
        <p:txBody>
          <a:bodyPr/>
          <a:lstStyle/>
          <a:p>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8D6D4FE1-CC0A-48A8-ADFC-591EBFF4384D}"/>
              </a:ext>
            </a:extLst>
          </p:cNvPr>
          <p:cNvSpPr>
            <a:spLocks noGrp="1" noChangeArrowheads="1"/>
          </p:cNvSpPr>
          <p:nvPr>
            <p:ph idx="1"/>
          </p:nvPr>
        </p:nvSpPr>
        <p:spPr>
          <a:xfrm>
            <a:off x="971600" y="1340768"/>
            <a:ext cx="7848872" cy="4114800"/>
          </a:xfrm>
          <a:ln>
            <a:miter lim="800000"/>
            <a:headEnd/>
            <a:tailEnd/>
          </a:ln>
        </p:spPr>
        <p:txBody>
          <a:bodyPr numCol="2"/>
          <a:lstStyle/>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4.1  </a:t>
            </a:r>
            <a:r>
              <a:rPr lang="zh-CN" altLang="zh-CN" sz="2800" b="1" dirty="0">
                <a:solidFill>
                  <a:srgbClr val="FF0000"/>
                </a:solidFill>
                <a:latin typeface="华文细黑" panose="02010600040101010101" pitchFamily="2" charset="-122"/>
                <a:ea typeface="华文细黑" panose="02010600040101010101" pitchFamily="2" charset="-122"/>
              </a:rPr>
              <a:t>概述</a:t>
            </a: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4.2  </a:t>
            </a:r>
            <a:r>
              <a:rPr lang="zh-CN" altLang="zh-CN" sz="2800" b="1" dirty="0">
                <a:latin typeface="华文细黑" panose="02010600040101010101" pitchFamily="2" charset="-122"/>
                <a:ea typeface="华文细黑" panose="02010600040101010101" pitchFamily="2" charset="-122"/>
              </a:rPr>
              <a:t>三段论推理</a:t>
            </a:r>
            <a:endParaRPr lang="en-US"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4.3  </a:t>
            </a:r>
            <a:r>
              <a:rPr lang="zh-CN" altLang="zh-CN" sz="2800" b="1" dirty="0">
                <a:latin typeface="华文细黑" panose="02010600040101010101" pitchFamily="2" charset="-122"/>
                <a:ea typeface="华文细黑" panose="02010600040101010101" pitchFamily="2" charset="-122"/>
              </a:rPr>
              <a:t>自然演绎推理</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4.4  </a:t>
            </a:r>
            <a:r>
              <a:rPr lang="zh-CN" altLang="zh-CN" sz="2800" b="1" dirty="0">
                <a:latin typeface="华文细黑" panose="02010600040101010101" pitchFamily="2" charset="-122"/>
                <a:ea typeface="华文细黑" panose="02010600040101010101" pitchFamily="2" charset="-122"/>
              </a:rPr>
              <a:t>归结演绎推理</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4.5  </a:t>
            </a:r>
            <a:r>
              <a:rPr lang="zh-CN" altLang="zh-CN" sz="2800" b="1" dirty="0">
                <a:latin typeface="华文细黑" panose="02010600040101010101" pitchFamily="2" charset="-122"/>
                <a:ea typeface="华文细黑" panose="02010600040101010101" pitchFamily="2" charset="-122"/>
              </a:rPr>
              <a:t>产生式系统</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4.6  </a:t>
            </a:r>
            <a:r>
              <a:rPr lang="zh-CN" altLang="zh-CN" sz="2800" b="1" dirty="0">
                <a:latin typeface="华文细黑" panose="02010600040101010101" pitchFamily="2" charset="-122"/>
                <a:ea typeface="华文细黑" panose="02010600040101010101" pitchFamily="2" charset="-122"/>
              </a:rPr>
              <a:t>小结</a:t>
            </a:r>
            <a:endParaRPr lang="zh-CN" altLang="zh-CN" sz="3600" b="1" dirty="0">
              <a:latin typeface="华文细黑" panose="02010600040101010101" pitchFamily="2" charset="-122"/>
              <a:ea typeface="华文细黑" panose="02010600040101010101" pitchFamily="2" charset="-122"/>
            </a:endParaRPr>
          </a:p>
          <a:p>
            <a:pPr>
              <a:lnSpc>
                <a:spcPct val="80000"/>
              </a:lnSpc>
              <a:buFontTx/>
              <a:buNone/>
              <a:defRPr/>
            </a:pPr>
            <a:endParaRPr lang="en-US" altLang="zh-CN" sz="2000" b="1" dirty="0">
              <a:latin typeface="隶书" pitchFamily="49" charset="-122"/>
              <a:ea typeface="隶书" pitchFamily="49" charset="-122"/>
            </a:endParaRPr>
          </a:p>
        </p:txBody>
      </p:sp>
      <p:sp>
        <p:nvSpPr>
          <p:cNvPr id="8194" name="日期占位符 3">
            <a:extLst>
              <a:ext uri="{FF2B5EF4-FFF2-40B4-BE49-F238E27FC236}">
                <a16:creationId xmlns:a16="http://schemas.microsoft.com/office/drawing/2014/main" id="{B2401893-519E-4833-AB60-3AF630D1997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FC5A198-9958-4396-8417-AEB5279923C6}" type="datetime1">
              <a:rPr lang="zh-CN" altLang="en-US" sz="1400" smtClean="0"/>
              <a:pPr>
                <a:spcBef>
                  <a:spcPct val="0"/>
                </a:spcBef>
                <a:buFontTx/>
                <a:buNone/>
              </a:pPr>
              <a:t>2021/11/2</a:t>
            </a:fld>
            <a:endParaRPr lang="en-US" altLang="zh-CN" sz="1400"/>
          </a:p>
        </p:txBody>
      </p:sp>
      <p:sp>
        <p:nvSpPr>
          <p:cNvPr id="8195" name="页脚占位符 4">
            <a:extLst>
              <a:ext uri="{FF2B5EF4-FFF2-40B4-BE49-F238E27FC236}">
                <a16:creationId xmlns:a16="http://schemas.microsoft.com/office/drawing/2014/main" id="{BB2590B8-8F39-453A-936C-572859CE622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8196" name="灯片编号占位符 5">
            <a:extLst>
              <a:ext uri="{FF2B5EF4-FFF2-40B4-BE49-F238E27FC236}">
                <a16:creationId xmlns:a16="http://schemas.microsoft.com/office/drawing/2014/main" id="{7FB53B41-F190-4037-8698-0A1421173B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08F70C-6B62-4DAF-AC50-69EF1E3D2700}" type="slidenum">
              <a:rPr lang="zh-CN" altLang="en-US" sz="1400"/>
              <a:pPr>
                <a:spcBef>
                  <a:spcPct val="0"/>
                </a:spcBef>
                <a:buFontTx/>
                <a:buNone/>
              </a:pPr>
              <a:t>2</a:t>
            </a:fld>
            <a:endParaRPr lang="en-US" altLang="zh-CN"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6D27E1D3-C377-4AFD-A7D0-FECD739407C0}"/>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化为子句集</a:t>
            </a:r>
          </a:p>
        </p:txBody>
      </p:sp>
      <p:sp>
        <p:nvSpPr>
          <p:cNvPr id="34819" name="Rectangle 3">
            <a:extLst>
              <a:ext uri="{FF2B5EF4-FFF2-40B4-BE49-F238E27FC236}">
                <a16:creationId xmlns:a16="http://schemas.microsoft.com/office/drawing/2014/main" id="{D9D71BC2-A2AC-41D8-BEAE-160FA4020DA9}"/>
              </a:ext>
            </a:extLst>
          </p:cNvPr>
          <p:cNvSpPr>
            <a:spLocks noGrp="1" noChangeArrowheads="1"/>
          </p:cNvSpPr>
          <p:nvPr>
            <p:ph idx="1"/>
          </p:nvPr>
        </p:nvSpPr>
        <p:spPr>
          <a:xfrm>
            <a:off x="762000" y="1341438"/>
            <a:ext cx="7924800" cy="4525962"/>
          </a:xfrm>
        </p:spPr>
        <p:txBody>
          <a:bodyPr>
            <a:normAutofit fontScale="92500"/>
          </a:bodyPr>
          <a:lstStyle/>
          <a:p>
            <a:pPr>
              <a:lnSpc>
                <a:spcPts val="2800"/>
              </a:lnSpc>
            </a:pPr>
            <a:r>
              <a:rPr lang="zh-CN" altLang="en-US" sz="2000">
                <a:latin typeface="幼圆" panose="02010509060101010101" pitchFamily="49" charset="-122"/>
                <a:ea typeface="幼圆" panose="02010509060101010101" pitchFamily="49" charset="-122"/>
                <a:sym typeface="Symbol" panose="05050102010706020507" pitchFamily="18" charset="2"/>
              </a:rPr>
              <a:t>谓词公式化为子句形的步骤</a:t>
            </a:r>
          </a:p>
          <a:p>
            <a:pPr lvl="1">
              <a:lnSpc>
                <a:spcPts val="2800"/>
              </a:lnSpc>
              <a:buFontTx/>
              <a:buNone/>
            </a:pPr>
            <a:r>
              <a:rPr lang="zh-CN" altLang="en-US"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x </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P</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a:latin typeface="幼圆" panose="02010509060101010101" pitchFamily="49" charset="-122"/>
                <a:ea typeface="幼圆" panose="02010509060101010101" pitchFamily="49" charset="-122"/>
                <a:sym typeface="Symbol" panose="05050102010706020507" pitchFamily="18" charset="2"/>
              </a:rPr>
              <a:t>)  [</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a:t>
            </a:r>
            <a:r>
              <a:rPr lang="en-US" altLang="zh-CN" sz="2000" i="1">
                <a:latin typeface="幼圆" panose="02010509060101010101" pitchFamily="49" charset="-122"/>
                <a:ea typeface="幼圆" panose="02010509060101010101" pitchFamily="49" charset="-122"/>
                <a:sym typeface="Symbol" panose="05050102010706020507" pitchFamily="18" charset="2"/>
              </a:rPr>
              <a:t>P</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 </a:t>
            </a:r>
            <a:r>
              <a:rPr lang="en-US" altLang="zh-CN" sz="2000" i="1">
                <a:latin typeface="幼圆" panose="02010509060101010101" pitchFamily="49" charset="-122"/>
                <a:ea typeface="幼圆" panose="02010509060101010101" pitchFamily="49" charset="-122"/>
                <a:sym typeface="Symbol" panose="05050102010706020507" pitchFamily="18" charset="2"/>
              </a:rPr>
              <a:t>P</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f</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a:t>
            </a:r>
            <a:r>
              <a:rPr lang="en-US" altLang="zh-CN" sz="2000" i="1">
                <a:latin typeface="幼圆" panose="02010509060101010101" pitchFamily="49" charset="-122"/>
                <a:ea typeface="幼圆" panose="02010509060101010101" pitchFamily="49" charset="-122"/>
                <a:sym typeface="Symbol" panose="05050102010706020507" pitchFamily="18" charset="2"/>
              </a:rPr>
              <a:t>Q</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 </a:t>
            </a:r>
            <a:r>
              <a:rPr lang="en-US" altLang="zh-CN" sz="2000" i="1">
                <a:latin typeface="幼圆" panose="02010509060101010101" pitchFamily="49" charset="-122"/>
                <a:ea typeface="幼圆" panose="02010509060101010101" pitchFamily="49" charset="-122"/>
                <a:sym typeface="Symbol" panose="05050102010706020507" pitchFamily="18" charset="2"/>
              </a:rPr>
              <a:t>P</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a:t>
            </a:r>
          </a:p>
          <a:p>
            <a:pPr lvl="1">
              <a:lnSpc>
                <a:spcPts val="2800"/>
              </a:lnSpc>
              <a:buFontTx/>
              <a:buNone/>
            </a:pPr>
            <a:r>
              <a:rPr lang="zh-CN" altLang="en-US" sz="2000">
                <a:latin typeface="幼圆" panose="02010509060101010101" pitchFamily="49" charset="-122"/>
                <a:ea typeface="幼圆" panose="02010509060101010101" pitchFamily="49" charset="-122"/>
                <a:sym typeface="Symbol" panose="05050102010706020507" pitchFamily="18" charset="2"/>
              </a:rPr>
              <a:t>(1)消去蕴含符号:</a:t>
            </a:r>
            <a:r>
              <a:rPr lang="en-US" altLang="zh-CN" sz="2000">
                <a:latin typeface="幼圆" panose="02010509060101010101" pitchFamily="49" charset="-122"/>
                <a:ea typeface="幼圆" panose="02010509060101010101" pitchFamily="49" charset="-122"/>
                <a:sym typeface="Symbol" panose="05050102010706020507" pitchFamily="18" charset="2"/>
              </a:rPr>
              <a:t>PQ   ~P  Q</a:t>
            </a:r>
          </a:p>
          <a:p>
            <a:pPr lvl="1">
              <a:lnSpc>
                <a:spcPts val="2800"/>
              </a:lnSpc>
              <a:buFontTx/>
              <a:buNone/>
            </a:pP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a:latin typeface="幼圆" panose="02010509060101010101" pitchFamily="49" charset="-122"/>
                <a:ea typeface="幼圆" panose="02010509060101010101" pitchFamily="49" charset="-122"/>
                <a:sym typeface="Symbol" panose="05050102010706020507" pitchFamily="18" charset="2"/>
              </a:rPr>
              <a:t> [~</a:t>
            </a:r>
            <a:r>
              <a:rPr lang="en-US" altLang="zh-CN" sz="2000" i="1">
                <a:latin typeface="幼圆" panose="02010509060101010101" pitchFamily="49" charset="-122"/>
                <a:ea typeface="幼圆" panose="02010509060101010101" pitchFamily="49" charset="-122"/>
                <a:sym typeface="Symbol" panose="05050102010706020507" pitchFamily="18" charset="2"/>
              </a:rPr>
              <a:t>P</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P</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 </a:t>
            </a:r>
            <a:r>
              <a:rPr lang="en-US" altLang="zh-CN" sz="2000" i="1">
                <a:latin typeface="幼圆" panose="02010509060101010101" pitchFamily="49" charset="-122"/>
                <a:ea typeface="幼圆" panose="02010509060101010101" pitchFamily="49" charset="-122"/>
                <a:sym typeface="Symbol" panose="05050102010706020507" pitchFamily="18" charset="2"/>
              </a:rPr>
              <a:t>P</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f</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 ~</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a:t>
            </a:r>
            <a:r>
              <a:rPr lang="en-US" altLang="zh-CN" sz="2000" i="1">
                <a:latin typeface="幼圆" panose="02010509060101010101" pitchFamily="49" charset="-122"/>
                <a:ea typeface="幼圆" panose="02010509060101010101" pitchFamily="49" charset="-122"/>
                <a:sym typeface="Symbol" panose="05050102010706020507" pitchFamily="18" charset="2"/>
              </a:rPr>
              <a:t>Q</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 </a:t>
            </a:r>
            <a:r>
              <a:rPr lang="en-US" altLang="zh-CN" sz="2000" i="1">
                <a:latin typeface="幼圆" panose="02010509060101010101" pitchFamily="49" charset="-122"/>
                <a:ea typeface="幼圆" panose="02010509060101010101" pitchFamily="49" charset="-122"/>
                <a:sym typeface="Symbol" panose="05050102010706020507" pitchFamily="18" charset="2"/>
              </a:rPr>
              <a:t>P</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a:t>
            </a:r>
          </a:p>
          <a:p>
            <a:pPr lvl="1">
              <a:lnSpc>
                <a:spcPts val="2800"/>
              </a:lnSpc>
              <a:buFontTx/>
              <a:buNone/>
            </a:pPr>
            <a:r>
              <a:rPr lang="en-US" altLang="zh-CN" sz="2000">
                <a:latin typeface="幼圆" panose="02010509060101010101" pitchFamily="49" charset="-122"/>
                <a:ea typeface="幼圆" panose="02010509060101010101" pitchFamily="49" charset="-122"/>
                <a:sym typeface="Symbol" panose="05050102010706020507" pitchFamily="18" charset="2"/>
              </a:rPr>
              <a:t>(2)</a:t>
            </a:r>
            <a:r>
              <a:rPr lang="zh-CN" altLang="en-US" sz="2000">
                <a:latin typeface="幼圆" panose="02010509060101010101" pitchFamily="49" charset="-122"/>
                <a:ea typeface="幼圆" panose="02010509060101010101" pitchFamily="49" charset="-122"/>
                <a:sym typeface="Symbol" panose="05050102010706020507" pitchFamily="18" charset="2"/>
              </a:rPr>
              <a:t>减少否定符号的辖域,把“~”移到紧靠谓词的位置上</a:t>
            </a:r>
          </a:p>
          <a:p>
            <a:pPr lvl="1">
              <a:lnSpc>
                <a:spcPts val="2800"/>
              </a:lnSpc>
              <a:buFontTx/>
              <a:buNone/>
            </a:pPr>
            <a:r>
              <a:rPr lang="zh-CN" altLang="en-US" sz="2000">
                <a:latin typeface="幼圆" panose="02010509060101010101" pitchFamily="49" charset="-122"/>
                <a:ea typeface="幼圆" panose="02010509060101010101" pitchFamily="49" charset="-122"/>
                <a:sym typeface="Symbol" panose="05050102010706020507" pitchFamily="18" charset="2"/>
              </a:rPr>
              <a:t>      ~(~</a:t>
            </a:r>
            <a:r>
              <a:rPr lang="en-US" altLang="zh-CN" sz="2000">
                <a:latin typeface="幼圆" panose="02010509060101010101" pitchFamily="49" charset="-122"/>
                <a:ea typeface="幼圆" panose="02010509060101010101" pitchFamily="49" charset="-122"/>
                <a:sym typeface="Symbol" panose="05050102010706020507" pitchFamily="18" charset="2"/>
              </a:rPr>
              <a:t>P)  P      </a:t>
            </a:r>
          </a:p>
          <a:p>
            <a:pPr lvl="1">
              <a:lnSpc>
                <a:spcPts val="2800"/>
              </a:lnSpc>
              <a:buFontTx/>
              <a:buNone/>
            </a:pPr>
            <a:r>
              <a:rPr lang="en-US" altLang="zh-CN" sz="2000">
                <a:latin typeface="幼圆" panose="02010509060101010101" pitchFamily="49" charset="-122"/>
                <a:ea typeface="幼圆" panose="02010509060101010101" pitchFamily="49" charset="-122"/>
                <a:sym typeface="Symbol" panose="05050102010706020507" pitchFamily="18" charset="2"/>
              </a:rPr>
              <a:t>     ~(P Q)  ~P  ~Q    ~(P  Q)  ~P  ~Q</a:t>
            </a:r>
          </a:p>
          <a:p>
            <a:pPr lvl="1">
              <a:lnSpc>
                <a:spcPts val="2800"/>
              </a:lnSpc>
              <a:buFontTx/>
              <a:buNone/>
            </a:pPr>
            <a:r>
              <a:rPr lang="en-US" altLang="zh-CN" sz="2000">
                <a:latin typeface="幼圆" panose="02010509060101010101" pitchFamily="49" charset="-122"/>
                <a:ea typeface="幼圆" panose="02010509060101010101" pitchFamily="49" charset="-122"/>
                <a:sym typeface="Symbol" panose="05050102010706020507" pitchFamily="18" charset="2"/>
              </a:rPr>
              <a:t>     ~(x)P  (x) ~P        ~(x) P  (x) ~P</a:t>
            </a:r>
          </a:p>
          <a:p>
            <a:pPr lvl="1">
              <a:lnSpc>
                <a:spcPts val="2800"/>
              </a:lnSpc>
              <a:buFontTx/>
              <a:buNone/>
            </a:pP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a:latin typeface="幼圆" panose="02010509060101010101" pitchFamily="49" charset="-122"/>
                <a:ea typeface="幼圆" panose="02010509060101010101" pitchFamily="49" charset="-122"/>
                <a:sym typeface="Symbol" panose="05050102010706020507" pitchFamily="18" charset="2"/>
              </a:rPr>
              <a:t> [~</a:t>
            </a:r>
            <a:r>
              <a:rPr lang="en-US" altLang="zh-CN" sz="2000" i="1">
                <a:latin typeface="幼圆" panose="02010509060101010101" pitchFamily="49" charset="-122"/>
                <a:ea typeface="幼圆" panose="02010509060101010101" pitchFamily="49" charset="-122"/>
                <a:sym typeface="Symbol" panose="05050102010706020507" pitchFamily="18" charset="2"/>
              </a:rPr>
              <a:t>P</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a:t>
            </a:r>
            <a:r>
              <a:rPr lang="en-US" altLang="zh-CN" sz="2000" i="1">
                <a:latin typeface="幼圆" panose="02010509060101010101" pitchFamily="49" charset="-122"/>
                <a:ea typeface="幼圆" panose="02010509060101010101" pitchFamily="49" charset="-122"/>
                <a:sym typeface="Symbol" panose="05050102010706020507" pitchFamily="18" charset="2"/>
              </a:rPr>
              <a:t>P</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 </a:t>
            </a:r>
            <a:r>
              <a:rPr lang="en-US" altLang="zh-CN" sz="2000" i="1">
                <a:latin typeface="幼圆" panose="02010509060101010101" pitchFamily="49" charset="-122"/>
                <a:ea typeface="幼圆" panose="02010509060101010101" pitchFamily="49" charset="-122"/>
                <a:sym typeface="Symbol" panose="05050102010706020507" pitchFamily="18" charset="2"/>
              </a:rPr>
              <a:t>P</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f</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  </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a:t>
            </a:r>
            <a:r>
              <a:rPr lang="en-US" altLang="zh-CN" sz="2000" i="1">
                <a:latin typeface="幼圆" panose="02010509060101010101" pitchFamily="49" charset="-122"/>
                <a:ea typeface="幼圆" panose="02010509060101010101" pitchFamily="49" charset="-122"/>
                <a:sym typeface="Symbol" panose="05050102010706020507" pitchFamily="18" charset="2"/>
              </a:rPr>
              <a:t>Q</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x</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  ~ </a:t>
            </a:r>
            <a:r>
              <a:rPr lang="en-US" altLang="zh-CN" sz="2000" i="1">
                <a:latin typeface="幼圆" panose="02010509060101010101" pitchFamily="49" charset="-122"/>
                <a:ea typeface="幼圆" panose="02010509060101010101" pitchFamily="49" charset="-122"/>
                <a:sym typeface="Symbol" panose="05050102010706020507" pitchFamily="18" charset="2"/>
              </a:rPr>
              <a:t>P</a:t>
            </a:r>
            <a:r>
              <a:rPr lang="en-US" altLang="zh-CN" sz="2000">
                <a:latin typeface="幼圆" panose="02010509060101010101" pitchFamily="49" charset="-122"/>
                <a:ea typeface="幼圆" panose="02010509060101010101" pitchFamily="49" charset="-122"/>
                <a:sym typeface="Symbol" panose="05050102010706020507" pitchFamily="18" charset="2"/>
              </a:rPr>
              <a:t>(</a:t>
            </a:r>
            <a:r>
              <a:rPr lang="en-US" altLang="zh-CN" sz="2000" i="1">
                <a:latin typeface="幼圆" panose="02010509060101010101" pitchFamily="49" charset="-122"/>
                <a:ea typeface="幼圆" panose="02010509060101010101" pitchFamily="49" charset="-122"/>
                <a:sym typeface="Symbol" panose="05050102010706020507" pitchFamily="18" charset="2"/>
              </a:rPr>
              <a:t>y</a:t>
            </a:r>
            <a:r>
              <a:rPr lang="en-US" altLang="zh-CN" sz="2000">
                <a:latin typeface="幼圆" panose="02010509060101010101" pitchFamily="49" charset="-122"/>
                <a:ea typeface="幼圆" panose="02010509060101010101" pitchFamily="49" charset="-122"/>
                <a:sym typeface="Symbol" panose="05050102010706020507" pitchFamily="18" charset="2"/>
              </a:rPr>
              <a:t>)]]]</a:t>
            </a:r>
          </a:p>
        </p:txBody>
      </p:sp>
      <p:sp>
        <p:nvSpPr>
          <p:cNvPr id="34820" name="日期占位符 1">
            <a:extLst>
              <a:ext uri="{FF2B5EF4-FFF2-40B4-BE49-F238E27FC236}">
                <a16:creationId xmlns:a16="http://schemas.microsoft.com/office/drawing/2014/main" id="{2E8F87CA-C866-471D-A81E-2F82064B412A}"/>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BCB54CF-BB91-44E0-834E-67D63DAD0AB6}" type="datetime1">
              <a:rPr lang="zh-CN" altLang="en-US" sz="1400" smtClean="0"/>
              <a:pPr>
                <a:spcBef>
                  <a:spcPct val="0"/>
                </a:spcBef>
                <a:buFontTx/>
                <a:buNone/>
              </a:pPr>
              <a:t>2021/11/2</a:t>
            </a:fld>
            <a:endParaRPr lang="en-US" altLang="zh-CN" sz="1400"/>
          </a:p>
        </p:txBody>
      </p:sp>
      <p:sp>
        <p:nvSpPr>
          <p:cNvPr id="34821" name="页脚占位符 2">
            <a:extLst>
              <a:ext uri="{FF2B5EF4-FFF2-40B4-BE49-F238E27FC236}">
                <a16:creationId xmlns:a16="http://schemas.microsoft.com/office/drawing/2014/main" id="{2AB543AA-E4B1-4D39-96C7-7ED58B84313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34822" name="灯片编号占位符 3">
            <a:extLst>
              <a:ext uri="{FF2B5EF4-FFF2-40B4-BE49-F238E27FC236}">
                <a16:creationId xmlns:a16="http://schemas.microsoft.com/office/drawing/2014/main" id="{DBE96F6E-B15E-4C28-A7AC-C010F6B3509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BA9DA59-F341-4788-B203-6B1A77DF4AA8}" type="slidenum">
              <a:rPr lang="zh-CN" altLang="en-US" sz="1400"/>
              <a:pPr>
                <a:spcBef>
                  <a:spcPct val="0"/>
                </a:spcBef>
                <a:buFontTx/>
                <a:buNone/>
              </a:pPr>
              <a:t>20</a:t>
            </a:fld>
            <a:endParaRPr lang="en-US" altLang="zh-CN" sz="1400"/>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7BED9C4B-09CB-4748-93DB-3C50A9A8B540}"/>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化为子句集</a:t>
            </a:r>
          </a:p>
        </p:txBody>
      </p:sp>
      <p:sp>
        <p:nvSpPr>
          <p:cNvPr id="36867" name="Rectangle 3">
            <a:extLst>
              <a:ext uri="{FF2B5EF4-FFF2-40B4-BE49-F238E27FC236}">
                <a16:creationId xmlns:a16="http://schemas.microsoft.com/office/drawing/2014/main" id="{D697E59E-99E4-42D0-8A0A-7FF50951E500}"/>
              </a:ext>
            </a:extLst>
          </p:cNvPr>
          <p:cNvSpPr>
            <a:spLocks noGrp="1" noChangeArrowheads="1"/>
          </p:cNvSpPr>
          <p:nvPr>
            <p:ph idx="1"/>
          </p:nvPr>
        </p:nvSpPr>
        <p:spPr>
          <a:xfrm>
            <a:off x="611188" y="1341438"/>
            <a:ext cx="8001000" cy="4114800"/>
          </a:xfrm>
        </p:spPr>
        <p:txBody>
          <a:bodyPr>
            <a:normAutofit lnSpcReduction="10000"/>
          </a:bodyPr>
          <a:lstStyle/>
          <a:p>
            <a:pPr lvl="1">
              <a:lnSpc>
                <a:spcPct val="150000"/>
              </a:lnSpc>
              <a:buFontTx/>
              <a:buNone/>
            </a:pPr>
            <a:r>
              <a:rPr lang="en-US" altLang="zh-CN" sz="2400">
                <a:latin typeface="幼圆" panose="02010509060101010101" pitchFamily="49" charset="-122"/>
                <a:ea typeface="幼圆" panose="02010509060101010101" pitchFamily="49" charset="-122"/>
                <a:sym typeface="Symbol" panose="05050102010706020507" pitchFamily="18" charset="2"/>
              </a:rPr>
              <a:t>(3)</a:t>
            </a:r>
            <a:r>
              <a:rPr lang="zh-CN" altLang="en-US" sz="2400">
                <a:latin typeface="幼圆" panose="02010509060101010101" pitchFamily="49" charset="-122"/>
                <a:ea typeface="幼圆" panose="02010509060101010101" pitchFamily="49" charset="-122"/>
                <a:sym typeface="Symbol" panose="05050102010706020507" pitchFamily="18" charset="2"/>
              </a:rPr>
              <a:t>变量标准化:重新命名变元名,使不同量词约束的变元有不同的名字.</a:t>
            </a:r>
          </a:p>
          <a:p>
            <a:pPr lvl="1">
              <a:lnSpc>
                <a:spcPct val="150000"/>
              </a:lnSpc>
              <a:buFontTx/>
              <a:buNone/>
            </a:pP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f</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solidFill>
                  <a:srgbClr val="F20202"/>
                </a:solidFill>
                <a:latin typeface="幼圆" panose="02010509060101010101" pitchFamily="49" charset="-122"/>
                <a:ea typeface="幼圆" panose="02010509060101010101" pitchFamily="49" charset="-122"/>
                <a:sym typeface="Symbol" panose="05050102010706020507" pitchFamily="18" charset="2"/>
              </a:rPr>
              <a:t>w</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latin typeface="幼圆" panose="02010509060101010101" pitchFamily="49" charset="-122"/>
                <a:ea typeface="幼圆" panose="02010509060101010101" pitchFamily="49" charset="-122"/>
                <a:sym typeface="Symbol" panose="05050102010706020507" pitchFamily="18" charset="2"/>
              </a:rPr>
              <a:t>Q</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solidFill>
                  <a:srgbClr val="F20202"/>
                </a:solidFill>
                <a:latin typeface="幼圆" panose="02010509060101010101" pitchFamily="49" charset="-122"/>
                <a:ea typeface="幼圆" panose="02010509060101010101" pitchFamily="49" charset="-122"/>
                <a:sym typeface="Symbol" panose="05050102010706020507" pitchFamily="18" charset="2"/>
              </a:rPr>
              <a:t>w</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solidFill>
                  <a:srgbClr val="F20202"/>
                </a:solidFill>
                <a:latin typeface="幼圆" panose="02010509060101010101" pitchFamily="49" charset="-122"/>
                <a:ea typeface="幼圆" panose="02010509060101010101" pitchFamily="49" charset="-122"/>
                <a:sym typeface="Symbol" panose="05050102010706020507" pitchFamily="18" charset="2"/>
              </a:rPr>
              <a:t>w</a:t>
            </a:r>
            <a:r>
              <a:rPr lang="en-US" altLang="zh-CN" sz="2400">
                <a:latin typeface="幼圆" panose="02010509060101010101" pitchFamily="49" charset="-122"/>
                <a:ea typeface="幼圆" panose="02010509060101010101" pitchFamily="49" charset="-122"/>
                <a:sym typeface="Symbol" panose="05050102010706020507" pitchFamily="18" charset="2"/>
              </a:rPr>
              <a:t>)]]]</a:t>
            </a:r>
            <a:endParaRPr lang="zh-CN" altLang="en-US" sz="2400">
              <a:latin typeface="幼圆" panose="02010509060101010101" pitchFamily="49" charset="-122"/>
              <a:ea typeface="幼圆" panose="02010509060101010101" pitchFamily="49" charset="-122"/>
              <a:sym typeface="Symbol" panose="05050102010706020507" pitchFamily="18" charset="2"/>
            </a:endParaRPr>
          </a:p>
          <a:p>
            <a:pPr lvl="1">
              <a:lnSpc>
                <a:spcPct val="150000"/>
              </a:lnSpc>
              <a:buFontTx/>
              <a:buNone/>
            </a:pPr>
            <a:r>
              <a:rPr lang="zh-CN" altLang="en-US" sz="2400">
                <a:latin typeface="幼圆" panose="02010509060101010101" pitchFamily="49" charset="-122"/>
                <a:ea typeface="幼圆" panose="02010509060101010101" pitchFamily="49" charset="-122"/>
                <a:sym typeface="Symbol" panose="05050102010706020507" pitchFamily="18" charset="2"/>
              </a:rPr>
              <a:t>(4)消去存在量词:</a:t>
            </a:r>
          </a:p>
          <a:p>
            <a:pPr lvl="1">
              <a:lnSpc>
                <a:spcPct val="150000"/>
              </a:lnSpc>
              <a:buFontTx/>
              <a:buNone/>
            </a:pP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f</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latin typeface="幼圆" panose="02010509060101010101" pitchFamily="49" charset="-122"/>
                <a:ea typeface="幼圆" panose="02010509060101010101" pitchFamily="49" charset="-122"/>
                <a:sym typeface="Symbol" panose="05050102010706020507" pitchFamily="18" charset="2"/>
              </a:rPr>
              <a:t>Q</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solidFill>
                  <a:srgbClr val="F20202"/>
                </a:solidFill>
                <a:latin typeface="幼圆" panose="02010509060101010101" pitchFamily="49" charset="-122"/>
                <a:ea typeface="幼圆" panose="02010509060101010101" pitchFamily="49" charset="-122"/>
                <a:sym typeface="Symbol" panose="05050102010706020507" pitchFamily="18" charset="2"/>
              </a:rPr>
              <a:t>g</a:t>
            </a:r>
            <a:r>
              <a:rPr lang="en-US" altLang="zh-CN" sz="2400">
                <a:solidFill>
                  <a:srgbClr val="F20202"/>
                </a:solidFill>
                <a:latin typeface="幼圆" panose="02010509060101010101" pitchFamily="49" charset="-122"/>
                <a:ea typeface="幼圆" panose="02010509060101010101" pitchFamily="49" charset="-122"/>
                <a:sym typeface="Symbol" panose="05050102010706020507" pitchFamily="18" charset="2"/>
              </a:rPr>
              <a:t>(</a:t>
            </a:r>
            <a:r>
              <a:rPr lang="en-US" altLang="zh-CN" sz="2400" i="1">
                <a:solidFill>
                  <a:srgbClr val="F20202"/>
                </a:solidFill>
                <a:latin typeface="幼圆" panose="02010509060101010101" pitchFamily="49" charset="-122"/>
                <a:ea typeface="幼圆" panose="02010509060101010101" pitchFamily="49" charset="-122"/>
                <a:sym typeface="Symbol" panose="05050102010706020507" pitchFamily="18" charset="2"/>
              </a:rPr>
              <a:t>x</a:t>
            </a:r>
            <a:r>
              <a:rPr lang="en-US" altLang="zh-CN" sz="2400">
                <a:solidFill>
                  <a:srgbClr val="F20202"/>
                </a:solidFill>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solidFill>
                  <a:srgbClr val="F20202"/>
                </a:solidFill>
                <a:latin typeface="幼圆" panose="02010509060101010101" pitchFamily="49" charset="-122"/>
                <a:ea typeface="幼圆" panose="02010509060101010101" pitchFamily="49" charset="-122"/>
                <a:sym typeface="Symbol" panose="05050102010706020507" pitchFamily="18" charset="2"/>
              </a:rPr>
              <a:t>g</a:t>
            </a:r>
            <a:r>
              <a:rPr lang="en-US" altLang="zh-CN" sz="2400">
                <a:solidFill>
                  <a:srgbClr val="F20202"/>
                </a:solidFill>
                <a:latin typeface="幼圆" panose="02010509060101010101" pitchFamily="49" charset="-122"/>
                <a:ea typeface="幼圆" panose="02010509060101010101" pitchFamily="49" charset="-122"/>
                <a:sym typeface="Symbol" panose="05050102010706020507" pitchFamily="18" charset="2"/>
              </a:rPr>
              <a:t>(</a:t>
            </a:r>
            <a:r>
              <a:rPr lang="en-US" altLang="zh-CN" sz="2400" i="1">
                <a:solidFill>
                  <a:srgbClr val="F20202"/>
                </a:solidFill>
                <a:latin typeface="幼圆" panose="02010509060101010101" pitchFamily="49" charset="-122"/>
                <a:ea typeface="幼圆" panose="02010509060101010101" pitchFamily="49" charset="-122"/>
                <a:sym typeface="Symbol" panose="05050102010706020507" pitchFamily="18" charset="2"/>
              </a:rPr>
              <a:t>x</a:t>
            </a:r>
            <a:r>
              <a:rPr lang="en-US" altLang="zh-CN" sz="2400">
                <a:solidFill>
                  <a:srgbClr val="F20202"/>
                </a:solidFill>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a:t>
            </a:r>
            <a:endParaRPr lang="zh-CN" altLang="en-US" sz="2400">
              <a:latin typeface="幼圆" panose="02010509060101010101" pitchFamily="49" charset="-122"/>
              <a:ea typeface="幼圆" panose="02010509060101010101" pitchFamily="49" charset="-122"/>
              <a:sym typeface="Symbol" panose="05050102010706020507" pitchFamily="18" charset="2"/>
            </a:endParaRPr>
          </a:p>
          <a:p>
            <a:pPr lvl="1">
              <a:lnSpc>
                <a:spcPct val="150000"/>
              </a:lnSpc>
              <a:buFontTx/>
              <a:buNone/>
            </a:pPr>
            <a:endParaRPr lang="zh-CN" altLang="en-US" sz="1800">
              <a:latin typeface="幼圆" panose="02010509060101010101" pitchFamily="49" charset="-122"/>
              <a:ea typeface="幼圆" panose="02010509060101010101" pitchFamily="49" charset="-122"/>
              <a:sym typeface="Symbol" panose="05050102010706020507" pitchFamily="18" charset="2"/>
            </a:endParaRPr>
          </a:p>
        </p:txBody>
      </p:sp>
      <p:sp>
        <p:nvSpPr>
          <p:cNvPr id="36868" name="日期占位符 1">
            <a:extLst>
              <a:ext uri="{FF2B5EF4-FFF2-40B4-BE49-F238E27FC236}">
                <a16:creationId xmlns:a16="http://schemas.microsoft.com/office/drawing/2014/main" id="{243C7B44-FEF7-405B-BDAE-0D2B6AADF1F8}"/>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525249E-C76D-4408-B1E4-37916607142A}" type="datetime1">
              <a:rPr lang="zh-CN" altLang="en-US" sz="1400" smtClean="0"/>
              <a:pPr>
                <a:spcBef>
                  <a:spcPct val="0"/>
                </a:spcBef>
                <a:buFontTx/>
                <a:buNone/>
              </a:pPr>
              <a:t>2021/11/2</a:t>
            </a:fld>
            <a:endParaRPr lang="en-US" altLang="zh-CN" sz="1400"/>
          </a:p>
        </p:txBody>
      </p:sp>
      <p:sp>
        <p:nvSpPr>
          <p:cNvPr id="36869" name="页脚占位符 2">
            <a:extLst>
              <a:ext uri="{FF2B5EF4-FFF2-40B4-BE49-F238E27FC236}">
                <a16:creationId xmlns:a16="http://schemas.microsoft.com/office/drawing/2014/main" id="{6AD6025B-81E1-47EF-BCC2-55A69624197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36870" name="灯片编号占位符 3">
            <a:extLst>
              <a:ext uri="{FF2B5EF4-FFF2-40B4-BE49-F238E27FC236}">
                <a16:creationId xmlns:a16="http://schemas.microsoft.com/office/drawing/2014/main" id="{4D80CCC9-DF25-4731-B84A-BCBBDDF53F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9C08FE1-05B8-41A8-BF5F-665283D46FA2}" type="slidenum">
              <a:rPr lang="zh-CN" altLang="en-US" sz="1400"/>
              <a:pPr>
                <a:spcBef>
                  <a:spcPct val="0"/>
                </a:spcBef>
                <a:buFontTx/>
                <a:buNone/>
              </a:pPr>
              <a:t>21</a:t>
            </a:fld>
            <a:endParaRPr lang="en-US" altLang="zh-CN" sz="1400"/>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FA5DD4C7-9EE2-494F-93CA-058B9F732D37}"/>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化为子句集</a:t>
            </a:r>
          </a:p>
        </p:txBody>
      </p:sp>
      <p:sp>
        <p:nvSpPr>
          <p:cNvPr id="38915" name="Rectangle 3">
            <a:extLst>
              <a:ext uri="{FF2B5EF4-FFF2-40B4-BE49-F238E27FC236}">
                <a16:creationId xmlns:a16="http://schemas.microsoft.com/office/drawing/2014/main" id="{8D775C71-9424-4BC6-A0A8-4F442EC1B756}"/>
              </a:ext>
            </a:extLst>
          </p:cNvPr>
          <p:cNvSpPr>
            <a:spLocks noGrp="1" noChangeArrowheads="1"/>
          </p:cNvSpPr>
          <p:nvPr>
            <p:ph idx="1"/>
          </p:nvPr>
        </p:nvSpPr>
        <p:spPr>
          <a:xfrm>
            <a:off x="755650" y="1268413"/>
            <a:ext cx="7924800" cy="5043487"/>
          </a:xfrm>
        </p:spPr>
        <p:txBody>
          <a:bodyPr/>
          <a:lstStyle/>
          <a:p>
            <a:pPr lvl="1">
              <a:lnSpc>
                <a:spcPts val="3200"/>
              </a:lnSpc>
              <a:buFontTx/>
              <a:buNone/>
            </a:pPr>
            <a:r>
              <a:rPr lang="zh-CN" altLang="en-US" sz="2400">
                <a:latin typeface="幼圆" panose="02010509060101010101" pitchFamily="49" charset="-122"/>
                <a:ea typeface="幼圆" panose="02010509060101010101" pitchFamily="49" charset="-122"/>
                <a:sym typeface="Symbol" panose="05050102010706020507" pitchFamily="18" charset="2"/>
              </a:rPr>
              <a:t>(5)化为前束形:</a:t>
            </a:r>
          </a:p>
          <a:p>
            <a:pPr lvl="1">
              <a:lnSpc>
                <a:spcPts val="3200"/>
              </a:lnSpc>
            </a:pPr>
            <a:r>
              <a:rPr lang="zh-CN" altLang="en-US" sz="2400">
                <a:latin typeface="幼圆" panose="02010509060101010101" pitchFamily="49" charset="-122"/>
                <a:ea typeface="幼圆" panose="02010509060101010101" pitchFamily="49" charset="-122"/>
                <a:sym typeface="Symbol" panose="05050102010706020507" pitchFamily="18" charset="2"/>
              </a:rPr>
              <a:t>把所有的全称量词移到公式的左边,并使每个量词的辖域包含这个量词后面公式的整个部分.即得前束形</a:t>
            </a:r>
          </a:p>
          <a:p>
            <a:pPr lvl="1">
              <a:lnSpc>
                <a:spcPts val="3200"/>
              </a:lnSpc>
            </a:pPr>
            <a:r>
              <a:rPr lang="zh-CN" altLang="zh-CN" sz="2400">
                <a:latin typeface="幼圆" panose="02010509060101010101" pitchFamily="49" charset="-122"/>
                <a:ea typeface="幼圆" panose="02010509060101010101" pitchFamily="49" charset="-122"/>
                <a:sym typeface="Symbol" panose="05050102010706020507" pitchFamily="18" charset="2"/>
              </a:rPr>
              <a:t>上例变为:</a:t>
            </a:r>
          </a:p>
          <a:p>
            <a:pPr lvl="1">
              <a:lnSpc>
                <a:spcPts val="3200"/>
              </a:lnSpc>
              <a:buFontTx/>
              <a:buNone/>
            </a:pP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f</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Q</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g</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g</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endParaRPr lang="zh-CN" altLang="en-US" sz="2400">
              <a:latin typeface="幼圆" panose="02010509060101010101" pitchFamily="49" charset="-122"/>
              <a:ea typeface="幼圆" panose="02010509060101010101" pitchFamily="49" charset="-122"/>
              <a:sym typeface="Symbol" panose="05050102010706020507" pitchFamily="18" charset="2"/>
            </a:endParaRPr>
          </a:p>
          <a:p>
            <a:pPr lvl="1">
              <a:lnSpc>
                <a:spcPts val="3200"/>
              </a:lnSpc>
              <a:buFontTx/>
              <a:buNone/>
            </a:pPr>
            <a:r>
              <a:rPr lang="zh-CN" altLang="en-US" sz="2400">
                <a:latin typeface="幼圆" panose="02010509060101010101" pitchFamily="49" charset="-122"/>
                <a:ea typeface="幼圆" panose="02010509060101010101" pitchFamily="49" charset="-122"/>
                <a:sym typeface="Symbol" panose="05050102010706020507" pitchFamily="18" charset="2"/>
              </a:rPr>
              <a:t>(6)把母式化为合取范式:</a:t>
            </a:r>
          </a:p>
          <a:p>
            <a:pPr lvl="1">
              <a:lnSpc>
                <a:spcPts val="3200"/>
              </a:lnSpc>
            </a:pPr>
            <a:r>
              <a:rPr lang="zh-CN" altLang="zh-CN" sz="2400">
                <a:latin typeface="幼圆" panose="02010509060101010101" pitchFamily="49" charset="-122"/>
                <a:ea typeface="幼圆" panose="02010509060101010101" pitchFamily="49" charset="-122"/>
                <a:sym typeface="Symbol" panose="05050102010706020507" pitchFamily="18" charset="2"/>
              </a:rPr>
              <a:t>上例变为:</a:t>
            </a:r>
          </a:p>
          <a:p>
            <a:pPr lvl="1">
              <a:lnSpc>
                <a:spcPts val="3200"/>
              </a:lnSpc>
              <a:buFontTx/>
              <a:buNone/>
            </a:pP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f</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Q</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g</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g</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endParaRPr lang="zh-CN" altLang="en-US" sz="2400">
              <a:latin typeface="幼圆" panose="02010509060101010101" pitchFamily="49" charset="-122"/>
              <a:ea typeface="幼圆" panose="02010509060101010101" pitchFamily="49" charset="-122"/>
              <a:sym typeface="Symbol" panose="05050102010706020507" pitchFamily="18" charset="2"/>
            </a:endParaRPr>
          </a:p>
        </p:txBody>
      </p:sp>
      <p:sp>
        <p:nvSpPr>
          <p:cNvPr id="38916" name="日期占位符 1">
            <a:extLst>
              <a:ext uri="{FF2B5EF4-FFF2-40B4-BE49-F238E27FC236}">
                <a16:creationId xmlns:a16="http://schemas.microsoft.com/office/drawing/2014/main" id="{6CFE0174-DA85-418D-94A8-658F3BC3725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8CD0F0A-F96C-4252-8E7D-666FA41456BC}" type="datetime1">
              <a:rPr lang="zh-CN" altLang="en-US" sz="1400" smtClean="0"/>
              <a:pPr>
                <a:spcBef>
                  <a:spcPct val="0"/>
                </a:spcBef>
                <a:buFontTx/>
                <a:buNone/>
              </a:pPr>
              <a:t>2021/11/2</a:t>
            </a:fld>
            <a:endParaRPr lang="en-US" altLang="zh-CN" sz="1400"/>
          </a:p>
        </p:txBody>
      </p:sp>
      <p:sp>
        <p:nvSpPr>
          <p:cNvPr id="38917" name="页脚占位符 2">
            <a:extLst>
              <a:ext uri="{FF2B5EF4-FFF2-40B4-BE49-F238E27FC236}">
                <a16:creationId xmlns:a16="http://schemas.microsoft.com/office/drawing/2014/main" id="{B44140DE-00CB-41FC-B9C8-715BC700973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38918" name="灯片编号占位符 3">
            <a:extLst>
              <a:ext uri="{FF2B5EF4-FFF2-40B4-BE49-F238E27FC236}">
                <a16:creationId xmlns:a16="http://schemas.microsoft.com/office/drawing/2014/main" id="{1C6AAEE9-1ED5-4B81-BDDF-36376BB950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2D4768C-3836-4CDD-8AE2-99731BA6E012}" type="slidenum">
              <a:rPr lang="zh-CN" altLang="en-US" sz="1400"/>
              <a:pPr>
                <a:spcBef>
                  <a:spcPct val="0"/>
                </a:spcBef>
                <a:buFontTx/>
                <a:buNone/>
              </a:pPr>
              <a:t>22</a:t>
            </a:fld>
            <a:endParaRPr lang="en-US" altLang="zh-CN" sz="1400"/>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51EF9B77-5A20-4982-B449-60DE0C48251A}"/>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化为子句集</a:t>
            </a:r>
          </a:p>
        </p:txBody>
      </p:sp>
      <p:sp>
        <p:nvSpPr>
          <p:cNvPr id="40963" name="Rectangle 3">
            <a:extLst>
              <a:ext uri="{FF2B5EF4-FFF2-40B4-BE49-F238E27FC236}">
                <a16:creationId xmlns:a16="http://schemas.microsoft.com/office/drawing/2014/main" id="{536ACABA-5556-4597-A374-70C29B01D257}"/>
              </a:ext>
            </a:extLst>
          </p:cNvPr>
          <p:cNvSpPr>
            <a:spLocks noGrp="1" noChangeArrowheads="1"/>
          </p:cNvSpPr>
          <p:nvPr>
            <p:ph idx="1"/>
          </p:nvPr>
        </p:nvSpPr>
        <p:spPr>
          <a:xfrm>
            <a:off x="838200" y="1281113"/>
            <a:ext cx="7924800" cy="5119687"/>
          </a:xfrm>
        </p:spPr>
        <p:txBody>
          <a:bodyPr/>
          <a:lstStyle/>
          <a:p>
            <a:pPr lvl="1">
              <a:buFontTx/>
              <a:buNone/>
            </a:pPr>
            <a:r>
              <a:rPr lang="zh-CN" altLang="en-US" sz="2400">
                <a:latin typeface="幼圆" panose="02010509060101010101" pitchFamily="49" charset="-122"/>
                <a:ea typeface="幼圆" panose="02010509060101010101" pitchFamily="49" charset="-122"/>
                <a:sym typeface="Symbol" panose="05050102010706020507" pitchFamily="18" charset="2"/>
              </a:rPr>
              <a:t>(7)消去全称量词:</a:t>
            </a:r>
          </a:p>
          <a:p>
            <a:pPr lvl="1">
              <a:buFontTx/>
              <a:buNone/>
            </a:pP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f</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 </a:t>
            </a:r>
          </a:p>
          <a:p>
            <a:pPr lvl="1">
              <a:buFontTx/>
              <a:buNone/>
            </a:pP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Q</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g</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g</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a:latin typeface="幼圆" panose="02010509060101010101" pitchFamily="49" charset="-122"/>
                <a:ea typeface="幼圆" panose="02010509060101010101" pitchFamily="49" charset="-122"/>
                <a:sym typeface="Symbol" panose="05050102010706020507" pitchFamily="18" charset="2"/>
              </a:rPr>
              <a:t>))]]</a:t>
            </a:r>
          </a:p>
          <a:p>
            <a:pPr lvl="1">
              <a:buFontTx/>
              <a:buNone/>
            </a:pPr>
            <a:r>
              <a:rPr lang="en-US" altLang="zh-CN" sz="2400">
                <a:latin typeface="幼圆" panose="02010509060101010101" pitchFamily="49" charset="-122"/>
                <a:ea typeface="幼圆" panose="02010509060101010101" pitchFamily="49" charset="-122"/>
                <a:sym typeface="Symbol" panose="05050102010706020507" pitchFamily="18" charset="2"/>
              </a:rPr>
              <a:t>(8)</a:t>
            </a:r>
            <a:r>
              <a:rPr lang="zh-CN" altLang="zh-CN" sz="2400">
                <a:latin typeface="幼圆" panose="02010509060101010101" pitchFamily="49" charset="-122"/>
                <a:ea typeface="幼圆" panose="02010509060101010101" pitchFamily="49" charset="-122"/>
                <a:sym typeface="Symbol" panose="05050102010706020507" pitchFamily="18" charset="2"/>
              </a:rPr>
              <a:t>消去连结词符号</a:t>
            </a:r>
            <a:r>
              <a:rPr lang="en-US" altLang="zh-CN" sz="2400">
                <a:latin typeface="幼圆" panose="02010509060101010101" pitchFamily="49" charset="-122"/>
                <a:ea typeface="幼圆" panose="02010509060101010101" pitchFamily="49" charset="-122"/>
                <a:sym typeface="Symbol" panose="05050102010706020507" pitchFamily="18" charset="2"/>
              </a:rPr>
              <a:t></a:t>
            </a:r>
          </a:p>
          <a:p>
            <a:pPr lvl="2">
              <a:buFontTx/>
              <a:buNone/>
            </a:pP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P</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x</a:t>
            </a:r>
            <a:r>
              <a:rPr lang="en-US" altLang="zh-CN">
                <a:latin typeface="幼圆" panose="02010509060101010101" pitchFamily="49" charset="-122"/>
                <a:ea typeface="幼圆" panose="02010509060101010101" pitchFamily="49" charset="-122"/>
                <a:sym typeface="Symbol" panose="05050102010706020507" pitchFamily="18" charset="2"/>
              </a:rPr>
              <a:t>)  ~</a:t>
            </a:r>
            <a:r>
              <a:rPr lang="en-US" altLang="zh-CN" i="1">
                <a:latin typeface="幼圆" panose="02010509060101010101" pitchFamily="49" charset="-122"/>
                <a:ea typeface="幼圆" panose="02010509060101010101" pitchFamily="49" charset="-122"/>
                <a:sym typeface="Symbol" panose="05050102010706020507" pitchFamily="18" charset="2"/>
              </a:rPr>
              <a:t>P</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y</a:t>
            </a:r>
            <a:r>
              <a:rPr lang="en-US" altLang="zh-CN">
                <a:latin typeface="幼圆" panose="02010509060101010101" pitchFamily="49" charset="-122"/>
                <a:ea typeface="幼圆" panose="02010509060101010101" pitchFamily="49" charset="-122"/>
                <a:sym typeface="Symbol" panose="05050102010706020507" pitchFamily="18" charset="2"/>
              </a:rPr>
              <a:t>)  </a:t>
            </a:r>
            <a:r>
              <a:rPr lang="en-US" altLang="zh-CN" i="1">
                <a:latin typeface="幼圆" panose="02010509060101010101" pitchFamily="49" charset="-122"/>
                <a:ea typeface="幼圆" panose="02010509060101010101" pitchFamily="49" charset="-122"/>
                <a:sym typeface="Symbol" panose="05050102010706020507" pitchFamily="18" charset="2"/>
              </a:rPr>
              <a:t>P</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f</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x</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y</a:t>
            </a:r>
            <a:r>
              <a:rPr lang="en-US" altLang="zh-CN">
                <a:latin typeface="幼圆" panose="02010509060101010101" pitchFamily="49" charset="-122"/>
                <a:ea typeface="幼圆" panose="02010509060101010101" pitchFamily="49" charset="-122"/>
                <a:sym typeface="Symbol" panose="05050102010706020507" pitchFamily="18" charset="2"/>
              </a:rPr>
              <a:t>))</a:t>
            </a:r>
          </a:p>
          <a:p>
            <a:pPr lvl="2">
              <a:buFontTx/>
              <a:buNone/>
            </a:pP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P</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x</a:t>
            </a:r>
            <a:r>
              <a:rPr lang="en-US" altLang="zh-CN">
                <a:latin typeface="幼圆" panose="02010509060101010101" pitchFamily="49" charset="-122"/>
                <a:ea typeface="幼圆" panose="02010509060101010101" pitchFamily="49" charset="-122"/>
                <a:sym typeface="Symbol" panose="05050102010706020507" pitchFamily="18" charset="2"/>
              </a:rPr>
              <a:t>)  </a:t>
            </a:r>
            <a:r>
              <a:rPr lang="en-US" altLang="zh-CN" i="1">
                <a:latin typeface="幼圆" panose="02010509060101010101" pitchFamily="49" charset="-122"/>
                <a:ea typeface="幼圆" panose="02010509060101010101" pitchFamily="49" charset="-122"/>
                <a:sym typeface="Symbol" panose="05050102010706020507" pitchFamily="18" charset="2"/>
              </a:rPr>
              <a:t>Q</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x</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g</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x</a:t>
            </a:r>
            <a:r>
              <a:rPr lang="en-US" altLang="zh-CN">
                <a:latin typeface="幼圆" panose="02010509060101010101" pitchFamily="49" charset="-122"/>
                <a:ea typeface="幼圆" panose="02010509060101010101" pitchFamily="49" charset="-122"/>
                <a:sym typeface="Symbol" panose="05050102010706020507" pitchFamily="18" charset="2"/>
              </a:rPr>
              <a:t>))</a:t>
            </a:r>
          </a:p>
          <a:p>
            <a:pPr lvl="2">
              <a:buFontTx/>
              <a:buNone/>
            </a:pP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P</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x</a:t>
            </a:r>
            <a:r>
              <a:rPr lang="en-US" altLang="zh-CN">
                <a:latin typeface="幼圆" panose="02010509060101010101" pitchFamily="49" charset="-122"/>
                <a:ea typeface="幼圆" panose="02010509060101010101" pitchFamily="49" charset="-122"/>
                <a:sym typeface="Symbol" panose="05050102010706020507" pitchFamily="18" charset="2"/>
              </a:rPr>
              <a:t>)  ~</a:t>
            </a:r>
            <a:r>
              <a:rPr lang="en-US" altLang="zh-CN" i="1">
                <a:latin typeface="幼圆" panose="02010509060101010101" pitchFamily="49" charset="-122"/>
                <a:ea typeface="幼圆" panose="02010509060101010101" pitchFamily="49" charset="-122"/>
                <a:sym typeface="Symbol" panose="05050102010706020507" pitchFamily="18" charset="2"/>
              </a:rPr>
              <a:t>P</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g</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x</a:t>
            </a:r>
            <a:r>
              <a:rPr lang="en-US" altLang="zh-CN">
                <a:latin typeface="幼圆" panose="02010509060101010101" pitchFamily="49" charset="-122"/>
                <a:ea typeface="幼圆" panose="02010509060101010101" pitchFamily="49" charset="-122"/>
                <a:sym typeface="Symbol" panose="05050102010706020507" pitchFamily="18" charset="2"/>
              </a:rPr>
              <a:t>))</a:t>
            </a:r>
          </a:p>
          <a:p>
            <a:pPr lvl="1">
              <a:buFontTx/>
              <a:buNone/>
            </a:pPr>
            <a:r>
              <a:rPr lang="en-US" altLang="zh-CN" sz="2400">
                <a:latin typeface="幼圆" panose="02010509060101010101" pitchFamily="49" charset="-122"/>
                <a:ea typeface="幼圆" panose="02010509060101010101" pitchFamily="49" charset="-122"/>
                <a:sym typeface="Symbol" panose="05050102010706020507" pitchFamily="18" charset="2"/>
              </a:rPr>
              <a:t>(9)</a:t>
            </a:r>
            <a:r>
              <a:rPr lang="zh-CN" altLang="zh-CN" sz="2400">
                <a:latin typeface="幼圆" panose="02010509060101010101" pitchFamily="49" charset="-122"/>
                <a:ea typeface="幼圆" panose="02010509060101010101" pitchFamily="49" charset="-122"/>
                <a:sym typeface="Symbol" panose="05050102010706020507" pitchFamily="18" charset="2"/>
              </a:rPr>
              <a:t>更换变量名称:对变元更名,使不同子句中的变元不同名.   </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baseline="-25000">
                <a:latin typeface="幼圆" panose="02010509060101010101" pitchFamily="49" charset="-122"/>
                <a:ea typeface="幼圆" panose="02010509060101010101" pitchFamily="49" charset="-122"/>
                <a:sym typeface="Symbol" panose="05050102010706020507" pitchFamily="18" charset="2"/>
              </a:rPr>
              <a:t>1</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en-US" altLang="zh-CN" sz="2400" i="1">
                <a:latin typeface="幼圆" panose="02010509060101010101" pitchFamily="49" charset="-122"/>
                <a:ea typeface="幼圆" panose="02010509060101010101" pitchFamily="49" charset="-122"/>
                <a:sym typeface="Symbol" panose="05050102010706020507" pitchFamily="18" charset="2"/>
              </a:rPr>
              <a:t>P</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f</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x</a:t>
            </a:r>
            <a:r>
              <a:rPr lang="en-US" altLang="zh-CN" sz="2400" baseline="-25000">
                <a:latin typeface="幼圆" panose="02010509060101010101" pitchFamily="49" charset="-122"/>
                <a:ea typeface="幼圆" panose="02010509060101010101" pitchFamily="49" charset="-122"/>
                <a:sym typeface="Symbol" panose="05050102010706020507" pitchFamily="18" charset="2"/>
              </a:rPr>
              <a:t>1</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i="1">
                <a:latin typeface="幼圆" panose="02010509060101010101" pitchFamily="49" charset="-122"/>
                <a:ea typeface="幼圆" panose="02010509060101010101" pitchFamily="49" charset="-122"/>
                <a:sym typeface="Symbol" panose="05050102010706020507" pitchFamily="18" charset="2"/>
              </a:rPr>
              <a:t>y</a:t>
            </a:r>
            <a:r>
              <a:rPr lang="en-US" altLang="zh-CN" sz="2400">
                <a:latin typeface="幼圆" panose="02010509060101010101" pitchFamily="49" charset="-122"/>
                <a:ea typeface="幼圆" panose="02010509060101010101" pitchFamily="49" charset="-122"/>
                <a:sym typeface="Symbol" panose="05050102010706020507" pitchFamily="18" charset="2"/>
              </a:rPr>
              <a:t>))</a:t>
            </a:r>
          </a:p>
          <a:p>
            <a:pPr lvl="2">
              <a:buFontTx/>
              <a:buNone/>
            </a:pPr>
            <a:r>
              <a:rPr lang="en-US" altLang="zh-CN">
                <a:latin typeface="幼圆" panose="02010509060101010101" pitchFamily="49" charset="-122"/>
                <a:ea typeface="幼圆" panose="02010509060101010101" pitchFamily="49" charset="-122"/>
                <a:sym typeface="Symbol" panose="05050102010706020507" pitchFamily="18" charset="2"/>
              </a:rPr>
              <a:t>      ~</a:t>
            </a:r>
            <a:r>
              <a:rPr lang="en-US" altLang="zh-CN" i="1">
                <a:latin typeface="幼圆" panose="02010509060101010101" pitchFamily="49" charset="-122"/>
                <a:ea typeface="幼圆" panose="02010509060101010101" pitchFamily="49" charset="-122"/>
                <a:sym typeface="Symbol" panose="05050102010706020507" pitchFamily="18" charset="2"/>
              </a:rPr>
              <a:t>P</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x</a:t>
            </a:r>
            <a:r>
              <a:rPr lang="en-US" altLang="zh-CN" baseline="-25000">
                <a:latin typeface="幼圆" panose="02010509060101010101" pitchFamily="49" charset="-122"/>
                <a:ea typeface="幼圆" panose="02010509060101010101" pitchFamily="49" charset="-122"/>
                <a:sym typeface="Symbol" panose="05050102010706020507" pitchFamily="18" charset="2"/>
              </a:rPr>
              <a:t>2</a:t>
            </a:r>
            <a:r>
              <a:rPr lang="en-US" altLang="zh-CN">
                <a:latin typeface="幼圆" panose="02010509060101010101" pitchFamily="49" charset="-122"/>
                <a:ea typeface="幼圆" panose="02010509060101010101" pitchFamily="49" charset="-122"/>
                <a:sym typeface="Symbol" panose="05050102010706020507" pitchFamily="18" charset="2"/>
              </a:rPr>
              <a:t>)  </a:t>
            </a:r>
            <a:r>
              <a:rPr lang="en-US" altLang="zh-CN" i="1">
                <a:latin typeface="幼圆" panose="02010509060101010101" pitchFamily="49" charset="-122"/>
                <a:ea typeface="幼圆" panose="02010509060101010101" pitchFamily="49" charset="-122"/>
                <a:sym typeface="Symbol" panose="05050102010706020507" pitchFamily="18" charset="2"/>
              </a:rPr>
              <a:t>Q</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x</a:t>
            </a:r>
            <a:r>
              <a:rPr lang="en-US" altLang="zh-CN" baseline="-25000">
                <a:latin typeface="幼圆" panose="02010509060101010101" pitchFamily="49" charset="-122"/>
                <a:ea typeface="幼圆" panose="02010509060101010101" pitchFamily="49" charset="-122"/>
                <a:sym typeface="Symbol" panose="05050102010706020507" pitchFamily="18" charset="2"/>
              </a:rPr>
              <a:t>2</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g</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x</a:t>
            </a:r>
            <a:r>
              <a:rPr lang="en-US" altLang="zh-CN" baseline="-25000">
                <a:latin typeface="幼圆" panose="02010509060101010101" pitchFamily="49" charset="-122"/>
                <a:ea typeface="幼圆" panose="02010509060101010101" pitchFamily="49" charset="-122"/>
                <a:sym typeface="Symbol" panose="05050102010706020507" pitchFamily="18" charset="2"/>
              </a:rPr>
              <a:t>2</a:t>
            </a:r>
            <a:r>
              <a:rPr lang="en-US" altLang="zh-CN">
                <a:latin typeface="幼圆" panose="02010509060101010101" pitchFamily="49" charset="-122"/>
                <a:ea typeface="幼圆" panose="02010509060101010101" pitchFamily="49" charset="-122"/>
                <a:sym typeface="Symbol" panose="05050102010706020507" pitchFamily="18" charset="2"/>
              </a:rPr>
              <a:t>))</a:t>
            </a:r>
          </a:p>
          <a:p>
            <a:pPr lvl="2">
              <a:buFontTx/>
              <a:buNone/>
            </a:pPr>
            <a:r>
              <a:rPr lang="en-US" altLang="zh-CN">
                <a:latin typeface="幼圆" panose="02010509060101010101" pitchFamily="49" charset="-122"/>
                <a:ea typeface="幼圆" panose="02010509060101010101" pitchFamily="49" charset="-122"/>
                <a:sym typeface="Symbol" panose="05050102010706020507" pitchFamily="18" charset="2"/>
              </a:rPr>
              <a:t>      ~</a:t>
            </a:r>
            <a:r>
              <a:rPr lang="en-US" altLang="zh-CN" i="1">
                <a:latin typeface="幼圆" panose="02010509060101010101" pitchFamily="49" charset="-122"/>
                <a:ea typeface="幼圆" panose="02010509060101010101" pitchFamily="49" charset="-122"/>
                <a:sym typeface="Symbol" panose="05050102010706020507" pitchFamily="18" charset="2"/>
              </a:rPr>
              <a:t>P</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x</a:t>
            </a:r>
            <a:r>
              <a:rPr lang="en-US" altLang="zh-CN" baseline="-25000">
                <a:latin typeface="幼圆" panose="02010509060101010101" pitchFamily="49" charset="-122"/>
                <a:ea typeface="幼圆" panose="02010509060101010101" pitchFamily="49" charset="-122"/>
                <a:sym typeface="Symbol" panose="05050102010706020507" pitchFamily="18" charset="2"/>
              </a:rPr>
              <a:t>3</a:t>
            </a:r>
            <a:r>
              <a:rPr lang="en-US" altLang="zh-CN">
                <a:latin typeface="幼圆" panose="02010509060101010101" pitchFamily="49" charset="-122"/>
                <a:ea typeface="幼圆" panose="02010509060101010101" pitchFamily="49" charset="-122"/>
                <a:sym typeface="Symbol" panose="05050102010706020507" pitchFamily="18" charset="2"/>
              </a:rPr>
              <a:t>)  ~</a:t>
            </a:r>
            <a:r>
              <a:rPr lang="en-US" altLang="zh-CN" i="1">
                <a:latin typeface="幼圆" panose="02010509060101010101" pitchFamily="49" charset="-122"/>
                <a:ea typeface="幼圆" panose="02010509060101010101" pitchFamily="49" charset="-122"/>
                <a:sym typeface="Symbol" panose="05050102010706020507" pitchFamily="18" charset="2"/>
              </a:rPr>
              <a:t>P</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g</a:t>
            </a:r>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i="1">
                <a:latin typeface="幼圆" panose="02010509060101010101" pitchFamily="49" charset="-122"/>
                <a:ea typeface="幼圆" panose="02010509060101010101" pitchFamily="49" charset="-122"/>
                <a:sym typeface="Symbol" panose="05050102010706020507" pitchFamily="18" charset="2"/>
              </a:rPr>
              <a:t>x</a:t>
            </a:r>
            <a:r>
              <a:rPr lang="en-US" altLang="zh-CN" baseline="-25000">
                <a:latin typeface="幼圆" panose="02010509060101010101" pitchFamily="49" charset="-122"/>
                <a:ea typeface="幼圆" panose="02010509060101010101" pitchFamily="49" charset="-122"/>
                <a:sym typeface="Symbol" panose="05050102010706020507" pitchFamily="18" charset="2"/>
              </a:rPr>
              <a:t>3</a:t>
            </a:r>
            <a:r>
              <a:rPr lang="en-US" altLang="zh-CN">
                <a:latin typeface="幼圆" panose="02010509060101010101" pitchFamily="49" charset="-122"/>
                <a:ea typeface="幼圆" panose="02010509060101010101" pitchFamily="49" charset="-122"/>
                <a:sym typeface="Symbol" panose="05050102010706020507" pitchFamily="18" charset="2"/>
              </a:rPr>
              <a:t>))</a:t>
            </a:r>
            <a:endParaRPr lang="zh-CN" altLang="en-US" sz="1800">
              <a:latin typeface="幼圆" panose="02010509060101010101" pitchFamily="49" charset="-122"/>
              <a:ea typeface="幼圆" panose="02010509060101010101" pitchFamily="49" charset="-122"/>
              <a:sym typeface="Symbol" panose="05050102010706020507" pitchFamily="18" charset="2"/>
            </a:endParaRPr>
          </a:p>
        </p:txBody>
      </p:sp>
      <p:sp>
        <p:nvSpPr>
          <p:cNvPr id="40964" name="日期占位符 1">
            <a:extLst>
              <a:ext uri="{FF2B5EF4-FFF2-40B4-BE49-F238E27FC236}">
                <a16:creationId xmlns:a16="http://schemas.microsoft.com/office/drawing/2014/main" id="{FFF9EC59-C89B-442E-B048-9BC9E6E70593}"/>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C658822-55A4-425A-B9B6-6659D85B6F58}" type="datetime1">
              <a:rPr lang="zh-CN" altLang="en-US" sz="1400" smtClean="0"/>
              <a:pPr>
                <a:spcBef>
                  <a:spcPct val="0"/>
                </a:spcBef>
                <a:buFontTx/>
                <a:buNone/>
              </a:pPr>
              <a:t>2021/11/2</a:t>
            </a:fld>
            <a:endParaRPr lang="en-US" altLang="zh-CN" sz="1400"/>
          </a:p>
        </p:txBody>
      </p:sp>
      <p:sp>
        <p:nvSpPr>
          <p:cNvPr id="40965" name="页脚占位符 2">
            <a:extLst>
              <a:ext uri="{FF2B5EF4-FFF2-40B4-BE49-F238E27FC236}">
                <a16:creationId xmlns:a16="http://schemas.microsoft.com/office/drawing/2014/main" id="{5055E1BF-10F7-4C3C-A608-43B2CAE523B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40966" name="灯片编号占位符 3">
            <a:extLst>
              <a:ext uri="{FF2B5EF4-FFF2-40B4-BE49-F238E27FC236}">
                <a16:creationId xmlns:a16="http://schemas.microsoft.com/office/drawing/2014/main" id="{1FB0ED6E-BA27-4A30-987C-9B5B96BC40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0F579DE-F313-4476-B366-D5D39A477B2D}" type="slidenum">
              <a:rPr lang="zh-CN" altLang="en-US" sz="1400"/>
              <a:pPr>
                <a:spcBef>
                  <a:spcPct val="0"/>
                </a:spcBef>
                <a:buFontTx/>
                <a:buNone/>
              </a:pPr>
              <a:t>23</a:t>
            </a:fld>
            <a:endParaRPr lang="en-US" altLang="zh-CN" sz="1400"/>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162CE32-5C9C-45ED-839F-B426E8E89020}"/>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化为子句集</a:t>
            </a:r>
          </a:p>
        </p:txBody>
      </p:sp>
      <p:sp>
        <p:nvSpPr>
          <p:cNvPr id="43011" name="Rectangle 3">
            <a:extLst>
              <a:ext uri="{FF2B5EF4-FFF2-40B4-BE49-F238E27FC236}">
                <a16:creationId xmlns:a16="http://schemas.microsoft.com/office/drawing/2014/main" id="{DCEF0F19-1CCC-4A18-A55A-B0DE56AEAC62}"/>
              </a:ext>
            </a:extLst>
          </p:cNvPr>
          <p:cNvSpPr>
            <a:spLocks noGrp="1" noChangeArrowheads="1"/>
          </p:cNvSpPr>
          <p:nvPr>
            <p:ph idx="1"/>
          </p:nvPr>
        </p:nvSpPr>
        <p:spPr>
          <a:xfrm>
            <a:off x="611188" y="1412875"/>
            <a:ext cx="7924800" cy="4114800"/>
          </a:xfrm>
        </p:spPr>
        <p:txBody>
          <a:bodyPr/>
          <a:lstStyle/>
          <a:p>
            <a:pPr>
              <a:lnSpc>
                <a:spcPct val="150000"/>
              </a:lnSpc>
            </a:pPr>
            <a:r>
              <a:rPr lang="zh-CN" altLang="zh-CN">
                <a:latin typeface="幼圆" panose="02010509060101010101" pitchFamily="49" charset="-122"/>
                <a:ea typeface="幼圆" panose="02010509060101010101" pitchFamily="49" charset="-122"/>
                <a:sym typeface="Symbol" panose="05050102010706020507" pitchFamily="18" charset="2"/>
              </a:rPr>
              <a:t>一个子句内的文字可含有变量,但这些变量总是被理解为全称量词量化的变量</a:t>
            </a:r>
          </a:p>
          <a:p>
            <a:pPr>
              <a:lnSpc>
                <a:spcPct val="150000"/>
              </a:lnSpc>
            </a:pPr>
            <a:r>
              <a:rPr lang="zh-CN" altLang="zh-CN">
                <a:latin typeface="幼圆" panose="02010509060101010101" pitchFamily="49" charset="-122"/>
                <a:ea typeface="幼圆" panose="02010509060101010101" pitchFamily="49" charset="-122"/>
                <a:sym typeface="Symbol" panose="05050102010706020507" pitchFamily="18" charset="2"/>
              </a:rPr>
              <a:t>G与其子句集S并不等值.但是在不可满足的意义下两者是等价的.而且G是S的逻辑推论,SG.反过来不成立</a:t>
            </a:r>
            <a:endParaRPr lang="en-US" altLang="zh-CN">
              <a:latin typeface="幼圆" panose="02010509060101010101" pitchFamily="49" charset="-122"/>
              <a:ea typeface="幼圆" panose="02010509060101010101" pitchFamily="49" charset="-122"/>
              <a:sym typeface="Symbol" panose="05050102010706020507" pitchFamily="18" charset="2"/>
            </a:endParaRPr>
          </a:p>
          <a:p>
            <a:pPr lvl="1">
              <a:buFontTx/>
              <a:buNone/>
            </a:pPr>
            <a:endParaRPr lang="zh-CN" altLang="en-US" sz="2400">
              <a:ea typeface="宋体" panose="02010600030101010101" pitchFamily="2" charset="-122"/>
              <a:sym typeface="Symbol" panose="05050102010706020507" pitchFamily="18" charset="2"/>
            </a:endParaRPr>
          </a:p>
        </p:txBody>
      </p:sp>
      <p:sp>
        <p:nvSpPr>
          <p:cNvPr id="43012" name="日期占位符 1">
            <a:extLst>
              <a:ext uri="{FF2B5EF4-FFF2-40B4-BE49-F238E27FC236}">
                <a16:creationId xmlns:a16="http://schemas.microsoft.com/office/drawing/2014/main" id="{8CE257F1-30A2-4107-8835-D58BE382FE65}"/>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54F6423-9130-4E74-B425-358BDBE85D44}" type="datetime1">
              <a:rPr lang="zh-CN" altLang="en-US" sz="1400" smtClean="0"/>
              <a:pPr>
                <a:spcBef>
                  <a:spcPct val="0"/>
                </a:spcBef>
                <a:buFontTx/>
                <a:buNone/>
              </a:pPr>
              <a:t>2021/11/2</a:t>
            </a:fld>
            <a:endParaRPr lang="en-US" altLang="zh-CN" sz="1400"/>
          </a:p>
        </p:txBody>
      </p:sp>
      <p:sp>
        <p:nvSpPr>
          <p:cNvPr id="43013" name="页脚占位符 2">
            <a:extLst>
              <a:ext uri="{FF2B5EF4-FFF2-40B4-BE49-F238E27FC236}">
                <a16:creationId xmlns:a16="http://schemas.microsoft.com/office/drawing/2014/main" id="{E4E2B3C9-FABF-4134-8CEB-B658A387E30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43014" name="灯片编号占位符 3">
            <a:extLst>
              <a:ext uri="{FF2B5EF4-FFF2-40B4-BE49-F238E27FC236}">
                <a16:creationId xmlns:a16="http://schemas.microsoft.com/office/drawing/2014/main" id="{23F3C3CF-051D-4758-B87D-28826689A3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07671C3-B179-4870-A155-C49856DA4352}" type="slidenum">
              <a:rPr lang="zh-CN" altLang="en-US" sz="1400"/>
              <a:pPr>
                <a:spcBef>
                  <a:spcPct val="0"/>
                </a:spcBef>
                <a:buFontTx/>
                <a:buNone/>
              </a:pPr>
              <a:t>24</a:t>
            </a:fld>
            <a:endParaRPr lang="en-US" altLang="zh-CN" sz="1400"/>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7E54DF-396A-4BB6-8FFD-4828CC81175B}"/>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谓词逻辑的子句形</a:t>
            </a:r>
          </a:p>
        </p:txBody>
      </p:sp>
      <p:sp>
        <p:nvSpPr>
          <p:cNvPr id="45059" name="Rectangle 3">
            <a:extLst>
              <a:ext uri="{FF2B5EF4-FFF2-40B4-BE49-F238E27FC236}">
                <a16:creationId xmlns:a16="http://schemas.microsoft.com/office/drawing/2014/main" id="{906F96A2-DE37-49E0-927D-500B3048A0F1}"/>
              </a:ext>
            </a:extLst>
          </p:cNvPr>
          <p:cNvSpPr>
            <a:spLocks noGrp="1" noChangeArrowheads="1"/>
          </p:cNvSpPr>
          <p:nvPr>
            <p:ph idx="1"/>
          </p:nvPr>
        </p:nvSpPr>
        <p:spPr>
          <a:xfrm>
            <a:off x="755650" y="1412875"/>
            <a:ext cx="7924800" cy="4114800"/>
          </a:xfrm>
        </p:spPr>
        <p:txBody>
          <a:bodyPr/>
          <a:lstStyle/>
          <a:p>
            <a:pPr>
              <a:lnSpc>
                <a:spcPct val="150000"/>
              </a:lnSpc>
            </a:pPr>
            <a:r>
              <a:rPr lang="zh-CN" altLang="zh-CN" sz="2800">
                <a:latin typeface="幼圆" panose="02010509060101010101" pitchFamily="49" charset="-122"/>
                <a:ea typeface="幼圆" panose="02010509060101010101" pitchFamily="49" charset="-122"/>
                <a:sym typeface="Symbol" panose="05050102010706020507" pitchFamily="18" charset="2"/>
              </a:rPr>
              <a:t>定理:若G是给定的公式,而相应的子句集为S,则G是不可满足的当且仅当S是不可满足的</a:t>
            </a:r>
            <a:endParaRPr lang="zh-CN" altLang="en-US" sz="2800">
              <a:latin typeface="幼圆" panose="02010509060101010101" pitchFamily="49" charset="-122"/>
              <a:ea typeface="幼圆" panose="02010509060101010101" pitchFamily="49" charset="-122"/>
              <a:sym typeface="Symbol" panose="05050102010706020507" pitchFamily="18" charset="2"/>
            </a:endParaRPr>
          </a:p>
          <a:p>
            <a:pPr>
              <a:lnSpc>
                <a:spcPct val="150000"/>
              </a:lnSpc>
              <a:buFontTx/>
              <a:buNone/>
            </a:pPr>
            <a:endParaRPr lang="zh-CN" altLang="en-US" sz="2800">
              <a:latin typeface="幼圆" panose="02010509060101010101" pitchFamily="49" charset="-122"/>
              <a:ea typeface="幼圆" panose="02010509060101010101" pitchFamily="49" charset="-122"/>
              <a:sym typeface="Symbol" panose="05050102010706020507" pitchFamily="18" charset="2"/>
            </a:endParaRPr>
          </a:p>
          <a:p>
            <a:pPr>
              <a:lnSpc>
                <a:spcPct val="150000"/>
              </a:lnSpc>
            </a:pPr>
            <a:r>
              <a:rPr lang="zh-CN" altLang="zh-CN" sz="2800">
                <a:latin typeface="幼圆" panose="02010509060101010101" pitchFamily="49" charset="-122"/>
                <a:ea typeface="幼圆" panose="02010509060101010101" pitchFamily="49" charset="-122"/>
                <a:sym typeface="Symbol" panose="05050102010706020507" pitchFamily="18" charset="2"/>
              </a:rPr>
              <a:t>推论：设</a:t>
            </a:r>
            <a:r>
              <a:rPr lang="zh-CN" altLang="en-US" sz="2800">
                <a:latin typeface="幼圆" panose="02010509060101010101" pitchFamily="49" charset="-122"/>
                <a:ea typeface="幼圆" panose="02010509060101010101" pitchFamily="49" charset="-122"/>
                <a:sym typeface="Symbol" panose="05050102010706020507" pitchFamily="18" charset="2"/>
              </a:rPr>
              <a:t>G=</a:t>
            </a:r>
            <a:r>
              <a:rPr lang="en-US" altLang="zh-CN" sz="2800">
                <a:latin typeface="幼圆" panose="02010509060101010101" pitchFamily="49" charset="-122"/>
                <a:ea typeface="幼圆" panose="02010509060101010101" pitchFamily="49" charset="-122"/>
                <a:sym typeface="Symbol" panose="05050102010706020507" pitchFamily="18" charset="2"/>
              </a:rPr>
              <a:t>G</a:t>
            </a:r>
            <a:r>
              <a:rPr lang="en-US" altLang="zh-CN" sz="2800" baseline="-25000">
                <a:latin typeface="幼圆" panose="02010509060101010101" pitchFamily="49" charset="-122"/>
                <a:ea typeface="幼圆" panose="02010509060101010101" pitchFamily="49" charset="-122"/>
                <a:sym typeface="Symbol" panose="05050102010706020507" pitchFamily="18" charset="2"/>
              </a:rPr>
              <a:t>1</a:t>
            </a:r>
            <a:r>
              <a:rPr lang="en-US" altLang="zh-CN" sz="2800">
                <a:latin typeface="幼圆" panose="02010509060101010101" pitchFamily="49" charset="-122"/>
                <a:ea typeface="幼圆" panose="02010509060101010101" pitchFamily="49" charset="-122"/>
                <a:sym typeface="Symbol" panose="05050102010706020507" pitchFamily="18" charset="2"/>
              </a:rPr>
              <a:t> …  G</a:t>
            </a:r>
            <a:r>
              <a:rPr lang="en-US" altLang="zh-CN" sz="2800" baseline="-25000">
                <a:latin typeface="幼圆" panose="02010509060101010101" pitchFamily="49" charset="-122"/>
                <a:ea typeface="幼圆" panose="02010509060101010101" pitchFamily="49" charset="-122"/>
                <a:sym typeface="Symbol" panose="05050102010706020507" pitchFamily="18" charset="2"/>
              </a:rPr>
              <a:t>n</a:t>
            </a:r>
            <a:r>
              <a:rPr lang="en-US" altLang="zh-CN" sz="2800">
                <a:latin typeface="幼圆" panose="02010509060101010101" pitchFamily="49" charset="-122"/>
                <a:ea typeface="幼圆" panose="02010509060101010101" pitchFamily="49" charset="-122"/>
                <a:sym typeface="Symbol" panose="05050102010706020507" pitchFamily="18" charset="2"/>
              </a:rPr>
              <a:t>, S</a:t>
            </a:r>
            <a:r>
              <a:rPr lang="en-US" altLang="zh-CN" sz="2800" baseline="-25000">
                <a:latin typeface="幼圆" panose="02010509060101010101" pitchFamily="49" charset="-122"/>
                <a:ea typeface="幼圆" panose="02010509060101010101" pitchFamily="49" charset="-122"/>
                <a:sym typeface="Symbol" panose="05050102010706020507" pitchFamily="18" charset="2"/>
              </a:rPr>
              <a:t>i</a:t>
            </a:r>
            <a:r>
              <a:rPr lang="en-US" altLang="zh-CN" sz="2800">
                <a:latin typeface="幼圆" panose="02010509060101010101" pitchFamily="49" charset="-122"/>
                <a:ea typeface="幼圆" panose="02010509060101010101" pitchFamily="49" charset="-122"/>
                <a:sym typeface="Symbol" panose="05050102010706020507" pitchFamily="18" charset="2"/>
              </a:rPr>
              <a:t> </a:t>
            </a:r>
            <a:r>
              <a:rPr lang="zh-CN" altLang="en-US" sz="2800">
                <a:latin typeface="幼圆" panose="02010509060101010101" pitchFamily="49" charset="-122"/>
                <a:ea typeface="幼圆" panose="02010509060101010101" pitchFamily="49" charset="-122"/>
                <a:sym typeface="Symbol" panose="05050102010706020507" pitchFamily="18" charset="2"/>
              </a:rPr>
              <a:t>是 </a:t>
            </a:r>
            <a:r>
              <a:rPr lang="en-US" altLang="zh-CN" sz="2800">
                <a:latin typeface="幼圆" panose="02010509060101010101" pitchFamily="49" charset="-122"/>
                <a:ea typeface="幼圆" panose="02010509060101010101" pitchFamily="49" charset="-122"/>
                <a:sym typeface="Symbol" panose="05050102010706020507" pitchFamily="18" charset="2"/>
              </a:rPr>
              <a:t>G</a:t>
            </a:r>
            <a:r>
              <a:rPr lang="en-US" altLang="zh-CN" sz="2800" baseline="-25000">
                <a:latin typeface="幼圆" panose="02010509060101010101" pitchFamily="49" charset="-122"/>
                <a:ea typeface="幼圆" panose="02010509060101010101" pitchFamily="49" charset="-122"/>
                <a:sym typeface="Symbol" panose="05050102010706020507" pitchFamily="18" charset="2"/>
              </a:rPr>
              <a:t>i</a:t>
            </a:r>
            <a:r>
              <a:rPr lang="zh-CN" altLang="en-US" sz="2800">
                <a:latin typeface="幼圆" panose="02010509060101010101" pitchFamily="49" charset="-122"/>
                <a:ea typeface="幼圆" panose="02010509060101010101" pitchFamily="49" charset="-122"/>
                <a:sym typeface="Symbol" panose="05050102010706020507" pitchFamily="18" charset="2"/>
              </a:rPr>
              <a:t>的</a:t>
            </a:r>
            <a:r>
              <a:rPr lang="en-US" altLang="zh-CN" sz="2800">
                <a:latin typeface="幼圆" panose="02010509060101010101" pitchFamily="49" charset="-122"/>
                <a:ea typeface="幼圆" panose="02010509060101010101" pitchFamily="49" charset="-122"/>
                <a:sym typeface="Symbol" panose="05050102010706020507" pitchFamily="18" charset="2"/>
              </a:rPr>
              <a:t>Skolem</a:t>
            </a:r>
            <a:r>
              <a:rPr lang="zh-CN" altLang="en-US" sz="2800">
                <a:latin typeface="幼圆" panose="02010509060101010101" pitchFamily="49" charset="-122"/>
                <a:ea typeface="幼圆" panose="02010509060101010101" pitchFamily="49" charset="-122"/>
                <a:sym typeface="Symbol" panose="05050102010706020507" pitchFamily="18" charset="2"/>
              </a:rPr>
              <a:t>标准型，令</a:t>
            </a:r>
            <a:r>
              <a:rPr lang="en-US" altLang="zh-CN" sz="2800">
                <a:latin typeface="幼圆" panose="02010509060101010101" pitchFamily="49" charset="-122"/>
                <a:ea typeface="幼圆" panose="02010509060101010101" pitchFamily="49" charset="-122"/>
                <a:sym typeface="Symbol" panose="05050102010706020507" pitchFamily="18" charset="2"/>
              </a:rPr>
              <a:t>S=  S</a:t>
            </a:r>
            <a:r>
              <a:rPr lang="en-US" altLang="zh-CN" sz="2800" baseline="-25000">
                <a:latin typeface="幼圆" panose="02010509060101010101" pitchFamily="49" charset="-122"/>
                <a:ea typeface="幼圆" panose="02010509060101010101" pitchFamily="49" charset="-122"/>
                <a:sym typeface="Symbol" panose="05050102010706020507" pitchFamily="18" charset="2"/>
              </a:rPr>
              <a:t>i</a:t>
            </a:r>
            <a:r>
              <a:rPr lang="en-US" altLang="zh-CN" sz="2800">
                <a:latin typeface="幼圆" panose="02010509060101010101" pitchFamily="49" charset="-122"/>
                <a:ea typeface="幼圆" panose="02010509060101010101" pitchFamily="49" charset="-122"/>
                <a:sym typeface="Symbol" panose="05050102010706020507" pitchFamily="18" charset="2"/>
              </a:rPr>
              <a:t>…  S</a:t>
            </a:r>
            <a:r>
              <a:rPr lang="en-US" altLang="zh-CN" sz="2800" baseline="-25000">
                <a:latin typeface="幼圆" panose="02010509060101010101" pitchFamily="49" charset="-122"/>
                <a:ea typeface="幼圆" panose="02010509060101010101" pitchFamily="49" charset="-122"/>
                <a:sym typeface="Symbol" panose="05050102010706020507" pitchFamily="18" charset="2"/>
              </a:rPr>
              <a:t>n</a:t>
            </a:r>
            <a:r>
              <a:rPr lang="en-US" altLang="zh-CN" sz="2800">
                <a:latin typeface="幼圆" panose="02010509060101010101" pitchFamily="49" charset="-122"/>
                <a:ea typeface="幼圆" panose="02010509060101010101" pitchFamily="49" charset="-122"/>
                <a:sym typeface="Symbol" panose="05050102010706020507" pitchFamily="18" charset="2"/>
              </a:rPr>
              <a:t> ，</a:t>
            </a:r>
            <a:r>
              <a:rPr lang="zh-CN" altLang="en-US" sz="2800">
                <a:latin typeface="幼圆" panose="02010509060101010101" pitchFamily="49" charset="-122"/>
                <a:ea typeface="幼圆" panose="02010509060101010101" pitchFamily="49" charset="-122"/>
                <a:sym typeface="Symbol" panose="05050102010706020507" pitchFamily="18" charset="2"/>
              </a:rPr>
              <a:t>则，</a:t>
            </a:r>
            <a:r>
              <a:rPr lang="en-US" altLang="zh-CN" sz="2800">
                <a:latin typeface="幼圆" panose="02010509060101010101" pitchFamily="49" charset="-122"/>
                <a:ea typeface="幼圆" panose="02010509060101010101" pitchFamily="49" charset="-122"/>
                <a:sym typeface="Symbol" panose="05050102010706020507" pitchFamily="18" charset="2"/>
              </a:rPr>
              <a:t>G</a:t>
            </a:r>
            <a:r>
              <a:rPr lang="zh-CN" altLang="en-US" sz="2800">
                <a:latin typeface="幼圆" panose="02010509060101010101" pitchFamily="49" charset="-122"/>
                <a:ea typeface="幼圆" panose="02010509060101010101" pitchFamily="49" charset="-122"/>
                <a:sym typeface="Symbol" panose="05050102010706020507" pitchFamily="18" charset="2"/>
              </a:rPr>
              <a:t>是不可满足的当且仅当</a:t>
            </a:r>
            <a:r>
              <a:rPr lang="en-US" altLang="zh-CN" sz="2800">
                <a:latin typeface="幼圆" panose="02010509060101010101" pitchFamily="49" charset="-122"/>
                <a:ea typeface="幼圆" panose="02010509060101010101" pitchFamily="49" charset="-122"/>
                <a:sym typeface="Symbol" panose="05050102010706020507" pitchFamily="18" charset="2"/>
              </a:rPr>
              <a:t>S</a:t>
            </a:r>
            <a:r>
              <a:rPr lang="zh-CN" altLang="en-US" sz="2800">
                <a:latin typeface="幼圆" panose="02010509060101010101" pitchFamily="49" charset="-122"/>
                <a:ea typeface="幼圆" panose="02010509060101010101" pitchFamily="49" charset="-122"/>
                <a:sym typeface="Symbol" panose="05050102010706020507" pitchFamily="18" charset="2"/>
              </a:rPr>
              <a:t>是不可满足的。</a:t>
            </a:r>
            <a:endParaRPr lang="zh-CN" altLang="zh-CN" sz="2800">
              <a:latin typeface="幼圆" panose="02010509060101010101" pitchFamily="49" charset="-122"/>
              <a:ea typeface="幼圆" panose="02010509060101010101" pitchFamily="49" charset="-122"/>
              <a:sym typeface="Symbol" panose="05050102010706020507" pitchFamily="18" charset="2"/>
            </a:endParaRPr>
          </a:p>
        </p:txBody>
      </p:sp>
      <p:sp>
        <p:nvSpPr>
          <p:cNvPr id="45060" name="日期占位符 1">
            <a:extLst>
              <a:ext uri="{FF2B5EF4-FFF2-40B4-BE49-F238E27FC236}">
                <a16:creationId xmlns:a16="http://schemas.microsoft.com/office/drawing/2014/main" id="{E56E3E6E-757A-4CB3-B19B-4F8BEA06C52E}"/>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1102EEF-5648-431D-9042-B03ACF3798B8}" type="datetime1">
              <a:rPr lang="zh-CN" altLang="en-US" sz="1400" smtClean="0"/>
              <a:pPr>
                <a:spcBef>
                  <a:spcPct val="0"/>
                </a:spcBef>
                <a:buFontTx/>
                <a:buNone/>
              </a:pPr>
              <a:t>2021/11/2</a:t>
            </a:fld>
            <a:endParaRPr lang="en-US" altLang="zh-CN" sz="1400"/>
          </a:p>
        </p:txBody>
      </p:sp>
      <p:sp>
        <p:nvSpPr>
          <p:cNvPr id="45061" name="页脚占位符 2">
            <a:extLst>
              <a:ext uri="{FF2B5EF4-FFF2-40B4-BE49-F238E27FC236}">
                <a16:creationId xmlns:a16="http://schemas.microsoft.com/office/drawing/2014/main" id="{8F73D4F1-F19B-42A4-A011-952E45954E1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45062" name="灯片编号占位符 3">
            <a:extLst>
              <a:ext uri="{FF2B5EF4-FFF2-40B4-BE49-F238E27FC236}">
                <a16:creationId xmlns:a16="http://schemas.microsoft.com/office/drawing/2014/main" id="{AE5948F6-AA26-4AD9-BC65-35DAC19336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7705A4C-007D-4C28-9BB8-B8ED1AC5362F}" type="slidenum">
              <a:rPr lang="zh-CN" altLang="en-US" sz="1400"/>
              <a:pPr>
                <a:spcBef>
                  <a:spcPct val="0"/>
                </a:spcBef>
                <a:buFontTx/>
                <a:buNone/>
              </a:pPr>
              <a:t>25</a:t>
            </a:fld>
            <a:endParaRPr lang="en-US" altLang="zh-CN" sz="1400"/>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614696AB-1A68-4812-AE2F-6C3EC7717243}"/>
              </a:ext>
            </a:extLst>
          </p:cNvPr>
          <p:cNvSpPr>
            <a:spLocks noGrp="1" noChangeArrowheads="1"/>
          </p:cNvSpPr>
          <p:nvPr>
            <p:ph type="title"/>
          </p:nvPr>
        </p:nvSpPr>
        <p:spPr/>
        <p:txBody>
          <a:bodyPr/>
          <a:lstStyle/>
          <a:p>
            <a:pPr>
              <a:defRPr/>
            </a:pPr>
            <a:r>
              <a:rPr lang="zh-CN" altLang="en-US" dirty="0">
                <a:solidFill>
                  <a:schemeClr val="accent6"/>
                </a:solidFill>
                <a:latin typeface="黑体" panose="02010609060101010101" pitchFamily="49" charset="-122"/>
                <a:ea typeface="黑体" panose="02010609060101010101" pitchFamily="49" charset="-122"/>
              </a:rPr>
              <a:t>子句集例</a:t>
            </a:r>
          </a:p>
        </p:txBody>
      </p:sp>
      <p:sp>
        <p:nvSpPr>
          <p:cNvPr id="112643" name="Rectangle 3">
            <a:extLst>
              <a:ext uri="{FF2B5EF4-FFF2-40B4-BE49-F238E27FC236}">
                <a16:creationId xmlns:a16="http://schemas.microsoft.com/office/drawing/2014/main" id="{97213A55-49E3-49A5-B68E-0D5F5AE9A8E2}"/>
              </a:ext>
            </a:extLst>
          </p:cNvPr>
          <p:cNvSpPr>
            <a:spLocks noGrp="1" noChangeArrowheads="1"/>
          </p:cNvSpPr>
          <p:nvPr>
            <p:ph idx="1"/>
          </p:nvPr>
        </p:nvSpPr>
        <p:spPr>
          <a:xfrm>
            <a:off x="755650" y="1196975"/>
            <a:ext cx="7924800" cy="4848225"/>
          </a:xfrm>
        </p:spPr>
        <p:txBody>
          <a:bodyPr>
            <a:normAutofit fontScale="92500"/>
          </a:bodyPr>
          <a:lstStyle/>
          <a:p>
            <a:pPr marL="0" indent="0">
              <a:lnSpc>
                <a:spcPct val="150000"/>
              </a:lnSpc>
              <a:buFontTx/>
              <a:buNone/>
              <a:defRPr/>
            </a:pPr>
            <a:r>
              <a:rPr lang="zh-CN" altLang="zh-CN" sz="2400" dirty="0">
                <a:latin typeface="幼圆" panose="02010509060101010101" pitchFamily="49" charset="-122"/>
                <a:ea typeface="幼圆" panose="02010509060101010101" pitchFamily="49" charset="-122"/>
                <a:sym typeface="Symbol" pitchFamily="18" charset="2"/>
              </a:rPr>
              <a:t>对所有的x,y,z来说,如果y是x父亲,z是y的父亲,则z是x的祖父.又知道每个人都有父亲,试问对某个人来说,谁是他的祖父?</a:t>
            </a:r>
          </a:p>
          <a:p>
            <a:pPr>
              <a:lnSpc>
                <a:spcPct val="150000"/>
              </a:lnSpc>
              <a:defRPr/>
            </a:pPr>
            <a:r>
              <a:rPr lang="zh-CN" altLang="zh-CN" sz="2400" dirty="0">
                <a:latin typeface="幼圆" panose="02010509060101010101" pitchFamily="49" charset="-122"/>
                <a:ea typeface="幼圆" panose="02010509060101010101" pitchFamily="49" charset="-122"/>
                <a:sym typeface="Symbol" pitchFamily="18" charset="2"/>
              </a:rPr>
              <a:t>引入谓词:</a:t>
            </a:r>
          </a:p>
          <a:p>
            <a:pPr lvl="1">
              <a:buFontTx/>
              <a:buNone/>
              <a:defRPr/>
            </a:pPr>
            <a:r>
              <a:rPr lang="zh-CN" altLang="zh-CN" sz="2400" dirty="0">
                <a:latin typeface="幼圆" panose="02010509060101010101" pitchFamily="49" charset="-122"/>
                <a:ea typeface="幼圆" panose="02010509060101010101" pitchFamily="49" charset="-122"/>
                <a:sym typeface="Symbol" pitchFamily="18" charset="2"/>
              </a:rPr>
              <a:t>P(x,y):表示x是y的父亲</a:t>
            </a:r>
          </a:p>
          <a:p>
            <a:pPr lvl="1">
              <a:buFontTx/>
              <a:buNone/>
              <a:defRPr/>
            </a:pPr>
            <a:r>
              <a:rPr lang="zh-CN" altLang="zh-CN" sz="2400" dirty="0">
                <a:latin typeface="幼圆" panose="02010509060101010101" pitchFamily="49" charset="-122"/>
                <a:ea typeface="幼圆" panose="02010509060101010101" pitchFamily="49" charset="-122"/>
                <a:sym typeface="Symbol" pitchFamily="18" charset="2"/>
              </a:rPr>
              <a:t>Q(x,y):表示x是y的祖父</a:t>
            </a:r>
          </a:p>
          <a:p>
            <a:pPr lvl="1">
              <a:buFontTx/>
              <a:buNone/>
              <a:defRPr/>
            </a:pPr>
            <a:r>
              <a:rPr lang="en-US" altLang="zh-CN" sz="2400" dirty="0">
                <a:latin typeface="幼圆" panose="02010509060101010101" pitchFamily="49" charset="-122"/>
                <a:ea typeface="幼圆" panose="02010509060101010101" pitchFamily="49" charset="-122"/>
                <a:sym typeface="Symbol" pitchFamily="18" charset="2"/>
              </a:rPr>
              <a:t>A1: (x)(y)(z)(P(</a:t>
            </a:r>
            <a:r>
              <a:rPr lang="en-US" altLang="zh-CN" sz="2400" dirty="0" err="1">
                <a:latin typeface="幼圆" panose="02010509060101010101" pitchFamily="49" charset="-122"/>
                <a:ea typeface="幼圆" panose="02010509060101010101" pitchFamily="49" charset="-122"/>
                <a:sym typeface="Symbol" pitchFamily="18" charset="2"/>
              </a:rPr>
              <a:t>x,y</a:t>
            </a:r>
            <a:r>
              <a:rPr lang="en-US" altLang="zh-CN" sz="2400" dirty="0">
                <a:latin typeface="幼圆" panose="02010509060101010101" pitchFamily="49" charset="-122"/>
                <a:ea typeface="幼圆" panose="02010509060101010101" pitchFamily="49" charset="-122"/>
                <a:sym typeface="Symbol" pitchFamily="18" charset="2"/>
              </a:rPr>
              <a:t>)P(</a:t>
            </a:r>
            <a:r>
              <a:rPr lang="en-US" altLang="zh-CN" sz="2400" dirty="0" err="1">
                <a:latin typeface="幼圆" panose="02010509060101010101" pitchFamily="49" charset="-122"/>
                <a:ea typeface="幼圆" panose="02010509060101010101" pitchFamily="49" charset="-122"/>
                <a:sym typeface="Symbol" pitchFamily="18" charset="2"/>
              </a:rPr>
              <a:t>y,z</a:t>
            </a:r>
            <a:r>
              <a:rPr lang="en-US" altLang="zh-CN" sz="2400" dirty="0">
                <a:latin typeface="幼圆" panose="02010509060101010101" pitchFamily="49" charset="-122"/>
                <a:ea typeface="幼圆" panose="02010509060101010101" pitchFamily="49" charset="-122"/>
                <a:sym typeface="Symbol" pitchFamily="18" charset="2"/>
              </a:rPr>
              <a:t>)Q(</a:t>
            </a:r>
            <a:r>
              <a:rPr lang="en-US" altLang="zh-CN" sz="2400" dirty="0" err="1">
                <a:latin typeface="幼圆" panose="02010509060101010101" pitchFamily="49" charset="-122"/>
                <a:ea typeface="幼圆" panose="02010509060101010101" pitchFamily="49" charset="-122"/>
                <a:sym typeface="Symbol" pitchFamily="18" charset="2"/>
              </a:rPr>
              <a:t>x,z</a:t>
            </a:r>
            <a:r>
              <a:rPr lang="en-US" altLang="zh-CN" sz="2400" dirty="0">
                <a:latin typeface="幼圆" panose="02010509060101010101" pitchFamily="49" charset="-122"/>
                <a:ea typeface="幼圆" panose="02010509060101010101" pitchFamily="49" charset="-122"/>
                <a:sym typeface="Symbol" pitchFamily="18" charset="2"/>
              </a:rPr>
              <a:t>))</a:t>
            </a:r>
          </a:p>
          <a:p>
            <a:pPr lvl="1">
              <a:buFontTx/>
              <a:buNone/>
              <a:defRPr/>
            </a:pPr>
            <a:r>
              <a:rPr lang="en-US" altLang="zh-CN" sz="2400" dirty="0">
                <a:latin typeface="幼圆" panose="02010509060101010101" pitchFamily="49" charset="-122"/>
                <a:ea typeface="幼圆" panose="02010509060101010101" pitchFamily="49" charset="-122"/>
                <a:sym typeface="Symbol" pitchFamily="18" charset="2"/>
              </a:rPr>
              <a:t>   S</a:t>
            </a:r>
            <a:r>
              <a:rPr lang="en-US" altLang="zh-CN" sz="2400" baseline="-25000" dirty="0">
                <a:latin typeface="幼圆" panose="02010509060101010101" pitchFamily="49" charset="-122"/>
                <a:ea typeface="幼圆" panose="02010509060101010101" pitchFamily="49" charset="-122"/>
                <a:sym typeface="Symbol" pitchFamily="18" charset="2"/>
              </a:rPr>
              <a:t>A1</a:t>
            </a:r>
            <a:r>
              <a:rPr lang="en-US" altLang="zh-CN" sz="2400" dirty="0">
                <a:latin typeface="幼圆" panose="02010509060101010101" pitchFamily="49" charset="-122"/>
                <a:ea typeface="幼圆" panose="02010509060101010101" pitchFamily="49" charset="-122"/>
                <a:sym typeface="Symbol" pitchFamily="18" charset="2"/>
              </a:rPr>
              <a:t>: ~P(</a:t>
            </a:r>
            <a:r>
              <a:rPr lang="en-US" altLang="zh-CN" sz="2400" dirty="0" err="1">
                <a:latin typeface="幼圆" panose="02010509060101010101" pitchFamily="49" charset="-122"/>
                <a:ea typeface="幼圆" panose="02010509060101010101" pitchFamily="49" charset="-122"/>
                <a:sym typeface="Symbol" pitchFamily="18" charset="2"/>
              </a:rPr>
              <a:t>x,y</a:t>
            </a:r>
            <a:r>
              <a:rPr lang="en-US" altLang="zh-CN" sz="2400" dirty="0">
                <a:latin typeface="幼圆" panose="02010509060101010101" pitchFamily="49" charset="-122"/>
                <a:ea typeface="幼圆" panose="02010509060101010101" pitchFamily="49" charset="-122"/>
                <a:sym typeface="Symbol" pitchFamily="18" charset="2"/>
              </a:rPr>
              <a:t>)  ~ P(</a:t>
            </a:r>
            <a:r>
              <a:rPr lang="en-US" altLang="zh-CN" sz="2400" dirty="0" err="1">
                <a:latin typeface="幼圆" panose="02010509060101010101" pitchFamily="49" charset="-122"/>
                <a:ea typeface="幼圆" panose="02010509060101010101" pitchFamily="49" charset="-122"/>
                <a:sym typeface="Symbol" pitchFamily="18" charset="2"/>
              </a:rPr>
              <a:t>y,z</a:t>
            </a:r>
            <a:r>
              <a:rPr lang="en-US" altLang="zh-CN" sz="2400" dirty="0">
                <a:latin typeface="幼圆" panose="02010509060101010101" pitchFamily="49" charset="-122"/>
                <a:ea typeface="幼圆" panose="02010509060101010101" pitchFamily="49" charset="-122"/>
                <a:sym typeface="Symbol" pitchFamily="18" charset="2"/>
              </a:rPr>
              <a:t>) </a:t>
            </a:r>
            <a:r>
              <a:rPr lang="zh-CN" altLang="zh-CN" sz="2400" dirty="0">
                <a:latin typeface="幼圆" panose="02010509060101010101" pitchFamily="49" charset="-122"/>
                <a:ea typeface="幼圆" panose="02010509060101010101" pitchFamily="49" charset="-122"/>
                <a:sym typeface="Symbol" pitchFamily="18" charset="2"/>
              </a:rPr>
              <a:t> Q(x,z)</a:t>
            </a:r>
            <a:endParaRPr lang="en-US" altLang="zh-CN" sz="2400" dirty="0">
              <a:latin typeface="幼圆" panose="02010509060101010101" pitchFamily="49" charset="-122"/>
              <a:ea typeface="幼圆" panose="02010509060101010101" pitchFamily="49" charset="-122"/>
              <a:sym typeface="Symbol" pitchFamily="18" charset="2"/>
            </a:endParaRPr>
          </a:p>
          <a:p>
            <a:pPr lvl="1">
              <a:buFontTx/>
              <a:buNone/>
              <a:defRPr/>
            </a:pPr>
            <a:r>
              <a:rPr lang="en-US" altLang="zh-CN" sz="2400" dirty="0">
                <a:latin typeface="幼圆" panose="02010509060101010101" pitchFamily="49" charset="-122"/>
                <a:ea typeface="幼圆" panose="02010509060101010101" pitchFamily="49" charset="-122"/>
                <a:sym typeface="Symbol" pitchFamily="18" charset="2"/>
              </a:rPr>
              <a:t>A2: (y)(x)P(</a:t>
            </a:r>
            <a:r>
              <a:rPr lang="en-US" altLang="zh-CN" sz="2400" dirty="0" err="1">
                <a:latin typeface="幼圆" panose="02010509060101010101" pitchFamily="49" charset="-122"/>
                <a:ea typeface="幼圆" panose="02010509060101010101" pitchFamily="49" charset="-122"/>
                <a:sym typeface="Symbol" pitchFamily="18" charset="2"/>
              </a:rPr>
              <a:t>x,y</a:t>
            </a:r>
            <a:r>
              <a:rPr lang="en-US" altLang="zh-CN" sz="2400" dirty="0">
                <a:latin typeface="幼圆" panose="02010509060101010101" pitchFamily="49" charset="-122"/>
                <a:ea typeface="幼圆" panose="02010509060101010101" pitchFamily="49" charset="-122"/>
                <a:sym typeface="Symbol" pitchFamily="18" charset="2"/>
              </a:rPr>
              <a:t>)</a:t>
            </a:r>
          </a:p>
          <a:p>
            <a:pPr lvl="1">
              <a:buFontTx/>
              <a:buNone/>
              <a:defRPr/>
            </a:pPr>
            <a:r>
              <a:rPr lang="en-US" altLang="zh-CN" sz="2400" dirty="0">
                <a:latin typeface="幼圆" panose="02010509060101010101" pitchFamily="49" charset="-122"/>
                <a:ea typeface="幼圆" panose="02010509060101010101" pitchFamily="49" charset="-122"/>
                <a:sym typeface="Symbol" pitchFamily="18" charset="2"/>
              </a:rPr>
              <a:t>   S</a:t>
            </a:r>
            <a:r>
              <a:rPr lang="en-US" altLang="zh-CN" sz="2400" baseline="-25000" dirty="0">
                <a:latin typeface="幼圆" panose="02010509060101010101" pitchFamily="49" charset="-122"/>
                <a:ea typeface="幼圆" panose="02010509060101010101" pitchFamily="49" charset="-122"/>
                <a:sym typeface="Symbol" pitchFamily="18" charset="2"/>
              </a:rPr>
              <a:t>A2</a:t>
            </a:r>
            <a:r>
              <a:rPr lang="en-US" altLang="zh-CN" sz="2400" dirty="0">
                <a:latin typeface="幼圆" panose="02010509060101010101" pitchFamily="49" charset="-122"/>
                <a:ea typeface="幼圆" panose="02010509060101010101" pitchFamily="49" charset="-122"/>
                <a:sym typeface="Symbol" pitchFamily="18" charset="2"/>
              </a:rPr>
              <a:t>: P(f(y), y)</a:t>
            </a:r>
          </a:p>
        </p:txBody>
      </p:sp>
      <p:sp>
        <p:nvSpPr>
          <p:cNvPr id="47108" name="日期占位符 1">
            <a:extLst>
              <a:ext uri="{FF2B5EF4-FFF2-40B4-BE49-F238E27FC236}">
                <a16:creationId xmlns:a16="http://schemas.microsoft.com/office/drawing/2014/main" id="{8E976A38-343F-4AB3-BF4A-B2E185259AD3}"/>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D6C9FCB-C334-48E8-A233-4E12322FCCDE}" type="datetime1">
              <a:rPr lang="zh-CN" altLang="en-US" sz="1400" smtClean="0"/>
              <a:pPr>
                <a:spcBef>
                  <a:spcPct val="0"/>
                </a:spcBef>
                <a:buFontTx/>
                <a:buNone/>
              </a:pPr>
              <a:t>2021/11/2</a:t>
            </a:fld>
            <a:endParaRPr lang="en-US" altLang="zh-CN" sz="1400"/>
          </a:p>
        </p:txBody>
      </p:sp>
      <p:sp>
        <p:nvSpPr>
          <p:cNvPr id="47109" name="页脚占位符 2">
            <a:extLst>
              <a:ext uri="{FF2B5EF4-FFF2-40B4-BE49-F238E27FC236}">
                <a16:creationId xmlns:a16="http://schemas.microsoft.com/office/drawing/2014/main" id="{B959BA0B-3B0A-405F-BBA7-DE5E18DFE47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47110" name="灯片编号占位符 3">
            <a:extLst>
              <a:ext uri="{FF2B5EF4-FFF2-40B4-BE49-F238E27FC236}">
                <a16:creationId xmlns:a16="http://schemas.microsoft.com/office/drawing/2014/main" id="{9DD33BCB-C2FE-45D6-AF42-5F30E00D80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A963D62-9D90-45C1-A91B-9D5C3EA9BF9F}" type="slidenum">
              <a:rPr lang="zh-CN" altLang="en-US" sz="1400"/>
              <a:pPr>
                <a:spcBef>
                  <a:spcPct val="0"/>
                </a:spcBef>
                <a:buFontTx/>
                <a:buNone/>
              </a:pPr>
              <a:t>26</a:t>
            </a:fld>
            <a:endParaRPr lang="en-US" altLang="zh-CN" sz="1400"/>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B2FA90ED-893B-4B02-BBFF-06847B5EED9A}"/>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子句集例</a:t>
            </a:r>
            <a:endParaRPr lang="zh-CN" altLang="en-US" b="1" dirty="0">
              <a:ea typeface="宋体" pitchFamily="2" charset="-122"/>
            </a:endParaRPr>
          </a:p>
        </p:txBody>
      </p:sp>
      <p:sp>
        <p:nvSpPr>
          <p:cNvPr id="49155" name="Rectangle 3">
            <a:extLst>
              <a:ext uri="{FF2B5EF4-FFF2-40B4-BE49-F238E27FC236}">
                <a16:creationId xmlns:a16="http://schemas.microsoft.com/office/drawing/2014/main" id="{FEA16A10-8260-4865-B31A-F21F028EA6E0}"/>
              </a:ext>
            </a:extLst>
          </p:cNvPr>
          <p:cNvSpPr>
            <a:spLocks noGrp="1" noChangeArrowheads="1"/>
          </p:cNvSpPr>
          <p:nvPr>
            <p:ph idx="1"/>
          </p:nvPr>
        </p:nvSpPr>
        <p:spPr>
          <a:xfrm>
            <a:off x="684213" y="1412875"/>
            <a:ext cx="7924800" cy="4114800"/>
          </a:xfrm>
        </p:spPr>
        <p:txBody>
          <a:bodyPr>
            <a:normAutofit lnSpcReduction="10000"/>
          </a:bodyPr>
          <a:lstStyle/>
          <a:p>
            <a:pPr lvl="1">
              <a:lnSpc>
                <a:spcPct val="150000"/>
              </a:lnSpc>
              <a:buFontTx/>
              <a:buNone/>
            </a:pPr>
            <a:r>
              <a:rPr lang="en-US" altLang="zh-CN" sz="2400">
                <a:latin typeface="幼圆" panose="02010509060101010101" pitchFamily="49" charset="-122"/>
                <a:ea typeface="幼圆" panose="02010509060101010101" pitchFamily="49" charset="-122"/>
                <a:sym typeface="Symbol" panose="05050102010706020507" pitchFamily="18" charset="2"/>
              </a:rPr>
              <a:t>B:    (x) (y)Q(x,y)   (</a:t>
            </a:r>
            <a:r>
              <a:rPr lang="zh-CN" altLang="en-US" sz="2400">
                <a:latin typeface="幼圆" panose="02010509060101010101" pitchFamily="49" charset="-122"/>
                <a:ea typeface="幼圆" panose="02010509060101010101" pitchFamily="49" charset="-122"/>
                <a:sym typeface="Symbol" panose="05050102010706020507" pitchFamily="18" charset="2"/>
              </a:rPr>
              <a:t>要证的结论)</a:t>
            </a:r>
          </a:p>
          <a:p>
            <a:pPr lvl="1">
              <a:lnSpc>
                <a:spcPct val="150000"/>
              </a:lnSpc>
              <a:buFontTx/>
              <a:buNone/>
            </a:pPr>
            <a:r>
              <a:rPr lang="en-US" altLang="zh-CN" sz="2400">
                <a:latin typeface="幼圆" panose="02010509060101010101" pitchFamily="49" charset="-122"/>
                <a:ea typeface="幼圆" panose="02010509060101010101" pitchFamily="49" charset="-122"/>
                <a:sym typeface="Symbol" panose="05050102010706020507" pitchFamily="18" charset="2"/>
              </a:rPr>
              <a:t>   S</a:t>
            </a:r>
            <a:r>
              <a:rPr lang="en-US" altLang="zh-CN" sz="2400" baseline="-25000">
                <a:latin typeface="幼圆" panose="02010509060101010101" pitchFamily="49" charset="-122"/>
                <a:ea typeface="幼圆" panose="02010509060101010101" pitchFamily="49" charset="-122"/>
                <a:sym typeface="Symbol" panose="05050102010706020507" pitchFamily="18" charset="2"/>
              </a:rPr>
              <a:t>~B</a:t>
            </a:r>
            <a:r>
              <a:rPr lang="en-US" altLang="zh-CN" sz="2400">
                <a:latin typeface="幼圆" panose="02010509060101010101" pitchFamily="49" charset="-122"/>
                <a:ea typeface="幼圆" panose="02010509060101010101" pitchFamily="49" charset="-122"/>
                <a:sym typeface="Symbol" panose="05050102010706020507" pitchFamily="18" charset="2"/>
              </a:rPr>
              <a:t>: ~Q(x,y</a:t>
            </a:r>
            <a:r>
              <a:rPr lang="zh-CN" altLang="zh-CN" sz="2400">
                <a:latin typeface="幼圆" panose="02010509060101010101" pitchFamily="49" charset="-122"/>
                <a:ea typeface="幼圆" panose="02010509060101010101" pitchFamily="49" charset="-122"/>
                <a:sym typeface="Symbol" panose="05050102010706020507" pitchFamily="18" charset="2"/>
              </a:rPr>
              <a:t>) ANS(x)</a:t>
            </a:r>
          </a:p>
          <a:p>
            <a:pPr lvl="1">
              <a:lnSpc>
                <a:spcPct val="150000"/>
              </a:lnSpc>
              <a:spcAft>
                <a:spcPts val="600"/>
              </a:spcAft>
              <a:buFontTx/>
              <a:buNone/>
            </a:pPr>
            <a:r>
              <a:rPr lang="zh-CN" altLang="zh-CN" sz="2400">
                <a:latin typeface="幼圆" panose="02010509060101010101" pitchFamily="49" charset="-122"/>
                <a:ea typeface="幼圆" panose="02010509060101010101" pitchFamily="49" charset="-122"/>
                <a:sym typeface="Symbol" panose="05050102010706020507" pitchFamily="18" charset="2"/>
              </a:rPr>
              <a:t>其中ANS(x)是人为增加的,在推理过程中,ANS(x)变量x同Q(x,y)中的x作同样的变换,当推理结束的时候,ANS(x)中的变量x便给出了问题的解答</a:t>
            </a:r>
            <a:r>
              <a:rPr lang="zh-CN" altLang="en-US" sz="2400">
                <a:latin typeface="幼圆" panose="02010509060101010101" pitchFamily="49" charset="-122"/>
                <a:ea typeface="幼圆" panose="02010509060101010101" pitchFamily="49" charset="-122"/>
                <a:sym typeface="Symbol" panose="05050102010706020507" pitchFamily="18" charset="2"/>
              </a:rPr>
              <a:t>。</a:t>
            </a:r>
            <a:endParaRPr lang="zh-CN" altLang="zh-CN" sz="2400">
              <a:latin typeface="幼圆" panose="02010509060101010101" pitchFamily="49" charset="-122"/>
              <a:ea typeface="幼圆" panose="02010509060101010101" pitchFamily="49" charset="-122"/>
              <a:sym typeface="Symbol" panose="05050102010706020507" pitchFamily="18" charset="2"/>
            </a:endParaRPr>
          </a:p>
          <a:p>
            <a:pPr lvl="1">
              <a:lnSpc>
                <a:spcPct val="150000"/>
              </a:lnSpc>
              <a:spcAft>
                <a:spcPts val="600"/>
              </a:spcAft>
              <a:buFontTx/>
              <a:buNone/>
            </a:pPr>
            <a:r>
              <a:rPr lang="zh-CN" altLang="zh-CN" sz="2400">
                <a:latin typeface="幼圆" panose="02010509060101010101" pitchFamily="49" charset="-122"/>
                <a:ea typeface="幼圆" panose="02010509060101010101" pitchFamily="49" charset="-122"/>
                <a:sym typeface="Symbol" panose="05050102010706020507" pitchFamily="18" charset="2"/>
              </a:rPr>
              <a:t>因此:</a:t>
            </a:r>
          </a:p>
          <a:p>
            <a:pPr lvl="1">
              <a:lnSpc>
                <a:spcPct val="150000"/>
              </a:lnSpc>
              <a:spcAft>
                <a:spcPts val="600"/>
              </a:spcAft>
              <a:buFontTx/>
              <a:buNone/>
            </a:pPr>
            <a:r>
              <a:rPr lang="zh-CN" altLang="zh-CN" sz="2400">
                <a:latin typeface="幼圆" panose="02010509060101010101" pitchFamily="49" charset="-122"/>
                <a:ea typeface="幼圆" panose="02010509060101010101" pitchFamily="49" charset="-122"/>
                <a:sym typeface="Symbol" panose="05050102010706020507" pitchFamily="18" charset="2"/>
              </a:rPr>
              <a:t>S=</a:t>
            </a:r>
            <a:r>
              <a:rPr lang="en-US" altLang="zh-CN" sz="2400">
                <a:latin typeface="幼圆" panose="02010509060101010101" pitchFamily="49" charset="-122"/>
                <a:ea typeface="幼圆" panose="02010509060101010101" pitchFamily="49" charset="-122"/>
                <a:sym typeface="Symbol" panose="05050102010706020507" pitchFamily="18" charset="2"/>
              </a:rPr>
              <a:t>S</a:t>
            </a:r>
            <a:r>
              <a:rPr lang="en-US" altLang="zh-CN" sz="2400" baseline="-25000">
                <a:latin typeface="幼圆" panose="02010509060101010101" pitchFamily="49" charset="-122"/>
                <a:ea typeface="幼圆" panose="02010509060101010101" pitchFamily="49" charset="-122"/>
                <a:sym typeface="Symbol" panose="05050102010706020507" pitchFamily="18" charset="2"/>
              </a:rPr>
              <a:t>A1 </a:t>
            </a:r>
            <a:r>
              <a:rPr lang="en-US" altLang="zh-CN" sz="2400">
                <a:latin typeface="幼圆" panose="02010509060101010101" pitchFamily="49" charset="-122"/>
                <a:ea typeface="幼圆" panose="02010509060101010101" pitchFamily="49" charset="-122"/>
                <a:sym typeface="Symbol" panose="05050102010706020507" pitchFamily="18" charset="2"/>
              </a:rPr>
              <a:t>S</a:t>
            </a:r>
            <a:r>
              <a:rPr lang="en-US" altLang="zh-CN" sz="2400" baseline="-25000">
                <a:latin typeface="幼圆" panose="02010509060101010101" pitchFamily="49" charset="-122"/>
                <a:ea typeface="幼圆" panose="02010509060101010101" pitchFamily="49" charset="-122"/>
                <a:sym typeface="Symbol" panose="05050102010706020507" pitchFamily="18" charset="2"/>
              </a:rPr>
              <a:t>A2 </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baseline="-25000">
                <a:latin typeface="幼圆" panose="02010509060101010101" pitchFamily="49" charset="-122"/>
                <a:ea typeface="幼圆" panose="02010509060101010101" pitchFamily="49" charset="-122"/>
                <a:sym typeface="Symbol" panose="05050102010706020507" pitchFamily="18" charset="2"/>
              </a:rPr>
              <a:t> </a:t>
            </a:r>
            <a:r>
              <a:rPr lang="en-US" altLang="zh-CN" sz="2400">
                <a:latin typeface="幼圆" panose="02010509060101010101" pitchFamily="49" charset="-122"/>
                <a:ea typeface="幼圆" panose="02010509060101010101" pitchFamily="49" charset="-122"/>
                <a:sym typeface="Symbol" panose="05050102010706020507" pitchFamily="18" charset="2"/>
              </a:rPr>
              <a:t>S</a:t>
            </a:r>
            <a:r>
              <a:rPr lang="en-US" altLang="zh-CN" sz="2400" baseline="-25000">
                <a:latin typeface="幼圆" panose="02010509060101010101" pitchFamily="49" charset="-122"/>
                <a:ea typeface="幼圆" panose="02010509060101010101" pitchFamily="49" charset="-122"/>
                <a:sym typeface="Symbol" panose="05050102010706020507" pitchFamily="18" charset="2"/>
              </a:rPr>
              <a:t>~B</a:t>
            </a:r>
          </a:p>
        </p:txBody>
      </p:sp>
      <p:sp>
        <p:nvSpPr>
          <p:cNvPr id="49156" name="日期占位符 1">
            <a:extLst>
              <a:ext uri="{FF2B5EF4-FFF2-40B4-BE49-F238E27FC236}">
                <a16:creationId xmlns:a16="http://schemas.microsoft.com/office/drawing/2014/main" id="{C4A1A991-661F-46C4-ADD1-AA4C4720D415}"/>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0B6A861-1773-4180-B6D7-B08B900345C2}" type="datetime1">
              <a:rPr lang="zh-CN" altLang="en-US" sz="1400" smtClean="0"/>
              <a:pPr>
                <a:spcBef>
                  <a:spcPct val="0"/>
                </a:spcBef>
                <a:buFontTx/>
                <a:buNone/>
              </a:pPr>
              <a:t>2021/11/2</a:t>
            </a:fld>
            <a:endParaRPr lang="en-US" altLang="zh-CN" sz="1400"/>
          </a:p>
        </p:txBody>
      </p:sp>
      <p:sp>
        <p:nvSpPr>
          <p:cNvPr id="49157" name="页脚占位符 2">
            <a:extLst>
              <a:ext uri="{FF2B5EF4-FFF2-40B4-BE49-F238E27FC236}">
                <a16:creationId xmlns:a16="http://schemas.microsoft.com/office/drawing/2014/main" id="{9F8528C7-5C0D-4FEE-BBE2-3BEF4A253D3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49158" name="灯片编号占位符 3">
            <a:extLst>
              <a:ext uri="{FF2B5EF4-FFF2-40B4-BE49-F238E27FC236}">
                <a16:creationId xmlns:a16="http://schemas.microsoft.com/office/drawing/2014/main" id="{3FFEA5F3-5B4F-40F0-AF48-1BCF6EA393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FBBDC0-84BD-490F-82A4-9B1A4E058F00}" type="slidenum">
              <a:rPr lang="zh-CN" altLang="en-US" sz="1400"/>
              <a:pPr>
                <a:spcBef>
                  <a:spcPct val="0"/>
                </a:spcBef>
                <a:buFontTx/>
                <a:buNone/>
              </a:pPr>
              <a:t>27</a:t>
            </a:fld>
            <a:endParaRPr lang="en-US" altLang="zh-CN" sz="1400"/>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DFD93049-EDB9-4181-BDCD-EF66E5D3D0E7}"/>
              </a:ext>
            </a:extLst>
          </p:cNvPr>
          <p:cNvSpPr>
            <a:spLocks noGrp="1" noChangeArrowheads="1"/>
          </p:cNvSpPr>
          <p:nvPr>
            <p:ph type="title"/>
          </p:nvPr>
        </p:nvSpPr>
        <p:spPr/>
        <p:txBody>
          <a:bodyPr/>
          <a:lstStyle/>
          <a:p>
            <a:pPr>
              <a:defRPr/>
            </a:pPr>
            <a:r>
              <a:rPr lang="zh-CN" altLang="zh-CN" b="1" dirty="0">
                <a:solidFill>
                  <a:schemeClr val="accent6"/>
                </a:solidFill>
                <a:latin typeface="黑体" panose="02010609060101010101" pitchFamily="49" charset="-122"/>
                <a:ea typeface="黑体" panose="02010609060101010101" pitchFamily="49" charset="-122"/>
              </a:rPr>
              <a:t>置换和合一</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51203" name="Rectangle 3">
            <a:extLst>
              <a:ext uri="{FF2B5EF4-FFF2-40B4-BE49-F238E27FC236}">
                <a16:creationId xmlns:a16="http://schemas.microsoft.com/office/drawing/2014/main" id="{0B32B32C-9F16-452E-B853-295F25795550}"/>
              </a:ext>
            </a:extLst>
          </p:cNvPr>
          <p:cNvSpPr>
            <a:spLocks noGrp="1" noChangeArrowheads="1"/>
          </p:cNvSpPr>
          <p:nvPr>
            <p:ph idx="1"/>
          </p:nvPr>
        </p:nvSpPr>
        <p:spPr>
          <a:xfrm>
            <a:off x="900113" y="1366838"/>
            <a:ext cx="7848600" cy="4800600"/>
          </a:xfrm>
        </p:spPr>
        <p:txBody>
          <a:bodyPr>
            <a:normAutofit fontScale="85000" lnSpcReduction="10000"/>
          </a:bodyPr>
          <a:lstStyle/>
          <a:p>
            <a:pPr>
              <a:lnSpc>
                <a:spcPts val="3400"/>
              </a:lnSpc>
            </a:pPr>
            <a:r>
              <a:rPr lang="zh-CN" altLang="zh-CN" sz="2400">
                <a:latin typeface="幼圆" panose="02010509060101010101" pitchFamily="49" charset="-122"/>
                <a:ea typeface="幼圆" panose="02010509060101010101" pitchFamily="49" charset="-122"/>
              </a:rPr>
              <a:t>置换和合一是为了处理谓词逻辑中子句之间的模式匹配而引进.</a:t>
            </a:r>
          </a:p>
          <a:p>
            <a:pPr>
              <a:lnSpc>
                <a:spcPts val="3400"/>
              </a:lnSpc>
            </a:pPr>
            <a:r>
              <a:rPr lang="zh-CN" altLang="zh-CN" sz="2400">
                <a:latin typeface="幼圆" panose="02010509060101010101" pitchFamily="49" charset="-122"/>
                <a:ea typeface="幼圆" panose="02010509060101010101" pitchFamily="49" charset="-122"/>
              </a:rPr>
              <a:t>定义:</a:t>
            </a:r>
            <a:endParaRPr lang="zh-CN" altLang="en-US" sz="2400">
              <a:latin typeface="幼圆" panose="02010509060101010101" pitchFamily="49" charset="-122"/>
              <a:ea typeface="幼圆" panose="02010509060101010101" pitchFamily="49" charset="-122"/>
            </a:endParaRPr>
          </a:p>
          <a:p>
            <a:pPr>
              <a:lnSpc>
                <a:spcPts val="3400"/>
              </a:lnSpc>
              <a:buFontTx/>
              <a:buNone/>
            </a:pPr>
            <a:r>
              <a:rPr lang="zh-CN" altLang="en-US" sz="2400">
                <a:latin typeface="幼圆" panose="02010509060101010101" pitchFamily="49" charset="-122"/>
                <a:ea typeface="幼圆" panose="02010509060101010101" pitchFamily="49" charset="-122"/>
              </a:rPr>
              <a:t>    </a:t>
            </a:r>
            <a:r>
              <a:rPr lang="zh-CN" altLang="zh-CN" sz="2400" u="sng">
                <a:latin typeface="幼圆" panose="02010509060101010101" pitchFamily="49" charset="-122"/>
                <a:ea typeface="幼圆" panose="02010509060101010101" pitchFamily="49" charset="-122"/>
              </a:rPr>
              <a:t>置换</a:t>
            </a:r>
            <a:r>
              <a:rPr lang="zh-CN" altLang="zh-CN" sz="2400">
                <a:latin typeface="幼圆" panose="02010509060101010101" pitchFamily="49" charset="-122"/>
                <a:ea typeface="幼圆" panose="02010509060101010101" pitchFamily="49" charset="-122"/>
              </a:rPr>
              <a:t>是形如</a:t>
            </a:r>
            <a:endParaRPr lang="zh-CN" altLang="en-US" sz="2400">
              <a:latin typeface="幼圆" panose="02010509060101010101" pitchFamily="49" charset="-122"/>
              <a:ea typeface="幼圆" panose="02010509060101010101" pitchFamily="49" charset="-122"/>
            </a:endParaRPr>
          </a:p>
          <a:p>
            <a:pPr>
              <a:lnSpc>
                <a:spcPts val="3400"/>
              </a:lnSpc>
              <a:buFontTx/>
              <a:buNone/>
            </a:pPr>
            <a:r>
              <a:rPr lang="zh-CN" altLang="en-US"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rPr>
              <a:t>{t</a:t>
            </a:r>
            <a:r>
              <a:rPr lang="zh-CN" altLang="zh-CN" sz="2400" baseline="-25000">
                <a:latin typeface="幼圆" panose="02010509060101010101" pitchFamily="49" charset="-122"/>
                <a:ea typeface="幼圆" panose="02010509060101010101" pitchFamily="49" charset="-122"/>
              </a:rPr>
              <a:t>1</a:t>
            </a:r>
            <a:r>
              <a:rPr lang="zh-CN" altLang="zh-CN" sz="2400">
                <a:latin typeface="幼圆" panose="02010509060101010101" pitchFamily="49" charset="-122"/>
                <a:ea typeface="幼圆" panose="02010509060101010101" pitchFamily="49" charset="-122"/>
              </a:rPr>
              <a:t>/v</a:t>
            </a:r>
            <a:r>
              <a:rPr lang="zh-CN" altLang="zh-CN" sz="2400" baseline="-25000">
                <a:latin typeface="幼圆" panose="02010509060101010101" pitchFamily="49" charset="-122"/>
                <a:ea typeface="幼圆" panose="02010509060101010101" pitchFamily="49" charset="-122"/>
              </a:rPr>
              <a:t>1</a:t>
            </a:r>
            <a:r>
              <a:rPr lang="zh-CN" altLang="zh-CN" sz="2400">
                <a:latin typeface="幼圆" panose="02010509060101010101" pitchFamily="49" charset="-122"/>
                <a:ea typeface="幼圆" panose="02010509060101010101" pitchFamily="49" charset="-122"/>
              </a:rPr>
              <a:t>,t</a:t>
            </a:r>
            <a:r>
              <a:rPr lang="zh-CN" altLang="zh-CN" sz="2400" baseline="-25000">
                <a:latin typeface="幼圆" panose="02010509060101010101" pitchFamily="49" charset="-122"/>
                <a:ea typeface="幼圆" panose="02010509060101010101" pitchFamily="49" charset="-122"/>
              </a:rPr>
              <a:t>2</a:t>
            </a:r>
            <a:r>
              <a:rPr lang="zh-CN" altLang="zh-CN" sz="2400">
                <a:latin typeface="幼圆" panose="02010509060101010101" pitchFamily="49" charset="-122"/>
                <a:ea typeface="幼圆" panose="02010509060101010101" pitchFamily="49" charset="-122"/>
              </a:rPr>
              <a:t>/v</a:t>
            </a:r>
            <a:r>
              <a:rPr lang="zh-CN" altLang="zh-CN" sz="2400" baseline="-25000">
                <a:latin typeface="幼圆" panose="02010509060101010101" pitchFamily="49" charset="-122"/>
                <a:ea typeface="幼圆" panose="02010509060101010101" pitchFamily="49" charset="-122"/>
              </a:rPr>
              <a:t>2</a:t>
            </a:r>
            <a:r>
              <a:rPr lang="zh-CN" altLang="zh-CN" sz="2400">
                <a:latin typeface="幼圆" panose="02010509060101010101" pitchFamily="49" charset="-122"/>
                <a:ea typeface="幼圆" panose="02010509060101010101" pitchFamily="49" charset="-122"/>
              </a:rPr>
              <a:t>,…  ,t</a:t>
            </a:r>
            <a:r>
              <a:rPr lang="zh-CN" altLang="zh-CN" sz="2400" baseline="-25000">
                <a:latin typeface="幼圆" panose="02010509060101010101" pitchFamily="49" charset="-122"/>
                <a:ea typeface="幼圆" panose="02010509060101010101" pitchFamily="49" charset="-122"/>
              </a:rPr>
              <a:t>n</a:t>
            </a:r>
            <a:r>
              <a:rPr lang="zh-CN" altLang="zh-CN" sz="2400">
                <a:latin typeface="幼圆" panose="02010509060101010101" pitchFamily="49" charset="-122"/>
                <a:ea typeface="幼圆" panose="02010509060101010101" pitchFamily="49" charset="-122"/>
              </a:rPr>
              <a:t>/v</a:t>
            </a:r>
            <a:r>
              <a:rPr lang="zh-CN" altLang="zh-CN" sz="2400" baseline="-25000">
                <a:latin typeface="幼圆" panose="02010509060101010101" pitchFamily="49" charset="-122"/>
                <a:ea typeface="幼圆" panose="02010509060101010101" pitchFamily="49" charset="-122"/>
              </a:rPr>
              <a:t>n</a:t>
            </a:r>
            <a:r>
              <a:rPr lang="zh-CN" altLang="zh-CN" sz="2400">
                <a:latin typeface="幼圆" panose="02010509060101010101" pitchFamily="49" charset="-122"/>
                <a:ea typeface="幼圆" panose="02010509060101010101" pitchFamily="49" charset="-122"/>
              </a:rPr>
              <a:t>}</a:t>
            </a:r>
          </a:p>
          <a:p>
            <a:pPr>
              <a:lnSpc>
                <a:spcPts val="3400"/>
              </a:lnSpc>
              <a:buFontTx/>
              <a:buNone/>
            </a:pPr>
            <a:r>
              <a:rPr lang="zh-CN" altLang="en-US"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rPr>
              <a:t>的一个有限集.其中v</a:t>
            </a:r>
            <a:r>
              <a:rPr lang="zh-CN" altLang="zh-CN" sz="2400" baseline="-25000">
                <a:latin typeface="幼圆" panose="02010509060101010101" pitchFamily="49" charset="-122"/>
                <a:ea typeface="幼圆" panose="02010509060101010101" pitchFamily="49" charset="-122"/>
              </a:rPr>
              <a:t>i</a:t>
            </a:r>
            <a:r>
              <a:rPr lang="zh-CN" altLang="zh-CN" sz="2400">
                <a:latin typeface="幼圆" panose="02010509060101010101" pitchFamily="49" charset="-122"/>
                <a:ea typeface="幼圆" panose="02010509060101010101" pitchFamily="49" charset="-122"/>
              </a:rPr>
              <a:t>是变量,而t</a:t>
            </a:r>
            <a:r>
              <a:rPr lang="zh-CN" altLang="zh-CN" sz="2400" baseline="-25000">
                <a:latin typeface="幼圆" panose="02010509060101010101" pitchFamily="49" charset="-122"/>
                <a:ea typeface="幼圆" panose="02010509060101010101" pitchFamily="49" charset="-122"/>
              </a:rPr>
              <a:t>i</a:t>
            </a:r>
            <a:r>
              <a:rPr lang="zh-CN" altLang="zh-CN" sz="2400">
                <a:latin typeface="幼圆" panose="02010509060101010101" pitchFamily="49" charset="-122"/>
                <a:ea typeface="幼圆" panose="02010509060101010101" pitchFamily="49" charset="-122"/>
              </a:rPr>
              <a:t>是不同于v</a:t>
            </a:r>
            <a:r>
              <a:rPr lang="zh-CN" altLang="zh-CN" sz="2400" baseline="-25000">
                <a:latin typeface="幼圆" panose="02010509060101010101" pitchFamily="49" charset="-122"/>
                <a:ea typeface="幼圆" panose="02010509060101010101" pitchFamily="49" charset="-122"/>
              </a:rPr>
              <a:t>i</a:t>
            </a:r>
            <a:r>
              <a:rPr lang="zh-CN" altLang="zh-CN" sz="2400">
                <a:latin typeface="幼圆" panose="02010509060101010101" pitchFamily="49" charset="-122"/>
                <a:ea typeface="幼圆" panose="02010509060101010101" pitchFamily="49" charset="-122"/>
              </a:rPr>
              <a:t>的项(常量,变量,函数),且v</a:t>
            </a:r>
            <a:r>
              <a:rPr lang="zh-CN" altLang="zh-CN" sz="2400" baseline="-25000">
                <a:latin typeface="幼圆" panose="02010509060101010101" pitchFamily="49" charset="-122"/>
                <a:ea typeface="幼圆" panose="02010509060101010101" pitchFamily="49" charset="-122"/>
              </a:rPr>
              <a:t>i</a:t>
            </a:r>
            <a:r>
              <a:rPr lang="zh-CN" altLang="zh-CN"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a:latin typeface="幼圆" panose="02010509060101010101" pitchFamily="49" charset="-122"/>
                <a:ea typeface="幼圆" panose="02010509060101010101" pitchFamily="49" charset="-122"/>
              </a:rPr>
              <a:t> v</a:t>
            </a:r>
            <a:r>
              <a:rPr lang="zh-CN" altLang="zh-CN" sz="2400" baseline="-25000">
                <a:latin typeface="幼圆" panose="02010509060101010101" pitchFamily="49" charset="-122"/>
                <a:ea typeface="幼圆" panose="02010509060101010101" pitchFamily="49" charset="-122"/>
              </a:rPr>
              <a:t>j </a:t>
            </a:r>
            <a:r>
              <a:rPr lang="zh-CN" altLang="zh-CN" sz="2400">
                <a:latin typeface="幼圆" panose="02010509060101010101" pitchFamily="49" charset="-122"/>
                <a:ea typeface="幼圆" panose="02010509060101010101" pitchFamily="49" charset="-122"/>
              </a:rPr>
              <a:t>(i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a:latin typeface="幼圆" panose="02010509060101010101" pitchFamily="49" charset="-122"/>
                <a:ea typeface="幼圆" panose="02010509060101010101" pitchFamily="49" charset="-122"/>
              </a:rPr>
              <a:t> j)</a:t>
            </a:r>
            <a:r>
              <a:rPr lang="en-US" altLang="zh-CN"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rPr>
              <a:t>i,j=1,…,n</a:t>
            </a:r>
            <a:endParaRPr lang="zh-CN" altLang="en-US" sz="2400">
              <a:latin typeface="幼圆" panose="02010509060101010101" pitchFamily="49" charset="-122"/>
              <a:ea typeface="幼圆" panose="02010509060101010101" pitchFamily="49" charset="-122"/>
            </a:endParaRPr>
          </a:p>
          <a:p>
            <a:pPr>
              <a:lnSpc>
                <a:spcPts val="3400"/>
              </a:lnSpc>
            </a:pPr>
            <a:r>
              <a:rPr lang="zh-CN" altLang="en-US" sz="2400">
                <a:latin typeface="幼圆" panose="02010509060101010101" pitchFamily="49" charset="-122"/>
                <a:ea typeface="幼圆" panose="02010509060101010101" pitchFamily="49" charset="-122"/>
              </a:rPr>
              <a:t>例子：</a:t>
            </a:r>
          </a:p>
          <a:p>
            <a:pPr lvl="1">
              <a:lnSpc>
                <a:spcPts val="3400"/>
              </a:lnSpc>
            </a:pPr>
            <a:r>
              <a:rPr lang="en-US" altLang="zh-CN" sz="2400">
                <a:latin typeface="幼圆" panose="02010509060101010101" pitchFamily="49" charset="-122"/>
                <a:ea typeface="幼圆" panose="02010509060101010101" pitchFamily="49" charset="-122"/>
              </a:rPr>
              <a:t>{a/x, w/y, f(s)/z}, {g(x)/x}</a:t>
            </a:r>
            <a:r>
              <a:rPr lang="zh-CN" altLang="en-US" sz="2400">
                <a:latin typeface="幼圆" panose="02010509060101010101" pitchFamily="49" charset="-122"/>
                <a:ea typeface="幼圆" panose="02010509060101010101" pitchFamily="49" charset="-122"/>
              </a:rPr>
              <a:t>是置换</a:t>
            </a:r>
            <a:r>
              <a:rPr lang="en-US" altLang="zh-CN" sz="2400">
                <a:latin typeface="幼圆" panose="02010509060101010101" pitchFamily="49" charset="-122"/>
                <a:ea typeface="幼圆" panose="02010509060101010101" pitchFamily="49" charset="-122"/>
              </a:rPr>
              <a:t>;</a:t>
            </a:r>
          </a:p>
          <a:p>
            <a:pPr lvl="1">
              <a:lnSpc>
                <a:spcPts val="3400"/>
              </a:lnSpc>
            </a:pPr>
            <a:r>
              <a:rPr lang="en-US" altLang="zh-CN" sz="2400">
                <a:latin typeface="幼圆" panose="02010509060101010101" pitchFamily="49" charset="-122"/>
                <a:ea typeface="幼圆" panose="02010509060101010101" pitchFamily="49" charset="-122"/>
              </a:rPr>
              <a:t>{x/x}, {y/f(x)}</a:t>
            </a:r>
            <a:r>
              <a:rPr lang="zh-CN" altLang="en-US" sz="2400">
                <a:latin typeface="幼圆" panose="02010509060101010101" pitchFamily="49" charset="-122"/>
                <a:ea typeface="幼圆" panose="02010509060101010101" pitchFamily="49" charset="-122"/>
              </a:rPr>
              <a:t>不是置换</a:t>
            </a:r>
            <a:r>
              <a:rPr lang="en-US" altLang="zh-CN" sz="2400">
                <a:latin typeface="幼圆" panose="02010509060101010101" pitchFamily="49" charset="-122"/>
                <a:ea typeface="幼圆" panose="02010509060101010101" pitchFamily="49" charset="-122"/>
              </a:rPr>
              <a:t>;</a:t>
            </a:r>
            <a:endParaRPr lang="zh-CN" altLang="zh-CN" sz="2400">
              <a:latin typeface="幼圆" panose="02010509060101010101" pitchFamily="49" charset="-122"/>
              <a:ea typeface="幼圆" panose="02010509060101010101" pitchFamily="49" charset="-122"/>
            </a:endParaRPr>
          </a:p>
        </p:txBody>
      </p:sp>
      <p:sp>
        <p:nvSpPr>
          <p:cNvPr id="51204" name="日期占位符 1">
            <a:extLst>
              <a:ext uri="{FF2B5EF4-FFF2-40B4-BE49-F238E27FC236}">
                <a16:creationId xmlns:a16="http://schemas.microsoft.com/office/drawing/2014/main" id="{93B64AB3-F9DA-45FE-BED8-E123776789A4}"/>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C1938F5-937F-449B-BEC6-A31C66DE9834}" type="datetime1">
              <a:rPr lang="zh-CN" altLang="en-US" sz="1400" smtClean="0"/>
              <a:pPr>
                <a:spcBef>
                  <a:spcPct val="0"/>
                </a:spcBef>
                <a:buFontTx/>
                <a:buNone/>
              </a:pPr>
              <a:t>2021/11/2</a:t>
            </a:fld>
            <a:endParaRPr lang="en-US" altLang="zh-CN" sz="1400"/>
          </a:p>
        </p:txBody>
      </p:sp>
      <p:sp>
        <p:nvSpPr>
          <p:cNvPr id="51205" name="页脚占位符 2">
            <a:extLst>
              <a:ext uri="{FF2B5EF4-FFF2-40B4-BE49-F238E27FC236}">
                <a16:creationId xmlns:a16="http://schemas.microsoft.com/office/drawing/2014/main" id="{9D0DD265-69E4-4D55-8B53-9D85E05C81D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51206" name="灯片编号占位符 3">
            <a:extLst>
              <a:ext uri="{FF2B5EF4-FFF2-40B4-BE49-F238E27FC236}">
                <a16:creationId xmlns:a16="http://schemas.microsoft.com/office/drawing/2014/main" id="{33BA981C-072C-440A-990B-9868D0C848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560E0CA-B456-43E2-8B9E-B237AF2B3895}" type="slidenum">
              <a:rPr lang="zh-CN" altLang="en-US" sz="1400"/>
              <a:pPr>
                <a:spcBef>
                  <a:spcPct val="0"/>
                </a:spcBef>
                <a:buFontTx/>
                <a:buNone/>
              </a:pPr>
              <a:t>28</a:t>
            </a:fld>
            <a:endParaRPr lang="en-US" altLang="zh-CN" sz="1400"/>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5A33383A-BD4B-476B-8D1A-BB9C37EFE3DA}"/>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置换</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53251" name="Rectangle 3">
            <a:extLst>
              <a:ext uri="{FF2B5EF4-FFF2-40B4-BE49-F238E27FC236}">
                <a16:creationId xmlns:a16="http://schemas.microsoft.com/office/drawing/2014/main" id="{316B4696-3689-4166-893F-4DA9DDACA1D7}"/>
              </a:ext>
            </a:extLst>
          </p:cNvPr>
          <p:cNvSpPr>
            <a:spLocks noGrp="1" noChangeArrowheads="1"/>
          </p:cNvSpPr>
          <p:nvPr>
            <p:ph idx="1"/>
          </p:nvPr>
        </p:nvSpPr>
        <p:spPr>
          <a:xfrm>
            <a:off x="827088" y="1268413"/>
            <a:ext cx="7848600" cy="4800600"/>
          </a:xfrm>
        </p:spPr>
        <p:txBody>
          <a:bodyPr>
            <a:normAutofit lnSpcReduction="10000"/>
          </a:bodyPr>
          <a:lstStyle/>
          <a:p>
            <a:pPr>
              <a:lnSpc>
                <a:spcPct val="150000"/>
              </a:lnSpc>
            </a:pPr>
            <a:r>
              <a:rPr lang="zh-CN" altLang="en-US" sz="2800">
                <a:latin typeface="幼圆" panose="02010509060101010101" pitchFamily="49" charset="-122"/>
                <a:ea typeface="幼圆" panose="02010509060101010101" pitchFamily="49" charset="-122"/>
              </a:rPr>
              <a:t>定义：</a:t>
            </a:r>
          </a:p>
          <a:p>
            <a:pPr>
              <a:lnSpc>
                <a:spcPct val="150000"/>
              </a:lnSpc>
              <a:buFontTx/>
              <a:buNone/>
            </a:pPr>
            <a:r>
              <a:rPr lang="zh-CN" altLang="en-US" sz="2800">
                <a:latin typeface="幼圆" panose="02010509060101010101" pitchFamily="49" charset="-122"/>
                <a:ea typeface="幼圆" panose="02010509060101010101" pitchFamily="49" charset="-122"/>
              </a:rPr>
              <a:t>    不含任何元素的置换称为空置换，记为</a:t>
            </a:r>
            <a:r>
              <a:rPr lang="zh-CN" altLang="en-US" sz="2800">
                <a:latin typeface="幼圆" panose="02010509060101010101" pitchFamily="49" charset="-122"/>
                <a:ea typeface="幼圆" panose="02010509060101010101" pitchFamily="49" charset="-122"/>
                <a:sym typeface="Symbol" panose="05050102010706020507" pitchFamily="18" charset="2"/>
              </a:rPr>
              <a:t></a:t>
            </a:r>
            <a:endParaRPr lang="zh-CN" altLang="en-US" sz="2800">
              <a:latin typeface="幼圆" panose="02010509060101010101" pitchFamily="49" charset="-122"/>
              <a:ea typeface="幼圆" panose="02010509060101010101" pitchFamily="49" charset="-122"/>
            </a:endParaRPr>
          </a:p>
          <a:p>
            <a:pPr>
              <a:lnSpc>
                <a:spcPct val="150000"/>
              </a:lnSpc>
            </a:pPr>
            <a:r>
              <a:rPr lang="zh-CN" altLang="zh-CN" sz="2800">
                <a:latin typeface="幼圆" panose="02010509060101010101" pitchFamily="49" charset="-122"/>
                <a:ea typeface="幼圆" panose="02010509060101010101" pitchFamily="49" charset="-122"/>
              </a:rPr>
              <a:t>定义:</a:t>
            </a:r>
            <a:endParaRPr lang="zh-CN" altLang="en-US" sz="2800">
              <a:latin typeface="幼圆" panose="02010509060101010101" pitchFamily="49" charset="-122"/>
              <a:ea typeface="幼圆" panose="02010509060101010101" pitchFamily="49" charset="-122"/>
            </a:endParaRPr>
          </a:p>
          <a:p>
            <a:pPr>
              <a:lnSpc>
                <a:spcPct val="150000"/>
              </a:lnSpc>
              <a:buFontTx/>
              <a:buNone/>
            </a:pPr>
            <a:r>
              <a:rPr lang="zh-CN" altLang="en-US" sz="2800">
                <a:latin typeface="幼圆" panose="02010509060101010101" pitchFamily="49" charset="-122"/>
                <a:ea typeface="幼圆" panose="02010509060101010101" pitchFamily="49" charset="-122"/>
              </a:rPr>
              <a:t>    设</a:t>
            </a:r>
            <a:r>
              <a:rPr lang="zh-CN" altLang="en-US" sz="2800">
                <a:latin typeface="幼圆" panose="02010509060101010101" pitchFamily="49" charset="-122"/>
                <a:ea typeface="幼圆" panose="02010509060101010101" pitchFamily="49" charset="-122"/>
                <a:sym typeface="Symbol" panose="05050102010706020507" pitchFamily="18" charset="2"/>
              </a:rPr>
              <a:t>=</a:t>
            </a:r>
            <a:r>
              <a:rPr lang="zh-CN" altLang="zh-CN" sz="2800">
                <a:latin typeface="幼圆" panose="02010509060101010101" pitchFamily="49" charset="-122"/>
                <a:ea typeface="幼圆" panose="02010509060101010101" pitchFamily="49" charset="-122"/>
              </a:rPr>
              <a:t>{t</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rPr>
              <a:t>/v</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rPr>
              <a:t>,t</a:t>
            </a:r>
            <a:r>
              <a:rPr lang="zh-CN" altLang="zh-CN" sz="2800" baseline="-25000">
                <a:latin typeface="幼圆" panose="02010509060101010101" pitchFamily="49" charset="-122"/>
                <a:ea typeface="幼圆" panose="02010509060101010101" pitchFamily="49" charset="-122"/>
              </a:rPr>
              <a:t>2</a:t>
            </a:r>
            <a:r>
              <a:rPr lang="zh-CN" altLang="zh-CN" sz="2800">
                <a:latin typeface="幼圆" panose="02010509060101010101" pitchFamily="49" charset="-122"/>
                <a:ea typeface="幼圆" panose="02010509060101010101" pitchFamily="49" charset="-122"/>
              </a:rPr>
              <a:t>/v</a:t>
            </a:r>
            <a:r>
              <a:rPr lang="zh-CN" altLang="zh-CN" sz="2800" baseline="-25000">
                <a:latin typeface="幼圆" panose="02010509060101010101" pitchFamily="49" charset="-122"/>
                <a:ea typeface="幼圆" panose="02010509060101010101" pitchFamily="49" charset="-122"/>
              </a:rPr>
              <a:t>2</a:t>
            </a:r>
            <a:r>
              <a:rPr lang="zh-CN" altLang="zh-CN" sz="2800">
                <a:latin typeface="幼圆" panose="02010509060101010101" pitchFamily="49" charset="-122"/>
                <a:ea typeface="幼圆" panose="02010509060101010101" pitchFamily="49" charset="-122"/>
              </a:rPr>
              <a:t>,…  ,t</a:t>
            </a:r>
            <a:r>
              <a:rPr lang="zh-CN" altLang="zh-CN" sz="2800" baseline="-25000">
                <a:latin typeface="幼圆" panose="02010509060101010101" pitchFamily="49" charset="-122"/>
                <a:ea typeface="幼圆" panose="02010509060101010101" pitchFamily="49" charset="-122"/>
              </a:rPr>
              <a:t>n</a:t>
            </a:r>
            <a:r>
              <a:rPr lang="zh-CN" altLang="zh-CN" sz="2800">
                <a:latin typeface="幼圆" panose="02010509060101010101" pitchFamily="49" charset="-122"/>
                <a:ea typeface="幼圆" panose="02010509060101010101" pitchFamily="49" charset="-122"/>
              </a:rPr>
              <a:t>/v</a:t>
            </a:r>
            <a:r>
              <a:rPr lang="zh-CN" altLang="zh-CN" sz="2800" baseline="-25000">
                <a:latin typeface="幼圆" panose="02010509060101010101" pitchFamily="49" charset="-122"/>
                <a:ea typeface="幼圆" panose="02010509060101010101" pitchFamily="49" charset="-122"/>
              </a:rPr>
              <a:t>n</a:t>
            </a:r>
            <a:r>
              <a:rPr lang="zh-CN" altLang="zh-CN" sz="2800">
                <a:latin typeface="幼圆" panose="02010509060101010101" pitchFamily="49" charset="-122"/>
                <a:ea typeface="幼圆" panose="02010509060101010101" pitchFamily="49" charset="-122"/>
              </a:rPr>
              <a:t>}是一个置换，</a:t>
            </a:r>
            <a:r>
              <a:rPr lang="zh-CN" altLang="en-US" sz="2800">
                <a:latin typeface="幼圆" panose="02010509060101010101" pitchFamily="49" charset="-122"/>
                <a:ea typeface="幼圆" panose="02010509060101010101" pitchFamily="49" charset="-122"/>
              </a:rPr>
              <a:t>E是一个表达式。将</a:t>
            </a:r>
            <a:r>
              <a:rPr lang="en-US" altLang="zh-CN" sz="2800">
                <a:latin typeface="幼圆" panose="02010509060101010101" pitchFamily="49" charset="-122"/>
                <a:ea typeface="幼圆" panose="02010509060101010101" pitchFamily="49" charset="-122"/>
              </a:rPr>
              <a:t>E</a:t>
            </a:r>
            <a:r>
              <a:rPr lang="zh-CN" altLang="en-US" sz="2800">
                <a:latin typeface="幼圆" panose="02010509060101010101" pitchFamily="49" charset="-122"/>
                <a:ea typeface="幼圆" panose="02010509060101010101" pitchFamily="49" charset="-122"/>
              </a:rPr>
              <a:t>中出现的每一个变量符号</a:t>
            </a:r>
            <a:r>
              <a:rPr lang="zh-CN" altLang="zh-CN" sz="2800">
                <a:latin typeface="幼圆" panose="02010509060101010101" pitchFamily="49" charset="-122"/>
                <a:ea typeface="幼圆" panose="02010509060101010101" pitchFamily="49" charset="-122"/>
              </a:rPr>
              <a:t>v</a:t>
            </a:r>
            <a:r>
              <a:rPr lang="zh-CN" altLang="zh-CN" sz="2800" baseline="-25000">
                <a:latin typeface="幼圆" panose="02010509060101010101" pitchFamily="49" charset="-122"/>
                <a:ea typeface="幼圆" panose="02010509060101010101" pitchFamily="49" charset="-122"/>
              </a:rPr>
              <a:t>i</a:t>
            </a:r>
            <a:r>
              <a:rPr lang="zh-CN" altLang="zh-CN" sz="2800">
                <a:latin typeface="幼圆" panose="02010509060101010101" pitchFamily="49" charset="-122"/>
                <a:ea typeface="幼圆" panose="02010509060101010101" pitchFamily="49" charset="-122"/>
              </a:rPr>
              <a:t>（</a:t>
            </a:r>
            <a:r>
              <a:rPr lang="zh-CN" altLang="en-US" sz="2800">
                <a:latin typeface="幼圆" panose="02010509060101010101" pitchFamily="49" charset="-122"/>
                <a:ea typeface="幼圆" panose="02010509060101010101" pitchFamily="49" charset="-122"/>
              </a:rPr>
              <a:t>1 </a:t>
            </a:r>
            <a:r>
              <a:rPr lang="zh-CN" altLang="en-US" sz="2800">
                <a:latin typeface="幼圆" panose="02010509060101010101" pitchFamily="49" charset="-122"/>
                <a:ea typeface="幼圆" panose="02010509060101010101" pitchFamily="49" charset="-122"/>
                <a:sym typeface="Symbol" panose="05050102010706020507" pitchFamily="18" charset="2"/>
              </a:rPr>
              <a:t> </a:t>
            </a:r>
            <a:r>
              <a:rPr lang="en-US" altLang="zh-CN" sz="2800">
                <a:latin typeface="幼圆" panose="02010509060101010101" pitchFamily="49" charset="-122"/>
                <a:ea typeface="幼圆" panose="02010509060101010101" pitchFamily="49" charset="-122"/>
                <a:sym typeface="Symbol" panose="05050102010706020507" pitchFamily="18" charset="2"/>
              </a:rPr>
              <a:t>i  n）,</a:t>
            </a:r>
            <a:r>
              <a:rPr lang="zh-CN" altLang="en-US" sz="2800">
                <a:latin typeface="幼圆" panose="02010509060101010101" pitchFamily="49" charset="-122"/>
                <a:ea typeface="幼圆" panose="02010509060101010101" pitchFamily="49" charset="-122"/>
                <a:sym typeface="Symbol" panose="05050102010706020507" pitchFamily="18" charset="2"/>
              </a:rPr>
              <a:t>都用项</a:t>
            </a:r>
            <a:r>
              <a:rPr lang="zh-CN" altLang="zh-CN" sz="2800">
                <a:latin typeface="幼圆" panose="02010509060101010101" pitchFamily="49" charset="-122"/>
                <a:ea typeface="幼圆" panose="02010509060101010101" pitchFamily="49" charset="-122"/>
              </a:rPr>
              <a:t>t</a:t>
            </a:r>
            <a:r>
              <a:rPr lang="zh-CN" altLang="zh-CN" sz="2800" baseline="-25000">
                <a:latin typeface="幼圆" panose="02010509060101010101" pitchFamily="49" charset="-122"/>
                <a:ea typeface="幼圆" panose="02010509060101010101" pitchFamily="49" charset="-122"/>
              </a:rPr>
              <a:t>i</a:t>
            </a:r>
            <a:r>
              <a:rPr lang="zh-CN" altLang="zh-CN" sz="2800">
                <a:latin typeface="幼圆" panose="02010509060101010101" pitchFamily="49" charset="-122"/>
                <a:ea typeface="幼圆" panose="02010509060101010101" pitchFamily="49" charset="-122"/>
              </a:rPr>
              <a:t>置换，这样得到的表达式记为</a:t>
            </a:r>
            <a:r>
              <a:rPr lang="zh-CN" altLang="en-US" sz="2800">
                <a:latin typeface="幼圆" panose="02010509060101010101" pitchFamily="49" charset="-122"/>
                <a:ea typeface="幼圆" panose="02010509060101010101" pitchFamily="49" charset="-122"/>
              </a:rPr>
              <a:t>E </a:t>
            </a:r>
            <a:r>
              <a:rPr lang="zh-CN" altLang="en-US" sz="2800">
                <a:latin typeface="幼圆" panose="02010509060101010101" pitchFamily="49" charset="-122"/>
                <a:ea typeface="幼圆" panose="02010509060101010101" pitchFamily="49" charset="-122"/>
                <a:sym typeface="Symbol" panose="05050102010706020507" pitchFamily="18" charset="2"/>
              </a:rPr>
              <a:t>，称</a:t>
            </a:r>
            <a:r>
              <a:rPr lang="zh-CN" altLang="en-US" sz="2800">
                <a:latin typeface="幼圆" panose="02010509060101010101" pitchFamily="49" charset="-122"/>
                <a:ea typeface="幼圆" panose="02010509060101010101" pitchFamily="49" charset="-122"/>
              </a:rPr>
              <a:t>E </a:t>
            </a:r>
            <a:r>
              <a:rPr lang="zh-CN" altLang="en-US" sz="2800">
                <a:latin typeface="幼圆" panose="02010509060101010101" pitchFamily="49" charset="-122"/>
                <a:ea typeface="幼圆" panose="02010509060101010101" pitchFamily="49" charset="-122"/>
                <a:sym typeface="Symbol" panose="05050102010706020507" pitchFamily="18" charset="2"/>
              </a:rPr>
              <a:t>为</a:t>
            </a:r>
            <a:r>
              <a:rPr lang="en-US" altLang="zh-CN" sz="2800">
                <a:latin typeface="幼圆" panose="02010509060101010101" pitchFamily="49" charset="-122"/>
                <a:ea typeface="幼圆" panose="02010509060101010101" pitchFamily="49" charset="-122"/>
                <a:sym typeface="Symbol" panose="05050102010706020507" pitchFamily="18" charset="2"/>
              </a:rPr>
              <a:t>E</a:t>
            </a:r>
            <a:r>
              <a:rPr lang="zh-CN" altLang="en-US" sz="2800">
                <a:latin typeface="幼圆" panose="02010509060101010101" pitchFamily="49" charset="-122"/>
                <a:ea typeface="幼圆" panose="02010509060101010101" pitchFamily="49" charset="-122"/>
                <a:sym typeface="Symbol" panose="05050102010706020507" pitchFamily="18" charset="2"/>
              </a:rPr>
              <a:t>的例。</a:t>
            </a:r>
            <a:endParaRPr lang="zh-CN" altLang="zh-CN" sz="2800">
              <a:latin typeface="幼圆" panose="02010509060101010101" pitchFamily="49" charset="-122"/>
              <a:ea typeface="幼圆" panose="02010509060101010101" pitchFamily="49" charset="-122"/>
            </a:endParaRPr>
          </a:p>
        </p:txBody>
      </p:sp>
      <p:sp>
        <p:nvSpPr>
          <p:cNvPr id="53252" name="日期占位符 1">
            <a:extLst>
              <a:ext uri="{FF2B5EF4-FFF2-40B4-BE49-F238E27FC236}">
                <a16:creationId xmlns:a16="http://schemas.microsoft.com/office/drawing/2014/main" id="{FC9F19EE-8F61-48C0-A26B-BF4E94D64BFC}"/>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D54A2F3-A356-4A0F-A2A3-47BE48D3B887}" type="datetime1">
              <a:rPr lang="zh-CN" altLang="en-US" sz="1400" smtClean="0"/>
              <a:pPr>
                <a:spcBef>
                  <a:spcPct val="0"/>
                </a:spcBef>
                <a:buFontTx/>
                <a:buNone/>
              </a:pPr>
              <a:t>2021/11/2</a:t>
            </a:fld>
            <a:endParaRPr lang="en-US" altLang="zh-CN" sz="1400"/>
          </a:p>
        </p:txBody>
      </p:sp>
      <p:sp>
        <p:nvSpPr>
          <p:cNvPr id="53253" name="页脚占位符 2">
            <a:extLst>
              <a:ext uri="{FF2B5EF4-FFF2-40B4-BE49-F238E27FC236}">
                <a16:creationId xmlns:a16="http://schemas.microsoft.com/office/drawing/2014/main" id="{7511F261-6183-4AD6-ABFE-3553B34C597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53254" name="灯片编号占位符 3">
            <a:extLst>
              <a:ext uri="{FF2B5EF4-FFF2-40B4-BE49-F238E27FC236}">
                <a16:creationId xmlns:a16="http://schemas.microsoft.com/office/drawing/2014/main" id="{97F3DE50-31C3-4DE1-BA50-1938EBD467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B2B2946-494E-4D59-AD1B-A691811EFD55}" type="slidenum">
              <a:rPr lang="zh-CN" altLang="en-US" sz="1400"/>
              <a:pPr>
                <a:spcBef>
                  <a:spcPct val="0"/>
                </a:spcBef>
                <a:buFontTx/>
                <a:buNone/>
              </a:pPr>
              <a:t>29</a:t>
            </a:fld>
            <a:endParaRPr lang="en-US" altLang="zh-CN" sz="1400"/>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日期占位符 3">
            <a:extLst>
              <a:ext uri="{FF2B5EF4-FFF2-40B4-BE49-F238E27FC236}">
                <a16:creationId xmlns:a16="http://schemas.microsoft.com/office/drawing/2014/main" id="{E3369E91-929A-473B-9859-5469560A02E8}"/>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D7F3A3F-5473-45CD-BEF5-6ACAF0CFDB9A}" type="datetime1">
              <a:rPr lang="zh-CN" altLang="en-US" sz="1400" smtClean="0"/>
              <a:pPr>
                <a:spcBef>
                  <a:spcPct val="0"/>
                </a:spcBef>
                <a:buFontTx/>
                <a:buNone/>
              </a:pPr>
              <a:t>2021/11/2</a:t>
            </a:fld>
            <a:endParaRPr lang="en-US" altLang="zh-CN" sz="1400"/>
          </a:p>
        </p:txBody>
      </p:sp>
      <p:sp>
        <p:nvSpPr>
          <p:cNvPr id="10246" name="页脚占位符 5">
            <a:extLst>
              <a:ext uri="{FF2B5EF4-FFF2-40B4-BE49-F238E27FC236}">
                <a16:creationId xmlns:a16="http://schemas.microsoft.com/office/drawing/2014/main" id="{36286A7B-AA20-4D89-9EE3-879B3150D59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0245" name="灯片编号占位符 4">
            <a:extLst>
              <a:ext uri="{FF2B5EF4-FFF2-40B4-BE49-F238E27FC236}">
                <a16:creationId xmlns:a16="http://schemas.microsoft.com/office/drawing/2014/main" id="{706D0CF3-139D-4ACA-8D75-780D1EBEDB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4D82F77-3633-4958-87EB-78AB2373B84D}" type="slidenum">
              <a:rPr lang="zh-CN" altLang="en-US" sz="1400"/>
              <a:pPr>
                <a:spcBef>
                  <a:spcPct val="0"/>
                </a:spcBef>
                <a:buFontTx/>
                <a:buNone/>
              </a:pPr>
              <a:t>3</a:t>
            </a:fld>
            <a:endParaRPr lang="en-US" altLang="zh-CN" sz="1400"/>
          </a:p>
        </p:txBody>
      </p:sp>
      <p:sp>
        <p:nvSpPr>
          <p:cNvPr id="10242" name="Rectangle 3">
            <a:extLst>
              <a:ext uri="{FF2B5EF4-FFF2-40B4-BE49-F238E27FC236}">
                <a16:creationId xmlns:a16="http://schemas.microsoft.com/office/drawing/2014/main" id="{70D5D8CF-2FA4-498A-AA5F-8D3D6C189E03}"/>
              </a:ext>
            </a:extLst>
          </p:cNvPr>
          <p:cNvSpPr>
            <a:spLocks noGrp="1" noChangeArrowheads="1"/>
          </p:cNvSpPr>
          <p:nvPr>
            <p:ph type="body" idx="4294967295"/>
          </p:nvPr>
        </p:nvSpPr>
        <p:spPr>
          <a:xfrm>
            <a:off x="0" y="1196975"/>
            <a:ext cx="8229600" cy="3746500"/>
          </a:xfrm>
        </p:spPr>
        <p:txBody>
          <a:bodyPr>
            <a:normAutofit fontScale="92500" lnSpcReduction="20000"/>
          </a:bodyPr>
          <a:lstStyle/>
          <a:p>
            <a:pPr marL="0" indent="0" eaLnBrk="1" hangingPunct="1">
              <a:lnSpc>
                <a:spcPct val="150000"/>
              </a:lnSpc>
              <a:spcBef>
                <a:spcPct val="0"/>
              </a:spcBef>
              <a:buFontTx/>
              <a:buNone/>
            </a:pPr>
            <a:r>
              <a:rPr lang="zh-CN" altLang="en-US" sz="2400">
                <a:solidFill>
                  <a:srgbClr val="333300"/>
                </a:solidFill>
                <a:latin typeface="幼圆" panose="02010509060101010101" pitchFamily="49" charset="-122"/>
                <a:ea typeface="幼圆" panose="02010509060101010101" pitchFamily="49" charset="-122"/>
              </a:rPr>
              <a:t>自动推理是人工智能的核心内容之一， 是专家系统、程序推导、程序正确性证明、智能机器人等研究领域的重要基础。自动推理早期的工作主要集中在机器定理证明。</a:t>
            </a:r>
            <a:r>
              <a:rPr lang="en-US" altLang="zh-CN" sz="2400">
                <a:solidFill>
                  <a:srgbClr val="333300"/>
                </a:solidFill>
                <a:latin typeface="幼圆" panose="02010509060101010101" pitchFamily="49" charset="-122"/>
                <a:ea typeface="幼圆" panose="02010509060101010101" pitchFamily="49" charset="-122"/>
              </a:rPr>
              <a:t>1930</a:t>
            </a:r>
            <a:r>
              <a:rPr lang="zh-CN" altLang="en-US" sz="2400">
                <a:solidFill>
                  <a:srgbClr val="333300"/>
                </a:solidFill>
                <a:latin typeface="幼圆" panose="02010509060101010101" pitchFamily="49" charset="-122"/>
                <a:ea typeface="幼圆" panose="02010509060101010101" pitchFamily="49" charset="-122"/>
              </a:rPr>
              <a:t>年希尔伯特（</a:t>
            </a:r>
            <a:r>
              <a:rPr lang="en-US" altLang="zh-CN" sz="2400">
                <a:solidFill>
                  <a:srgbClr val="333300"/>
                </a:solidFill>
                <a:latin typeface="幼圆" panose="02010509060101010101" pitchFamily="49" charset="-122"/>
                <a:ea typeface="幼圆" panose="02010509060101010101" pitchFamily="49" charset="-122"/>
              </a:rPr>
              <a:t>Herbrand</a:t>
            </a:r>
            <a:r>
              <a:rPr lang="zh-CN" altLang="en-US" sz="2400">
                <a:solidFill>
                  <a:srgbClr val="333300"/>
                </a:solidFill>
                <a:latin typeface="幼圆" panose="02010509060101010101" pitchFamily="49" charset="-122"/>
                <a:ea typeface="幼圆" panose="02010509060101010101" pitchFamily="49" charset="-122"/>
              </a:rPr>
              <a:t>）为定理证明建立了一种重要方法，他的方法奠定了机械定理证明的基础。机械定理证明的主要突破是</a:t>
            </a:r>
            <a:r>
              <a:rPr lang="en-US" altLang="zh-CN" sz="2400">
                <a:solidFill>
                  <a:srgbClr val="333300"/>
                </a:solidFill>
                <a:latin typeface="幼圆" panose="02010509060101010101" pitchFamily="49" charset="-122"/>
                <a:ea typeface="幼圆" panose="02010509060101010101" pitchFamily="49" charset="-122"/>
              </a:rPr>
              <a:t>1965</a:t>
            </a:r>
            <a:r>
              <a:rPr lang="zh-CN" altLang="en-US" sz="2400">
                <a:solidFill>
                  <a:srgbClr val="333300"/>
                </a:solidFill>
                <a:latin typeface="幼圆" panose="02010509060101010101" pitchFamily="49" charset="-122"/>
                <a:ea typeface="幼圆" panose="02010509060101010101" pitchFamily="49" charset="-122"/>
              </a:rPr>
              <a:t>年由鲁宾逊做出的，他建立了所谓归结原理，使机械定理证明达到了应用阶段。在本章，首先讨论三段论推理，然后讨论归结演绎推理、产生式系统，最后讨论非单调推理。</a:t>
            </a:r>
          </a:p>
        </p:txBody>
      </p:sp>
      <p:sp>
        <p:nvSpPr>
          <p:cNvPr id="3" name="Rectangle 2">
            <a:extLst>
              <a:ext uri="{FF2B5EF4-FFF2-40B4-BE49-F238E27FC236}">
                <a16:creationId xmlns:a16="http://schemas.microsoft.com/office/drawing/2014/main" id="{E890E8E0-7548-4D09-B013-D12103C9A98A}"/>
              </a:ext>
            </a:extLst>
          </p:cNvPr>
          <p:cNvSpPr txBox="1">
            <a:spLocks noChangeArrowheads="1"/>
          </p:cNvSpPr>
          <p:nvPr/>
        </p:nvSpPr>
        <p:spPr bwMode="auto">
          <a:xfrm>
            <a:off x="500063" y="214313"/>
            <a:ext cx="8229600" cy="739775"/>
          </a:xfrm>
          <a:prstGeom prst="rect">
            <a:avLst/>
          </a:prstGeom>
          <a:noFill/>
          <a:ln w="9525">
            <a:noFill/>
            <a:miter lim="800000"/>
            <a:headEnd/>
            <a:tailEnd/>
          </a:ln>
        </p:spPr>
        <p:txBody>
          <a:bodyPr anchor="ctr"/>
          <a:lstStyle/>
          <a:p>
            <a:pPr algn="ctr" eaLnBrk="1" hangingPunct="1">
              <a:defRPr/>
            </a:pPr>
            <a:r>
              <a:rPr lang="zh-CN" altLang="en-US" sz="4400" b="1" dirty="0">
                <a:solidFill>
                  <a:schemeClr val="accent6"/>
                </a:solidFill>
                <a:latin typeface="黑体" panose="02010609060101010101" pitchFamily="49" charset="-122"/>
                <a:ea typeface="黑体" panose="02010609060101010101" pitchFamily="49" charset="-122"/>
              </a:rPr>
              <a:t>自动推理</a:t>
            </a:r>
            <a:endParaRPr lang="zh-CN" altLang="en-US" sz="4400" b="1" kern="0" dirty="0">
              <a:solidFill>
                <a:schemeClr val="accent6"/>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493F15A3-98FB-492B-8F8F-5AA47214350F}"/>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置换</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55299" name="Rectangle 3">
            <a:extLst>
              <a:ext uri="{FF2B5EF4-FFF2-40B4-BE49-F238E27FC236}">
                <a16:creationId xmlns:a16="http://schemas.microsoft.com/office/drawing/2014/main" id="{02ECC6DA-AE6A-4BD0-91CD-B45475EDF87C}"/>
              </a:ext>
            </a:extLst>
          </p:cNvPr>
          <p:cNvSpPr>
            <a:spLocks noGrp="1" noChangeArrowheads="1"/>
          </p:cNvSpPr>
          <p:nvPr>
            <p:ph idx="1"/>
          </p:nvPr>
        </p:nvSpPr>
        <p:spPr>
          <a:xfrm>
            <a:off x="900113" y="1268413"/>
            <a:ext cx="7848600" cy="4800600"/>
          </a:xfrm>
        </p:spPr>
        <p:txBody>
          <a:bodyPr/>
          <a:lstStyle/>
          <a:p>
            <a:pPr>
              <a:lnSpc>
                <a:spcPct val="150000"/>
              </a:lnSpc>
            </a:pPr>
            <a:r>
              <a:rPr lang="zh-CN" altLang="en-US">
                <a:latin typeface="幼圆" panose="02010509060101010101" pitchFamily="49" charset="-122"/>
                <a:ea typeface="幼圆" panose="02010509060101010101" pitchFamily="49" charset="-122"/>
                <a:sym typeface="Symbol" panose="05050102010706020507" pitchFamily="18" charset="2"/>
              </a:rPr>
              <a:t>例子：</a:t>
            </a:r>
          </a:p>
          <a:p>
            <a:pPr lvl="1">
              <a:lnSpc>
                <a:spcPct val="150000"/>
              </a:lnSpc>
            </a:pPr>
            <a:r>
              <a:rPr lang="en-US" altLang="zh-CN" sz="2400">
                <a:latin typeface="幼圆" panose="02010509060101010101" pitchFamily="49" charset="-122"/>
                <a:ea typeface="幼圆" panose="02010509060101010101" pitchFamily="49" charset="-122"/>
                <a:sym typeface="Symbol" panose="05050102010706020507" pitchFamily="18" charset="2"/>
              </a:rPr>
              <a:t>E=P(x, y, z), ={a/x, f(b)/y, c/z}</a:t>
            </a:r>
          </a:p>
          <a:p>
            <a:pPr lvl="2">
              <a:lnSpc>
                <a:spcPct val="150000"/>
              </a:lnSpc>
            </a:pPr>
            <a:r>
              <a:rPr lang="en-US" altLang="zh-CN">
                <a:latin typeface="幼圆" panose="02010509060101010101" pitchFamily="49" charset="-122"/>
                <a:ea typeface="幼圆" panose="02010509060101010101" pitchFamily="49" charset="-122"/>
                <a:sym typeface="Symbol" panose="05050102010706020507" pitchFamily="18" charset="2"/>
              </a:rPr>
              <a:t>E=P(a, f(b), c)</a:t>
            </a:r>
          </a:p>
          <a:p>
            <a:pPr lvl="1">
              <a:lnSpc>
                <a:spcPct val="150000"/>
              </a:lnSpc>
            </a:pPr>
            <a:r>
              <a:rPr lang="en-US" altLang="zh-CN" sz="2400">
                <a:latin typeface="幼圆" panose="02010509060101010101" pitchFamily="49" charset="-122"/>
                <a:ea typeface="幼圆" panose="02010509060101010101" pitchFamily="49" charset="-122"/>
                <a:sym typeface="Symbol" panose="05050102010706020507" pitchFamily="18" charset="2"/>
              </a:rPr>
              <a:t>E=P(x, g(y), h(x,z)), ={a/x, f(b)/y, g(w)/z}</a:t>
            </a:r>
          </a:p>
          <a:p>
            <a:pPr lvl="2">
              <a:lnSpc>
                <a:spcPct val="150000"/>
              </a:lnSpc>
            </a:pPr>
            <a:r>
              <a:rPr lang="en-US" altLang="zh-CN">
                <a:latin typeface="幼圆" panose="02010509060101010101" pitchFamily="49" charset="-122"/>
                <a:ea typeface="幼圆" panose="02010509060101010101" pitchFamily="49" charset="-122"/>
                <a:sym typeface="Symbol" panose="05050102010706020507" pitchFamily="18" charset="2"/>
              </a:rPr>
              <a:t>E=P(a, g(f(b)), h(a,g(w)))</a:t>
            </a:r>
          </a:p>
          <a:p>
            <a:pPr lvl="1">
              <a:lnSpc>
                <a:spcPct val="150000"/>
              </a:lnSpc>
            </a:pPr>
            <a:r>
              <a:rPr lang="en-US" altLang="zh-CN" sz="2400">
                <a:latin typeface="幼圆" panose="02010509060101010101" pitchFamily="49" charset="-122"/>
                <a:ea typeface="幼圆" panose="02010509060101010101" pitchFamily="49" charset="-122"/>
                <a:sym typeface="Symbol" panose="05050102010706020507" pitchFamily="18" charset="2"/>
              </a:rPr>
              <a:t>E=P(x, y, z), ={y/x, z/y}</a:t>
            </a:r>
          </a:p>
          <a:p>
            <a:pPr lvl="2">
              <a:lnSpc>
                <a:spcPct val="150000"/>
              </a:lnSpc>
            </a:pPr>
            <a:r>
              <a:rPr lang="en-US" altLang="zh-CN">
                <a:latin typeface="幼圆" panose="02010509060101010101" pitchFamily="49" charset="-122"/>
                <a:ea typeface="幼圆" panose="02010509060101010101" pitchFamily="49" charset="-122"/>
                <a:sym typeface="Symbol" panose="05050102010706020507" pitchFamily="18" charset="2"/>
              </a:rPr>
              <a:t>E=P(y, z, z).  EP(z, z, z). (</a:t>
            </a:r>
            <a:r>
              <a:rPr lang="zh-CN" altLang="en-US">
                <a:latin typeface="幼圆" panose="02010509060101010101" pitchFamily="49" charset="-122"/>
                <a:ea typeface="幼圆" panose="02010509060101010101" pitchFamily="49" charset="-122"/>
                <a:sym typeface="Symbol" panose="05050102010706020507" pitchFamily="18" charset="2"/>
              </a:rPr>
              <a:t>同时</a:t>
            </a:r>
            <a:r>
              <a:rPr lang="en-US" altLang="zh-CN">
                <a:latin typeface="幼圆" panose="02010509060101010101" pitchFamily="49" charset="-122"/>
                <a:ea typeface="幼圆" panose="02010509060101010101" pitchFamily="49" charset="-122"/>
                <a:sym typeface="Symbol" panose="05050102010706020507" pitchFamily="18" charset="2"/>
              </a:rPr>
              <a:t>)</a:t>
            </a:r>
          </a:p>
        </p:txBody>
      </p:sp>
      <p:sp>
        <p:nvSpPr>
          <p:cNvPr id="55300" name="日期占位符 1">
            <a:extLst>
              <a:ext uri="{FF2B5EF4-FFF2-40B4-BE49-F238E27FC236}">
                <a16:creationId xmlns:a16="http://schemas.microsoft.com/office/drawing/2014/main" id="{250B30FE-3597-47B8-90FB-B7BB9E6B60AC}"/>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4CBAD24-4B72-44BB-9C61-CFA2DDBB01A0}" type="datetime1">
              <a:rPr lang="zh-CN" altLang="en-US" sz="1400" smtClean="0"/>
              <a:pPr>
                <a:spcBef>
                  <a:spcPct val="0"/>
                </a:spcBef>
                <a:buFontTx/>
                <a:buNone/>
              </a:pPr>
              <a:t>2021/11/2</a:t>
            </a:fld>
            <a:endParaRPr lang="en-US" altLang="zh-CN" sz="1400"/>
          </a:p>
        </p:txBody>
      </p:sp>
      <p:sp>
        <p:nvSpPr>
          <p:cNvPr id="55301" name="页脚占位符 2">
            <a:extLst>
              <a:ext uri="{FF2B5EF4-FFF2-40B4-BE49-F238E27FC236}">
                <a16:creationId xmlns:a16="http://schemas.microsoft.com/office/drawing/2014/main" id="{3F4BF2A9-890E-40FC-AD09-2F9799CF28A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55302" name="灯片编号占位符 3">
            <a:extLst>
              <a:ext uri="{FF2B5EF4-FFF2-40B4-BE49-F238E27FC236}">
                <a16:creationId xmlns:a16="http://schemas.microsoft.com/office/drawing/2014/main" id="{78982ACD-DD6E-40FE-9290-598E1E1BE3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FEA86E1-CF35-43A5-96DF-3E37ED71D4BC}" type="slidenum">
              <a:rPr lang="zh-CN" altLang="en-US" sz="1400"/>
              <a:pPr>
                <a:spcBef>
                  <a:spcPct val="0"/>
                </a:spcBef>
                <a:buFontTx/>
                <a:buNone/>
              </a:pPr>
              <a:t>30</a:t>
            </a:fld>
            <a:endParaRPr lang="en-US" altLang="zh-CN" sz="1400"/>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31377BC4-12BE-41D7-804E-0DB2AF993BF1}"/>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置换的复合（乘积）</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57347" name="Rectangle 3">
            <a:extLst>
              <a:ext uri="{FF2B5EF4-FFF2-40B4-BE49-F238E27FC236}">
                <a16:creationId xmlns:a16="http://schemas.microsoft.com/office/drawing/2014/main" id="{3B14132D-8145-484C-9203-87717DED3E35}"/>
              </a:ext>
            </a:extLst>
          </p:cNvPr>
          <p:cNvSpPr>
            <a:spLocks noGrp="1" noChangeArrowheads="1"/>
          </p:cNvSpPr>
          <p:nvPr>
            <p:ph idx="1"/>
          </p:nvPr>
        </p:nvSpPr>
        <p:spPr>
          <a:xfrm>
            <a:off x="755650" y="1268413"/>
            <a:ext cx="7848600" cy="4800600"/>
          </a:xfrm>
        </p:spPr>
        <p:txBody>
          <a:bodyPr>
            <a:normAutofit fontScale="77500" lnSpcReduction="20000"/>
          </a:bodyPr>
          <a:lstStyle/>
          <a:p>
            <a:pPr>
              <a:lnSpc>
                <a:spcPts val="3600"/>
              </a:lnSpc>
            </a:pPr>
            <a:r>
              <a:rPr lang="zh-CN" altLang="zh-CN" sz="2400">
                <a:latin typeface="幼圆" panose="02010509060101010101" pitchFamily="49" charset="-122"/>
                <a:ea typeface="幼圆" panose="02010509060101010101" pitchFamily="49" charset="-122"/>
              </a:rPr>
              <a:t>定义：</a:t>
            </a:r>
            <a:endParaRPr lang="zh-CN" altLang="en-US" sz="2400">
              <a:latin typeface="幼圆" panose="02010509060101010101" pitchFamily="49" charset="-122"/>
              <a:ea typeface="幼圆" panose="02010509060101010101" pitchFamily="49" charset="-122"/>
            </a:endParaRPr>
          </a:p>
          <a:p>
            <a:pPr>
              <a:lnSpc>
                <a:spcPts val="3600"/>
              </a:lnSpc>
              <a:buFontTx/>
              <a:buNone/>
            </a:pPr>
            <a:r>
              <a:rPr lang="zh-CN" altLang="en-US"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rPr>
              <a:t>设</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a:latin typeface="幼圆" panose="02010509060101010101" pitchFamily="49" charset="-122"/>
                <a:ea typeface="幼圆" panose="02010509060101010101" pitchFamily="49" charset="-122"/>
              </a:rPr>
              <a:t>{t</a:t>
            </a:r>
            <a:r>
              <a:rPr lang="zh-CN" altLang="zh-CN" sz="2400" baseline="-25000">
                <a:latin typeface="幼圆" panose="02010509060101010101" pitchFamily="49" charset="-122"/>
                <a:ea typeface="幼圆" panose="02010509060101010101" pitchFamily="49" charset="-122"/>
              </a:rPr>
              <a:t>1</a:t>
            </a:r>
            <a:r>
              <a:rPr lang="zh-CN" altLang="zh-CN" sz="2400">
                <a:latin typeface="幼圆" panose="02010509060101010101" pitchFamily="49" charset="-122"/>
                <a:ea typeface="幼圆" panose="02010509060101010101" pitchFamily="49" charset="-122"/>
              </a:rPr>
              <a:t>/x</a:t>
            </a:r>
            <a:r>
              <a:rPr lang="zh-CN" altLang="zh-CN" sz="2400" baseline="-25000">
                <a:latin typeface="幼圆" panose="02010509060101010101" pitchFamily="49" charset="-122"/>
                <a:ea typeface="幼圆" panose="02010509060101010101" pitchFamily="49" charset="-122"/>
              </a:rPr>
              <a:t>1</a:t>
            </a:r>
            <a:r>
              <a:rPr lang="zh-CN" altLang="zh-CN" sz="2400">
                <a:latin typeface="幼圆" panose="02010509060101010101" pitchFamily="49" charset="-122"/>
                <a:ea typeface="幼圆" panose="02010509060101010101" pitchFamily="49" charset="-122"/>
              </a:rPr>
              <a:t>,t</a:t>
            </a:r>
            <a:r>
              <a:rPr lang="zh-CN" altLang="zh-CN" sz="2400" baseline="-25000">
                <a:latin typeface="幼圆" panose="02010509060101010101" pitchFamily="49" charset="-122"/>
                <a:ea typeface="幼圆" panose="02010509060101010101" pitchFamily="49" charset="-122"/>
              </a:rPr>
              <a:t>2</a:t>
            </a:r>
            <a:r>
              <a:rPr lang="zh-CN" altLang="zh-CN" sz="2400">
                <a:latin typeface="幼圆" panose="02010509060101010101" pitchFamily="49" charset="-122"/>
                <a:ea typeface="幼圆" panose="02010509060101010101" pitchFamily="49" charset="-122"/>
              </a:rPr>
              <a:t>/x</a:t>
            </a:r>
            <a:r>
              <a:rPr lang="zh-CN" altLang="zh-CN" sz="2400" baseline="-25000">
                <a:latin typeface="幼圆" panose="02010509060101010101" pitchFamily="49" charset="-122"/>
                <a:ea typeface="幼圆" panose="02010509060101010101" pitchFamily="49" charset="-122"/>
              </a:rPr>
              <a:t>2</a:t>
            </a:r>
            <a:r>
              <a:rPr lang="zh-CN" altLang="zh-CN" sz="2400">
                <a:latin typeface="幼圆" panose="02010509060101010101" pitchFamily="49" charset="-122"/>
                <a:ea typeface="幼圆" panose="02010509060101010101" pitchFamily="49" charset="-122"/>
              </a:rPr>
              <a:t>,…  ,t</a:t>
            </a:r>
            <a:r>
              <a:rPr lang="zh-CN" altLang="zh-CN" sz="2400" baseline="-25000">
                <a:latin typeface="幼圆" panose="02010509060101010101" pitchFamily="49" charset="-122"/>
                <a:ea typeface="幼圆" panose="02010509060101010101" pitchFamily="49" charset="-122"/>
              </a:rPr>
              <a:t>n</a:t>
            </a:r>
            <a:r>
              <a:rPr lang="zh-CN" altLang="zh-CN" sz="2400">
                <a:latin typeface="幼圆" panose="02010509060101010101" pitchFamily="49" charset="-122"/>
                <a:ea typeface="幼圆" panose="02010509060101010101" pitchFamily="49" charset="-122"/>
              </a:rPr>
              <a:t>/x</a:t>
            </a:r>
            <a:r>
              <a:rPr lang="zh-CN" altLang="zh-CN" sz="2400" baseline="-25000">
                <a:latin typeface="幼圆" panose="02010509060101010101" pitchFamily="49" charset="-122"/>
                <a:ea typeface="幼圆" panose="02010509060101010101" pitchFamily="49" charset="-122"/>
              </a:rPr>
              <a:t>n</a:t>
            </a:r>
            <a:r>
              <a:rPr lang="zh-CN" altLang="zh-CN" sz="2400">
                <a:latin typeface="幼圆" panose="02010509060101010101" pitchFamily="49" charset="-122"/>
                <a:ea typeface="幼圆" panose="02010509060101010101" pitchFamily="49" charset="-122"/>
              </a:rPr>
              <a:t>}和</a:t>
            </a:r>
            <a:endParaRPr lang="zh-CN" altLang="en-US" sz="2400">
              <a:latin typeface="幼圆" panose="02010509060101010101" pitchFamily="49" charset="-122"/>
              <a:ea typeface="幼圆" panose="02010509060101010101" pitchFamily="49" charset="-122"/>
            </a:endParaRPr>
          </a:p>
          <a:p>
            <a:pPr>
              <a:lnSpc>
                <a:spcPts val="3600"/>
              </a:lnSpc>
              <a:buFontTx/>
              <a:buNone/>
            </a:pPr>
            <a:r>
              <a:rPr lang="zh-CN" altLang="en-US" sz="2400">
                <a:latin typeface="幼圆" panose="02010509060101010101" pitchFamily="49" charset="-122"/>
                <a:ea typeface="幼圆" panose="02010509060101010101" pitchFamily="49" charset="-122"/>
                <a:sym typeface="Symbol" panose="05050102010706020507" pitchFamily="18" charset="2"/>
              </a:rPr>
              <a:t>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a:latin typeface="幼圆" panose="02010509060101010101" pitchFamily="49" charset="-122"/>
                <a:ea typeface="幼圆" panose="02010509060101010101" pitchFamily="49" charset="-122"/>
              </a:rPr>
              <a:t>{u</a:t>
            </a:r>
            <a:r>
              <a:rPr lang="zh-CN" altLang="zh-CN" sz="2400" baseline="-25000">
                <a:latin typeface="幼圆" panose="02010509060101010101" pitchFamily="49" charset="-122"/>
                <a:ea typeface="幼圆" panose="02010509060101010101" pitchFamily="49" charset="-122"/>
              </a:rPr>
              <a:t>1</a:t>
            </a:r>
            <a:r>
              <a:rPr lang="zh-CN" altLang="zh-CN" sz="2400">
                <a:latin typeface="幼圆" panose="02010509060101010101" pitchFamily="49" charset="-122"/>
                <a:ea typeface="幼圆" panose="02010509060101010101" pitchFamily="49" charset="-122"/>
              </a:rPr>
              <a:t>/y</a:t>
            </a:r>
            <a:r>
              <a:rPr lang="zh-CN" altLang="zh-CN" sz="2400" baseline="-25000">
                <a:latin typeface="幼圆" panose="02010509060101010101" pitchFamily="49" charset="-122"/>
                <a:ea typeface="幼圆" panose="02010509060101010101" pitchFamily="49" charset="-122"/>
              </a:rPr>
              <a:t>1</a:t>
            </a:r>
            <a:r>
              <a:rPr lang="zh-CN" altLang="zh-CN" sz="2400">
                <a:latin typeface="幼圆" panose="02010509060101010101" pitchFamily="49" charset="-122"/>
                <a:ea typeface="幼圆" panose="02010509060101010101" pitchFamily="49" charset="-122"/>
              </a:rPr>
              <a:t>,u</a:t>
            </a:r>
            <a:r>
              <a:rPr lang="zh-CN" altLang="zh-CN" sz="2400" baseline="-25000">
                <a:latin typeface="幼圆" panose="02010509060101010101" pitchFamily="49" charset="-122"/>
                <a:ea typeface="幼圆" panose="02010509060101010101" pitchFamily="49" charset="-122"/>
              </a:rPr>
              <a:t>2</a:t>
            </a:r>
            <a:r>
              <a:rPr lang="zh-CN" altLang="zh-CN" sz="2400">
                <a:latin typeface="幼圆" panose="02010509060101010101" pitchFamily="49" charset="-122"/>
                <a:ea typeface="幼圆" panose="02010509060101010101" pitchFamily="49" charset="-122"/>
              </a:rPr>
              <a:t>/y</a:t>
            </a:r>
            <a:r>
              <a:rPr lang="zh-CN" altLang="zh-CN" sz="2400" baseline="-25000">
                <a:latin typeface="幼圆" panose="02010509060101010101" pitchFamily="49" charset="-122"/>
                <a:ea typeface="幼圆" panose="02010509060101010101" pitchFamily="49" charset="-122"/>
              </a:rPr>
              <a:t>2</a:t>
            </a:r>
            <a:r>
              <a:rPr lang="zh-CN" altLang="zh-CN" sz="2400">
                <a:latin typeface="幼圆" panose="02010509060101010101" pitchFamily="49" charset="-122"/>
                <a:ea typeface="幼圆" panose="02010509060101010101" pitchFamily="49" charset="-122"/>
              </a:rPr>
              <a:t>,…  ,u</a:t>
            </a:r>
            <a:r>
              <a:rPr lang="zh-CN" altLang="en-US" sz="2400" baseline="-25000">
                <a:latin typeface="幼圆" panose="02010509060101010101" pitchFamily="49" charset="-122"/>
                <a:ea typeface="幼圆" panose="02010509060101010101" pitchFamily="49" charset="-122"/>
              </a:rPr>
              <a:t>m</a:t>
            </a:r>
            <a:r>
              <a:rPr lang="zh-CN" altLang="zh-CN" sz="2400">
                <a:latin typeface="幼圆" panose="02010509060101010101" pitchFamily="49" charset="-122"/>
                <a:ea typeface="幼圆" panose="02010509060101010101" pitchFamily="49" charset="-122"/>
              </a:rPr>
              <a:t>/y</a:t>
            </a:r>
            <a:r>
              <a:rPr lang="zh-CN" altLang="en-US" sz="2400" baseline="-25000">
                <a:latin typeface="幼圆" panose="02010509060101010101" pitchFamily="49" charset="-122"/>
                <a:ea typeface="幼圆" panose="02010509060101010101" pitchFamily="49" charset="-122"/>
              </a:rPr>
              <a:t>m</a:t>
            </a:r>
            <a:r>
              <a:rPr lang="zh-CN" altLang="zh-CN" sz="2400">
                <a:latin typeface="幼圆" panose="02010509060101010101" pitchFamily="49" charset="-122"/>
                <a:ea typeface="幼圆" panose="02010509060101010101" pitchFamily="49" charset="-122"/>
              </a:rPr>
              <a:t>}是两个置换,</a:t>
            </a:r>
            <a:endParaRPr lang="zh-CN" altLang="en-US" sz="2400">
              <a:latin typeface="幼圆" panose="02010509060101010101" pitchFamily="49" charset="-122"/>
              <a:ea typeface="幼圆" panose="02010509060101010101" pitchFamily="49" charset="-122"/>
            </a:endParaRPr>
          </a:p>
          <a:p>
            <a:pPr>
              <a:lnSpc>
                <a:spcPts val="3600"/>
              </a:lnSpc>
              <a:buFontTx/>
              <a:buNone/>
            </a:pPr>
            <a:r>
              <a:rPr lang="zh-CN" altLang="en-US" sz="2400">
                <a:latin typeface="幼圆" panose="02010509060101010101" pitchFamily="49" charset="-122"/>
                <a:ea typeface="幼圆" panose="02010509060101010101" pitchFamily="49" charset="-122"/>
                <a:sym typeface="Symbol" panose="05050102010706020507" pitchFamily="18" charset="2"/>
              </a:rPr>
              <a:t>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a:latin typeface="幼圆" panose="02010509060101010101" pitchFamily="49" charset="-122"/>
                <a:ea typeface="幼圆" panose="02010509060101010101" pitchFamily="49" charset="-122"/>
              </a:rPr>
              <a:t> 也是一个置换,可定义为:</a:t>
            </a:r>
          </a:p>
          <a:p>
            <a:pPr>
              <a:lnSpc>
                <a:spcPts val="3600"/>
              </a:lnSpc>
              <a:buFontTx/>
              <a:buNone/>
            </a:pPr>
            <a:r>
              <a:rPr lang="zh-CN" altLang="zh-CN" sz="2400">
                <a:latin typeface="幼圆" panose="02010509060101010101" pitchFamily="49" charset="-122"/>
                <a:ea typeface="幼圆" panose="02010509060101010101" pitchFamily="49" charset="-122"/>
              </a:rPr>
              <a:t>先作置换: {t</a:t>
            </a:r>
            <a:r>
              <a:rPr lang="zh-CN" altLang="zh-CN" sz="2400" baseline="-25000">
                <a:latin typeface="幼圆" panose="02010509060101010101" pitchFamily="49" charset="-122"/>
                <a:ea typeface="幼圆" panose="02010509060101010101" pitchFamily="49" charset="-122"/>
              </a:rPr>
              <a:t>1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baseline="-250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rPr>
              <a:t>/x</a:t>
            </a:r>
            <a:r>
              <a:rPr lang="zh-CN" altLang="zh-CN" sz="2400" baseline="-25000">
                <a:latin typeface="幼圆" panose="02010509060101010101" pitchFamily="49" charset="-122"/>
                <a:ea typeface="幼圆" panose="02010509060101010101" pitchFamily="49" charset="-122"/>
              </a:rPr>
              <a:t>1</a:t>
            </a:r>
            <a:r>
              <a:rPr lang="zh-CN" altLang="zh-CN" sz="2400">
                <a:latin typeface="幼圆" panose="02010509060101010101" pitchFamily="49" charset="-122"/>
                <a:ea typeface="幼圆" panose="02010509060101010101" pitchFamily="49" charset="-122"/>
              </a:rPr>
              <a:t>,t</a:t>
            </a:r>
            <a:r>
              <a:rPr lang="zh-CN" altLang="zh-CN" sz="2400" baseline="-25000">
                <a:latin typeface="幼圆" panose="02010509060101010101" pitchFamily="49" charset="-122"/>
                <a:ea typeface="幼圆" panose="02010509060101010101" pitchFamily="49" charset="-122"/>
              </a:rPr>
              <a:t>2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baseline="-250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rPr>
              <a:t>/x</a:t>
            </a:r>
            <a:r>
              <a:rPr lang="zh-CN" altLang="zh-CN" sz="2400" baseline="-25000">
                <a:latin typeface="幼圆" panose="02010509060101010101" pitchFamily="49" charset="-122"/>
                <a:ea typeface="幼圆" panose="02010509060101010101" pitchFamily="49" charset="-122"/>
              </a:rPr>
              <a:t>2</a:t>
            </a:r>
            <a:r>
              <a:rPr lang="zh-CN" altLang="zh-CN" sz="2400">
                <a:latin typeface="幼圆" panose="02010509060101010101" pitchFamily="49" charset="-122"/>
                <a:ea typeface="幼圆" panose="02010509060101010101" pitchFamily="49" charset="-122"/>
              </a:rPr>
              <a:t>,…  ,t</a:t>
            </a:r>
            <a:r>
              <a:rPr lang="zh-CN" altLang="zh-CN" sz="2400" baseline="-25000">
                <a:latin typeface="幼圆" panose="02010509060101010101" pitchFamily="49" charset="-122"/>
                <a:ea typeface="幼圆" panose="02010509060101010101" pitchFamily="49" charset="-122"/>
              </a:rPr>
              <a:t>n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baseline="-250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rPr>
              <a:t>/x</a:t>
            </a:r>
            <a:r>
              <a:rPr lang="zh-CN" altLang="zh-CN" sz="2400" baseline="-25000">
                <a:latin typeface="幼圆" panose="02010509060101010101" pitchFamily="49" charset="-122"/>
                <a:ea typeface="幼圆" panose="02010509060101010101" pitchFamily="49" charset="-122"/>
              </a:rPr>
              <a:t>n , </a:t>
            </a:r>
            <a:r>
              <a:rPr lang="zh-CN" altLang="zh-CN" sz="2400">
                <a:latin typeface="幼圆" panose="02010509060101010101" pitchFamily="49" charset="-122"/>
                <a:ea typeface="幼圆" panose="02010509060101010101" pitchFamily="49" charset="-122"/>
              </a:rPr>
              <a:t>u</a:t>
            </a:r>
            <a:r>
              <a:rPr lang="zh-CN" altLang="zh-CN" sz="2400" baseline="-25000">
                <a:latin typeface="幼圆" panose="02010509060101010101" pitchFamily="49" charset="-122"/>
                <a:ea typeface="幼圆" panose="02010509060101010101" pitchFamily="49" charset="-122"/>
              </a:rPr>
              <a:t>1</a:t>
            </a:r>
            <a:r>
              <a:rPr lang="zh-CN" altLang="zh-CN" sz="2400">
                <a:latin typeface="幼圆" panose="02010509060101010101" pitchFamily="49" charset="-122"/>
                <a:ea typeface="幼圆" panose="02010509060101010101" pitchFamily="49" charset="-122"/>
              </a:rPr>
              <a:t>/y</a:t>
            </a:r>
            <a:r>
              <a:rPr lang="zh-CN" altLang="zh-CN" sz="2400" baseline="-25000">
                <a:latin typeface="幼圆" panose="02010509060101010101" pitchFamily="49" charset="-122"/>
                <a:ea typeface="幼圆" panose="02010509060101010101" pitchFamily="49" charset="-122"/>
              </a:rPr>
              <a:t>1</a:t>
            </a:r>
            <a:r>
              <a:rPr lang="zh-CN" altLang="zh-CN" sz="2400">
                <a:latin typeface="幼圆" panose="02010509060101010101" pitchFamily="49" charset="-122"/>
                <a:ea typeface="幼圆" panose="02010509060101010101" pitchFamily="49" charset="-122"/>
              </a:rPr>
              <a:t>,u</a:t>
            </a:r>
            <a:r>
              <a:rPr lang="zh-CN" altLang="zh-CN" sz="2400" baseline="-25000">
                <a:latin typeface="幼圆" panose="02010509060101010101" pitchFamily="49" charset="-122"/>
                <a:ea typeface="幼圆" panose="02010509060101010101" pitchFamily="49" charset="-122"/>
              </a:rPr>
              <a:t>2</a:t>
            </a:r>
            <a:r>
              <a:rPr lang="zh-CN" altLang="zh-CN" sz="2400">
                <a:latin typeface="幼圆" panose="02010509060101010101" pitchFamily="49" charset="-122"/>
                <a:ea typeface="幼圆" panose="02010509060101010101" pitchFamily="49" charset="-122"/>
              </a:rPr>
              <a:t>/y</a:t>
            </a:r>
            <a:r>
              <a:rPr lang="zh-CN" altLang="zh-CN" sz="2400" baseline="-25000">
                <a:latin typeface="幼圆" panose="02010509060101010101" pitchFamily="49" charset="-122"/>
                <a:ea typeface="幼圆" panose="02010509060101010101" pitchFamily="49" charset="-122"/>
              </a:rPr>
              <a:t>2</a:t>
            </a:r>
            <a:r>
              <a:rPr lang="zh-CN" altLang="zh-CN" sz="2400">
                <a:latin typeface="幼圆" panose="02010509060101010101" pitchFamily="49" charset="-122"/>
                <a:ea typeface="幼圆" panose="02010509060101010101" pitchFamily="49" charset="-122"/>
              </a:rPr>
              <a:t>,…  , u</a:t>
            </a:r>
            <a:r>
              <a:rPr lang="zh-CN" altLang="en-US" sz="2400" baseline="-25000">
                <a:latin typeface="幼圆" panose="02010509060101010101" pitchFamily="49" charset="-122"/>
                <a:ea typeface="幼圆" panose="02010509060101010101" pitchFamily="49" charset="-122"/>
              </a:rPr>
              <a:t>m</a:t>
            </a:r>
            <a:r>
              <a:rPr lang="zh-CN" altLang="zh-CN" sz="2400">
                <a:latin typeface="幼圆" panose="02010509060101010101" pitchFamily="49" charset="-122"/>
                <a:ea typeface="幼圆" panose="02010509060101010101" pitchFamily="49" charset="-122"/>
              </a:rPr>
              <a:t>/y</a:t>
            </a:r>
            <a:r>
              <a:rPr lang="zh-CN" altLang="en-US" sz="2400" baseline="-25000">
                <a:latin typeface="幼圆" panose="02010509060101010101" pitchFamily="49" charset="-122"/>
                <a:ea typeface="幼圆" panose="02010509060101010101" pitchFamily="49" charset="-122"/>
              </a:rPr>
              <a:t>m</a:t>
            </a:r>
            <a:r>
              <a:rPr lang="zh-CN" altLang="zh-CN" sz="2400">
                <a:latin typeface="幼圆" panose="02010509060101010101" pitchFamily="49" charset="-122"/>
                <a:ea typeface="幼圆" panose="02010509060101010101" pitchFamily="49" charset="-122"/>
              </a:rPr>
              <a:t>}</a:t>
            </a:r>
          </a:p>
          <a:p>
            <a:pPr>
              <a:lnSpc>
                <a:spcPts val="3600"/>
              </a:lnSpc>
              <a:buFontTx/>
              <a:buNone/>
            </a:pPr>
            <a:r>
              <a:rPr lang="zh-CN" altLang="zh-CN" sz="2400">
                <a:latin typeface="幼圆" panose="02010509060101010101" pitchFamily="49" charset="-122"/>
                <a:ea typeface="幼圆" panose="02010509060101010101" pitchFamily="49" charset="-122"/>
              </a:rPr>
              <a:t>若: y</a:t>
            </a:r>
            <a:r>
              <a:rPr lang="zh-CN" altLang="zh-CN" sz="2400" baseline="-25000">
                <a:latin typeface="幼圆" panose="02010509060101010101" pitchFamily="49" charset="-122"/>
                <a:ea typeface="幼圆" panose="02010509060101010101" pitchFamily="49" charset="-122"/>
              </a:rPr>
              <a:t>i</a:t>
            </a:r>
            <a:r>
              <a:rPr lang="zh-CN" altLang="zh-CN"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a:latin typeface="幼圆" panose="02010509060101010101" pitchFamily="49" charset="-122"/>
                <a:ea typeface="幼圆" panose="02010509060101010101" pitchFamily="49" charset="-122"/>
              </a:rPr>
              <a:t> (x</a:t>
            </a:r>
            <a:r>
              <a:rPr lang="zh-CN" altLang="zh-CN" sz="2400" baseline="-25000">
                <a:latin typeface="幼圆" panose="02010509060101010101" pitchFamily="49" charset="-122"/>
                <a:ea typeface="幼圆" panose="02010509060101010101" pitchFamily="49" charset="-122"/>
              </a:rPr>
              <a:t>1</a:t>
            </a:r>
            <a:r>
              <a:rPr lang="zh-CN" altLang="zh-CN" sz="2400">
                <a:latin typeface="幼圆" panose="02010509060101010101" pitchFamily="49" charset="-122"/>
                <a:ea typeface="幼圆" panose="02010509060101010101" pitchFamily="49" charset="-122"/>
              </a:rPr>
              <a:t>,x</a:t>
            </a:r>
            <a:r>
              <a:rPr lang="zh-CN" altLang="zh-CN" sz="2400" baseline="-25000">
                <a:latin typeface="幼圆" panose="02010509060101010101" pitchFamily="49" charset="-122"/>
                <a:ea typeface="幼圆" panose="02010509060101010101" pitchFamily="49" charset="-122"/>
              </a:rPr>
              <a:t>2</a:t>
            </a:r>
            <a:r>
              <a:rPr lang="zh-CN" altLang="zh-CN" sz="2400">
                <a:latin typeface="幼圆" panose="02010509060101010101" pitchFamily="49" charset="-122"/>
                <a:ea typeface="幼圆" panose="02010509060101010101" pitchFamily="49" charset="-122"/>
              </a:rPr>
              <a:t>,…  ,x</a:t>
            </a:r>
            <a:r>
              <a:rPr lang="zh-CN" altLang="zh-CN" sz="2400" baseline="-25000">
                <a:latin typeface="幼圆" panose="02010509060101010101" pitchFamily="49" charset="-122"/>
                <a:ea typeface="幼圆" panose="02010509060101010101" pitchFamily="49" charset="-122"/>
              </a:rPr>
              <a:t>n</a:t>
            </a:r>
            <a:r>
              <a:rPr lang="zh-CN" altLang="zh-CN" sz="2400">
                <a:latin typeface="幼圆" panose="02010509060101010101" pitchFamily="49" charset="-122"/>
                <a:ea typeface="幼圆" panose="02010509060101010101" pitchFamily="49" charset="-122"/>
              </a:rPr>
              <a:t>)  则删除u</a:t>
            </a:r>
            <a:r>
              <a:rPr lang="zh-CN" altLang="zh-CN" sz="2400" baseline="-25000">
                <a:latin typeface="幼圆" panose="02010509060101010101" pitchFamily="49" charset="-122"/>
                <a:ea typeface="幼圆" panose="02010509060101010101" pitchFamily="49" charset="-122"/>
              </a:rPr>
              <a:t>i</a:t>
            </a:r>
            <a:r>
              <a:rPr lang="zh-CN" altLang="zh-CN" sz="2400">
                <a:latin typeface="幼圆" panose="02010509060101010101" pitchFamily="49" charset="-122"/>
                <a:ea typeface="幼圆" panose="02010509060101010101" pitchFamily="49" charset="-122"/>
              </a:rPr>
              <a:t>/y</a:t>
            </a:r>
            <a:r>
              <a:rPr lang="zh-CN" altLang="zh-CN" sz="2400" baseline="-25000">
                <a:latin typeface="幼圆" panose="02010509060101010101" pitchFamily="49" charset="-122"/>
                <a:ea typeface="幼圆" panose="02010509060101010101" pitchFamily="49" charset="-122"/>
              </a:rPr>
              <a:t>i</a:t>
            </a:r>
          </a:p>
          <a:p>
            <a:pPr>
              <a:lnSpc>
                <a:spcPts val="3600"/>
              </a:lnSpc>
              <a:buFontTx/>
              <a:buNone/>
            </a:pPr>
            <a:r>
              <a:rPr lang="zh-CN" altLang="zh-CN" sz="2400">
                <a:latin typeface="幼圆" panose="02010509060101010101" pitchFamily="49" charset="-122"/>
                <a:ea typeface="幼圆" panose="02010509060101010101" pitchFamily="49" charset="-122"/>
              </a:rPr>
              <a:t>若: t</a:t>
            </a:r>
            <a:r>
              <a:rPr lang="zh-CN" altLang="zh-CN" sz="2400" baseline="-25000">
                <a:latin typeface="幼圆" panose="02010509060101010101" pitchFamily="49" charset="-122"/>
                <a:ea typeface="幼圆" panose="02010509060101010101" pitchFamily="49" charset="-122"/>
              </a:rPr>
              <a:t>i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baseline="-250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rPr>
              <a:t>=x</a:t>
            </a:r>
            <a:r>
              <a:rPr lang="zh-CN" altLang="zh-CN" sz="2400" baseline="-25000">
                <a:latin typeface="幼圆" panose="02010509060101010101" pitchFamily="49" charset="-122"/>
                <a:ea typeface="幼圆" panose="02010509060101010101" pitchFamily="49" charset="-122"/>
              </a:rPr>
              <a:t>i, </a:t>
            </a:r>
            <a:r>
              <a:rPr lang="zh-CN" altLang="zh-CN" sz="2400">
                <a:latin typeface="幼圆" panose="02010509060101010101" pitchFamily="49" charset="-122"/>
                <a:ea typeface="幼圆" panose="02010509060101010101" pitchFamily="49" charset="-122"/>
              </a:rPr>
              <a:t>则删除t</a:t>
            </a:r>
            <a:r>
              <a:rPr lang="zh-CN" altLang="zh-CN" sz="2400" baseline="-25000">
                <a:latin typeface="幼圆" panose="02010509060101010101" pitchFamily="49" charset="-122"/>
                <a:ea typeface="幼圆" panose="02010509060101010101" pitchFamily="49" charset="-122"/>
              </a:rPr>
              <a:t>i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baseline="-250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rPr>
              <a:t>=x</a:t>
            </a:r>
            <a:r>
              <a:rPr lang="zh-CN" altLang="zh-CN" sz="2400" baseline="-25000">
                <a:latin typeface="幼圆" panose="02010509060101010101" pitchFamily="49" charset="-122"/>
                <a:ea typeface="幼圆" panose="02010509060101010101" pitchFamily="49" charset="-122"/>
              </a:rPr>
              <a:t>i</a:t>
            </a:r>
            <a:endParaRPr lang="zh-CN" altLang="zh-CN" sz="2400">
              <a:latin typeface="幼圆" panose="02010509060101010101" pitchFamily="49" charset="-122"/>
              <a:ea typeface="幼圆" panose="02010509060101010101" pitchFamily="49" charset="-122"/>
            </a:endParaRPr>
          </a:p>
          <a:p>
            <a:pPr>
              <a:lnSpc>
                <a:spcPts val="3600"/>
              </a:lnSpc>
              <a:buFontTx/>
              <a:buNone/>
            </a:pPr>
            <a:r>
              <a:rPr lang="zh-CN" altLang="zh-CN" sz="2400">
                <a:latin typeface="幼圆" panose="02010509060101010101" pitchFamily="49" charset="-122"/>
                <a:ea typeface="幼圆" panose="02010509060101010101" pitchFamily="49" charset="-122"/>
              </a:rPr>
              <a:t>所得的置换称为</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a:latin typeface="幼圆" panose="02010509060101010101" pitchFamily="49" charset="-122"/>
                <a:ea typeface="幼圆" panose="02010509060101010101" pitchFamily="49" charset="-122"/>
              </a:rPr>
              <a:t> 和</a:t>
            </a:r>
            <a:r>
              <a:rPr lang="zh-CN" altLang="zh-CN" sz="2400">
                <a:latin typeface="幼圆" panose="02010509060101010101" pitchFamily="49" charset="-122"/>
                <a:ea typeface="幼圆" panose="02010509060101010101" pitchFamily="49" charset="-122"/>
                <a:sym typeface="Symbol" panose="05050102010706020507" pitchFamily="18" charset="2"/>
              </a:rPr>
              <a:t>的复合或乘积,记为</a:t>
            </a:r>
            <a:r>
              <a:rPr lang="zh-CN" altLang="zh-CN"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sym typeface="Symbol" panose="05050102010706020507" pitchFamily="18" charset="2"/>
              </a:rPr>
              <a:t></a:t>
            </a:r>
          </a:p>
        </p:txBody>
      </p:sp>
      <p:sp>
        <p:nvSpPr>
          <p:cNvPr id="57348" name="日期占位符 1">
            <a:extLst>
              <a:ext uri="{FF2B5EF4-FFF2-40B4-BE49-F238E27FC236}">
                <a16:creationId xmlns:a16="http://schemas.microsoft.com/office/drawing/2014/main" id="{1136374F-0763-440F-8BE5-23578D0DE455}"/>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F548D58-C14C-440B-BF10-98A81D28B5DF}" type="datetime1">
              <a:rPr lang="zh-CN" altLang="en-US" sz="1400" smtClean="0"/>
              <a:pPr>
                <a:spcBef>
                  <a:spcPct val="0"/>
                </a:spcBef>
                <a:buFontTx/>
                <a:buNone/>
              </a:pPr>
              <a:t>2021/11/2</a:t>
            </a:fld>
            <a:endParaRPr lang="en-US" altLang="zh-CN" sz="1400"/>
          </a:p>
        </p:txBody>
      </p:sp>
      <p:sp>
        <p:nvSpPr>
          <p:cNvPr id="57349" name="页脚占位符 2">
            <a:extLst>
              <a:ext uri="{FF2B5EF4-FFF2-40B4-BE49-F238E27FC236}">
                <a16:creationId xmlns:a16="http://schemas.microsoft.com/office/drawing/2014/main" id="{81A4C134-87F9-451D-B4E8-99689E09163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57350" name="灯片编号占位符 3">
            <a:extLst>
              <a:ext uri="{FF2B5EF4-FFF2-40B4-BE49-F238E27FC236}">
                <a16:creationId xmlns:a16="http://schemas.microsoft.com/office/drawing/2014/main" id="{CE7506C8-ABF6-4149-8791-F329D3C29D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1DAB509-2669-4F01-B2D1-7532F05508CB}" type="slidenum">
              <a:rPr lang="zh-CN" altLang="en-US" sz="1400"/>
              <a:pPr>
                <a:spcBef>
                  <a:spcPct val="0"/>
                </a:spcBef>
                <a:buFontTx/>
                <a:buNone/>
              </a:pPr>
              <a:t>31</a:t>
            </a:fld>
            <a:endParaRPr lang="en-US" altLang="zh-CN" sz="1400"/>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280FF13-0DB6-4E29-8EE2-A13A344A273D}"/>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置换的复合（乘积）</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59395" name="Rectangle 3">
            <a:extLst>
              <a:ext uri="{FF2B5EF4-FFF2-40B4-BE49-F238E27FC236}">
                <a16:creationId xmlns:a16="http://schemas.microsoft.com/office/drawing/2014/main" id="{4A464371-7FB7-4A9D-A201-0DD11615FD33}"/>
              </a:ext>
            </a:extLst>
          </p:cNvPr>
          <p:cNvSpPr>
            <a:spLocks noGrp="1" noChangeArrowheads="1"/>
          </p:cNvSpPr>
          <p:nvPr>
            <p:ph idx="1"/>
          </p:nvPr>
        </p:nvSpPr>
        <p:spPr>
          <a:xfrm>
            <a:off x="827088" y="1196975"/>
            <a:ext cx="7848600" cy="4800600"/>
          </a:xfrm>
        </p:spPr>
        <p:txBody>
          <a:bodyPr/>
          <a:lstStyle/>
          <a:p>
            <a:pPr>
              <a:lnSpc>
                <a:spcPct val="150000"/>
              </a:lnSpc>
            </a:pPr>
            <a:r>
              <a:rPr lang="zh-CN" altLang="en-US" sz="2800">
                <a:latin typeface="幼圆" panose="02010509060101010101" pitchFamily="49" charset="-122"/>
                <a:ea typeface="幼圆" panose="02010509060101010101" pitchFamily="49" charset="-122"/>
                <a:sym typeface="Symbol" panose="05050102010706020507" pitchFamily="18" charset="2"/>
              </a:rPr>
              <a:t>例子</a:t>
            </a:r>
            <a:r>
              <a:rPr lang="en-US" altLang="zh-CN" sz="2800">
                <a:latin typeface="幼圆" panose="02010509060101010101" pitchFamily="49" charset="-122"/>
                <a:ea typeface="幼圆" panose="02010509060101010101" pitchFamily="49" charset="-122"/>
                <a:sym typeface="Symbol" panose="05050102010706020507" pitchFamily="18" charset="2"/>
              </a:rPr>
              <a:t>:</a:t>
            </a:r>
          </a:p>
          <a:p>
            <a:pPr lvl="1">
              <a:lnSpc>
                <a:spcPct val="150000"/>
              </a:lnSpc>
            </a:pPr>
            <a:r>
              <a:rPr lang="en-US" altLang="zh-CN">
                <a:latin typeface="幼圆" panose="02010509060101010101" pitchFamily="49" charset="-122"/>
                <a:ea typeface="幼圆" panose="02010509060101010101" pitchFamily="49" charset="-122"/>
                <a:sym typeface="Symbol" panose="05050102010706020507" pitchFamily="18" charset="2"/>
              </a:rPr>
              <a:t>E=P(x, y, z)</a:t>
            </a:r>
          </a:p>
          <a:p>
            <a:pPr lvl="1">
              <a:lnSpc>
                <a:spcPct val="150000"/>
              </a:lnSpc>
            </a:pPr>
            <a:r>
              <a:rPr lang="en-US" altLang="zh-CN">
                <a:solidFill>
                  <a:schemeClr val="hlink"/>
                </a:solidFill>
                <a:latin typeface="幼圆" panose="02010509060101010101" pitchFamily="49" charset="-122"/>
                <a:ea typeface="幼圆" panose="02010509060101010101" pitchFamily="49" charset="-122"/>
                <a:sym typeface="Symbol" panose="05050102010706020507" pitchFamily="18" charset="2"/>
              </a:rPr>
              <a:t>={a/x, f(z)/y, w/z}</a:t>
            </a:r>
          </a:p>
          <a:p>
            <a:pPr lvl="1">
              <a:lnSpc>
                <a:spcPct val="150000"/>
              </a:lnSpc>
            </a:pPr>
            <a:r>
              <a:rPr lang="en-US" altLang="zh-CN">
                <a:latin typeface="幼圆" panose="02010509060101010101" pitchFamily="49" charset="-122"/>
                <a:ea typeface="幼圆" panose="02010509060101010101" pitchFamily="49" charset="-122"/>
                <a:sym typeface="Symbol" panose="05050102010706020507" pitchFamily="18" charset="2"/>
              </a:rPr>
              <a:t>E=P(a, f(z), w)</a:t>
            </a:r>
          </a:p>
          <a:p>
            <a:pPr lvl="1">
              <a:lnSpc>
                <a:spcPct val="150000"/>
              </a:lnSpc>
            </a:pPr>
            <a:r>
              <a:rPr lang="en-US" altLang="zh-CN">
                <a:solidFill>
                  <a:schemeClr val="hlink"/>
                </a:solidFill>
                <a:latin typeface="幼圆" panose="02010509060101010101" pitchFamily="49" charset="-122"/>
                <a:ea typeface="幼圆" panose="02010509060101010101" pitchFamily="49" charset="-122"/>
                <a:sym typeface="Symbol" panose="05050102010706020507" pitchFamily="18" charset="2"/>
              </a:rPr>
              <a:t>={t/z, g(b)/w}</a:t>
            </a:r>
          </a:p>
          <a:p>
            <a:pPr lvl="1">
              <a:lnSpc>
                <a:spcPct val="150000"/>
              </a:lnSpc>
            </a:pPr>
            <a:r>
              <a:rPr lang="en-US" altLang="zh-CN">
                <a:latin typeface="幼圆" panose="02010509060101010101" pitchFamily="49" charset="-122"/>
                <a:ea typeface="幼圆" panose="02010509060101010101" pitchFamily="49" charset="-122"/>
                <a:sym typeface="Symbol" panose="05050102010706020507" pitchFamily="18" charset="2"/>
              </a:rPr>
              <a:t>E=P(a, f(t), g(b))</a:t>
            </a:r>
          </a:p>
          <a:p>
            <a:pPr lvl="1">
              <a:lnSpc>
                <a:spcPct val="150000"/>
              </a:lnSpc>
            </a:pPr>
            <a:r>
              <a:rPr lang="en-US" altLang="zh-CN">
                <a:solidFill>
                  <a:schemeClr val="hlink"/>
                </a:solidFill>
                <a:latin typeface="幼圆" panose="02010509060101010101" pitchFamily="49" charset="-122"/>
                <a:ea typeface="幼圆" panose="02010509060101010101" pitchFamily="49" charset="-122"/>
                <a:sym typeface="Symbol" panose="05050102010706020507" pitchFamily="18" charset="2"/>
              </a:rPr>
              <a:t>={a/x, f(t)/y, g(b)/z}</a:t>
            </a:r>
          </a:p>
        </p:txBody>
      </p:sp>
      <p:sp>
        <p:nvSpPr>
          <p:cNvPr id="59396" name="日期占位符 1">
            <a:extLst>
              <a:ext uri="{FF2B5EF4-FFF2-40B4-BE49-F238E27FC236}">
                <a16:creationId xmlns:a16="http://schemas.microsoft.com/office/drawing/2014/main" id="{D6A73F3C-3F3C-4E7C-A382-A7768CE1EA6A}"/>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88B1FAD-E2EA-4B4C-B195-7D80D4CCDFB6}" type="datetime1">
              <a:rPr lang="zh-CN" altLang="en-US" sz="1400" smtClean="0"/>
              <a:pPr>
                <a:spcBef>
                  <a:spcPct val="0"/>
                </a:spcBef>
                <a:buFontTx/>
                <a:buNone/>
              </a:pPr>
              <a:t>2021/11/2</a:t>
            </a:fld>
            <a:endParaRPr lang="en-US" altLang="zh-CN" sz="1400"/>
          </a:p>
        </p:txBody>
      </p:sp>
      <p:sp>
        <p:nvSpPr>
          <p:cNvPr id="59397" name="页脚占位符 2">
            <a:extLst>
              <a:ext uri="{FF2B5EF4-FFF2-40B4-BE49-F238E27FC236}">
                <a16:creationId xmlns:a16="http://schemas.microsoft.com/office/drawing/2014/main" id="{289BA098-E735-4C05-83B9-C1E305DD251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59398" name="灯片编号占位符 3">
            <a:extLst>
              <a:ext uri="{FF2B5EF4-FFF2-40B4-BE49-F238E27FC236}">
                <a16:creationId xmlns:a16="http://schemas.microsoft.com/office/drawing/2014/main" id="{4C191314-6BE4-452D-8593-79708F74D8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BB11A9B-31A9-40BE-8FBC-175895CF4D4A}" type="slidenum">
              <a:rPr lang="zh-CN" altLang="en-US" sz="1400"/>
              <a:pPr>
                <a:spcBef>
                  <a:spcPct val="0"/>
                </a:spcBef>
                <a:buFontTx/>
                <a:buNone/>
              </a:pPr>
              <a:t>32</a:t>
            </a:fld>
            <a:endParaRPr lang="en-US" altLang="zh-CN" sz="1400"/>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E7B3E68C-A7C0-4478-AB97-879567D4FFFC}"/>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置换的复合（乘积）</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61443" name="Rectangle 3">
            <a:extLst>
              <a:ext uri="{FF2B5EF4-FFF2-40B4-BE49-F238E27FC236}">
                <a16:creationId xmlns:a16="http://schemas.microsoft.com/office/drawing/2014/main" id="{C30F8EEF-C66E-4E84-8412-83CA8228E972}"/>
              </a:ext>
            </a:extLst>
          </p:cNvPr>
          <p:cNvSpPr>
            <a:spLocks noGrp="1" noChangeArrowheads="1"/>
          </p:cNvSpPr>
          <p:nvPr>
            <p:ph idx="1"/>
          </p:nvPr>
        </p:nvSpPr>
        <p:spPr>
          <a:xfrm>
            <a:off x="684213" y="1341438"/>
            <a:ext cx="7848600" cy="4800600"/>
          </a:xfrm>
        </p:spPr>
        <p:txBody>
          <a:bodyPr/>
          <a:lstStyle/>
          <a:p>
            <a:pPr marL="609600" indent="-609600">
              <a:lnSpc>
                <a:spcPct val="150000"/>
              </a:lnSpc>
            </a:pPr>
            <a:r>
              <a:rPr lang="zh-CN" altLang="zh-CN">
                <a:latin typeface="幼圆" panose="02010509060101010101" pitchFamily="49" charset="-122"/>
                <a:ea typeface="幼圆" panose="02010509060101010101" pitchFamily="49" charset="-122"/>
              </a:rPr>
              <a:t>定理：</a:t>
            </a:r>
            <a:endParaRPr lang="zh-CN" altLang="en-US">
              <a:latin typeface="幼圆" panose="02010509060101010101" pitchFamily="49" charset="-122"/>
              <a:ea typeface="幼圆" panose="02010509060101010101" pitchFamily="49" charset="-122"/>
            </a:endParaRPr>
          </a:p>
          <a:p>
            <a:pPr marL="990600" lvl="1" indent="-533400">
              <a:lnSpc>
                <a:spcPct val="150000"/>
              </a:lnSpc>
              <a:buFont typeface="Monotype Sorts" pitchFamily="2" charset="2"/>
              <a:buAutoNum type="arabicPeriod"/>
            </a:pPr>
            <a:r>
              <a:rPr lang="zh-CN" altLang="zh-CN" sz="2400">
                <a:latin typeface="幼圆" panose="02010509060101010101" pitchFamily="49" charset="-122"/>
                <a:ea typeface="幼圆" panose="02010509060101010101" pitchFamily="49" charset="-122"/>
              </a:rPr>
              <a:t>设</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a:latin typeface="幼圆" panose="02010509060101010101" pitchFamily="49" charset="-122"/>
                <a:ea typeface="幼圆" panose="02010509060101010101" pitchFamily="49" charset="-122"/>
              </a:rPr>
              <a:t>和</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a:latin typeface="幼圆" panose="02010509060101010101" pitchFamily="49" charset="-122"/>
                <a:ea typeface="幼圆" panose="02010509060101010101" pitchFamily="49" charset="-122"/>
              </a:rPr>
              <a:t>是两个置换,</a:t>
            </a:r>
            <a:r>
              <a:rPr lang="zh-CN" altLang="en-US" sz="2400">
                <a:latin typeface="幼圆" panose="02010509060101010101" pitchFamily="49" charset="-122"/>
                <a:ea typeface="幼圆" panose="02010509060101010101" pitchFamily="49" charset="-122"/>
              </a:rPr>
              <a:t>E是表达式，则</a:t>
            </a:r>
          </a:p>
          <a:p>
            <a:pPr marL="990600" lvl="1" indent="-533400">
              <a:lnSpc>
                <a:spcPct val="150000"/>
              </a:lnSpc>
              <a:buFont typeface="Monotype Sorts" pitchFamily="2" charset="2"/>
              <a:buNone/>
            </a:pPr>
            <a:r>
              <a:rPr lang="en-US" altLang="zh-CN" sz="2400">
                <a:latin typeface="幼圆" panose="02010509060101010101" pitchFamily="49" charset="-122"/>
                <a:ea typeface="幼圆" panose="02010509060101010101" pitchFamily="49" charset="-122"/>
              </a:rPr>
              <a:t>           E</a:t>
            </a:r>
            <a:r>
              <a:rPr lang="zh-CN" altLang="en-US" sz="2400">
                <a:latin typeface="幼圆" panose="02010509060101010101" pitchFamily="49" charset="-122"/>
                <a:ea typeface="幼圆" panose="02010509060101010101" pitchFamily="49" charset="-122"/>
                <a:sym typeface="Symbol" panose="05050102010706020507" pitchFamily="18" charset="2"/>
              </a:rPr>
              <a:t>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en-US"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E</a:t>
            </a:r>
            <a:r>
              <a:rPr lang="zh-CN" altLang="en-US" sz="2400">
                <a:latin typeface="幼圆" panose="02010509060101010101" pitchFamily="49" charset="-122"/>
                <a:ea typeface="幼圆" panose="02010509060101010101" pitchFamily="49" charset="-122"/>
                <a:sym typeface="Symbol" panose="05050102010706020507" pitchFamily="18" charset="2"/>
              </a:rPr>
              <a:t>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en-US" sz="2400">
                <a:latin typeface="幼圆" panose="02010509060101010101" pitchFamily="49" charset="-122"/>
                <a:ea typeface="幼圆" panose="02010509060101010101" pitchFamily="49" charset="-122"/>
                <a:sym typeface="Symbol" panose="05050102010706020507" pitchFamily="18" charset="2"/>
              </a:rPr>
              <a:t>)</a:t>
            </a:r>
            <a:r>
              <a:rPr lang="zh-CN" altLang="zh-CN"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sym typeface="Symbol" panose="05050102010706020507" pitchFamily="18" charset="2"/>
              </a:rPr>
              <a:t></a:t>
            </a:r>
            <a:endParaRPr lang="zh-CN" altLang="en-US" sz="2400">
              <a:latin typeface="幼圆" panose="02010509060101010101" pitchFamily="49" charset="-122"/>
              <a:ea typeface="幼圆" panose="02010509060101010101" pitchFamily="49" charset="-122"/>
              <a:sym typeface="Symbol" panose="05050102010706020507" pitchFamily="18" charset="2"/>
            </a:endParaRPr>
          </a:p>
          <a:p>
            <a:pPr marL="990600" lvl="1" indent="-533400">
              <a:lnSpc>
                <a:spcPct val="150000"/>
              </a:lnSpc>
              <a:buFont typeface="Monotype Sorts" pitchFamily="2" charset="2"/>
              <a:buAutoNum type="arabicPeriod" startAt="2"/>
            </a:pPr>
            <a:r>
              <a:rPr lang="zh-CN" altLang="zh-CN" sz="2400">
                <a:latin typeface="幼圆" panose="02010509060101010101" pitchFamily="49" charset="-122"/>
                <a:ea typeface="幼圆" panose="02010509060101010101" pitchFamily="49" charset="-122"/>
              </a:rPr>
              <a:t>设</a:t>
            </a:r>
            <a:r>
              <a:rPr lang="zh-CN" altLang="zh-CN" sz="2400">
                <a:latin typeface="幼圆" panose="02010509060101010101" pitchFamily="49" charset="-122"/>
                <a:ea typeface="幼圆" panose="02010509060101010101" pitchFamily="49" charset="-122"/>
                <a:sym typeface="Symbol" panose="05050102010706020507" pitchFamily="18" charset="2"/>
              </a:rPr>
              <a:t>,,是三个置换,则有:</a:t>
            </a:r>
          </a:p>
          <a:p>
            <a:pPr marL="990600" lvl="1" indent="-533400">
              <a:lnSpc>
                <a:spcPct val="150000"/>
              </a:lnSpc>
              <a:buFont typeface="Monotype Sorts" pitchFamily="2" charset="2"/>
              <a:buNone/>
            </a:pPr>
            <a:r>
              <a:rPr lang="zh-CN" altLang="zh-CN" sz="2400">
                <a:latin typeface="幼圆" panose="02010509060101010101" pitchFamily="49" charset="-122"/>
                <a:ea typeface="幼圆" panose="02010509060101010101" pitchFamily="49" charset="-122"/>
                <a:sym typeface="Symbol" panose="05050102010706020507" pitchFamily="18" charset="2"/>
              </a:rPr>
              <a:t>     </a:t>
            </a:r>
            <a:r>
              <a:rPr lang="zh-CN" altLang="en-US" sz="2400">
                <a:latin typeface="幼圆" panose="02010509060101010101" pitchFamily="49" charset="-122"/>
                <a:ea typeface="幼圆" panose="02010509060101010101" pitchFamily="49" charset="-122"/>
                <a:sym typeface="Symbol" panose="05050102010706020507" pitchFamily="18" charset="2"/>
              </a:rPr>
              <a:t>  </a:t>
            </a:r>
            <a:r>
              <a:rPr lang="zh-CN" altLang="zh-CN" sz="2400">
                <a:latin typeface="幼圆" panose="02010509060101010101" pitchFamily="49" charset="-122"/>
                <a:ea typeface="幼圆" panose="02010509060101010101" pitchFamily="49" charset="-122"/>
                <a:sym typeface="Symbol" panose="05050102010706020507" pitchFamily="18" charset="2"/>
              </a:rPr>
              <a:t>置换满足结合率: ( </a:t>
            </a:r>
            <a:r>
              <a:rPr lang="zh-CN" altLang="zh-CN" sz="2400">
                <a:latin typeface="幼圆" panose="02010509060101010101" pitchFamily="49" charset="-122"/>
                <a:ea typeface="幼圆" panose="02010509060101010101" pitchFamily="49" charset="-122"/>
              </a:rPr>
              <a:t>•</a:t>
            </a:r>
            <a:r>
              <a:rPr lang="zh-CN" altLang="zh-CN" sz="2400">
                <a:latin typeface="幼圆" panose="02010509060101010101" pitchFamily="49" charset="-122"/>
                <a:ea typeface="幼圆" panose="02010509060101010101" pitchFamily="49" charset="-122"/>
                <a:sym typeface="Symbol" panose="05050102010706020507" pitchFamily="18" charset="2"/>
              </a:rPr>
              <a:t>) </a:t>
            </a:r>
            <a:r>
              <a:rPr lang="zh-CN" altLang="zh-CN" sz="2400">
                <a:latin typeface="幼圆" panose="02010509060101010101" pitchFamily="49" charset="-122"/>
                <a:ea typeface="幼圆" panose="02010509060101010101" pitchFamily="49" charset="-122"/>
              </a:rPr>
              <a:t>•</a:t>
            </a:r>
            <a:r>
              <a:rPr lang="zh-CN" altLang="zh-CN" sz="2400">
                <a:latin typeface="幼圆" panose="02010509060101010101" pitchFamily="49" charset="-122"/>
                <a:ea typeface="幼圆" panose="02010509060101010101" pitchFamily="49" charset="-122"/>
                <a:sym typeface="Symbol" panose="05050102010706020507" pitchFamily="18" charset="2"/>
              </a:rPr>
              <a:t> = </a:t>
            </a:r>
            <a:r>
              <a:rPr lang="zh-CN" altLang="zh-CN" sz="2400">
                <a:latin typeface="幼圆" panose="02010509060101010101" pitchFamily="49" charset="-122"/>
                <a:ea typeface="幼圆" panose="02010509060101010101" pitchFamily="49" charset="-122"/>
              </a:rPr>
              <a:t>•(</a:t>
            </a:r>
            <a:r>
              <a:rPr lang="zh-CN" altLang="zh-CN" sz="2400">
                <a:latin typeface="幼圆" panose="02010509060101010101" pitchFamily="49" charset="-122"/>
                <a:ea typeface="幼圆" panose="02010509060101010101" pitchFamily="49" charset="-122"/>
                <a:sym typeface="Symbol" panose="05050102010706020507" pitchFamily="18" charset="2"/>
              </a:rPr>
              <a:t> </a:t>
            </a:r>
            <a:r>
              <a:rPr lang="zh-CN" altLang="zh-CN" sz="2400">
                <a:latin typeface="幼圆" panose="02010509060101010101" pitchFamily="49" charset="-122"/>
                <a:ea typeface="幼圆" panose="02010509060101010101" pitchFamily="49" charset="-122"/>
              </a:rPr>
              <a:t>•</a:t>
            </a:r>
            <a:r>
              <a:rPr lang="zh-CN" altLang="zh-CN" sz="2400">
                <a:latin typeface="幼圆" panose="02010509060101010101" pitchFamily="49" charset="-122"/>
                <a:ea typeface="幼圆" panose="02010509060101010101" pitchFamily="49" charset="-122"/>
                <a:sym typeface="Symbol" panose="05050102010706020507" pitchFamily="18" charset="2"/>
              </a:rPr>
              <a:t> )</a:t>
            </a:r>
          </a:p>
          <a:p>
            <a:pPr marL="990600" lvl="1" indent="-533400">
              <a:lnSpc>
                <a:spcPct val="150000"/>
              </a:lnSpc>
              <a:buFont typeface="Monotype Sorts" pitchFamily="2" charset="2"/>
              <a:buNone/>
            </a:pPr>
            <a:r>
              <a:rPr lang="zh-CN" altLang="zh-CN" sz="2400">
                <a:latin typeface="幼圆" panose="02010509060101010101" pitchFamily="49" charset="-122"/>
                <a:ea typeface="幼圆" panose="02010509060101010101" pitchFamily="49" charset="-122"/>
                <a:sym typeface="Symbol" panose="05050102010706020507" pitchFamily="18" charset="2"/>
              </a:rPr>
              <a:t>     </a:t>
            </a:r>
            <a:r>
              <a:rPr lang="zh-CN" altLang="en-US" sz="2400">
                <a:latin typeface="幼圆" panose="02010509060101010101" pitchFamily="49" charset="-122"/>
                <a:ea typeface="幼圆" panose="02010509060101010101" pitchFamily="49" charset="-122"/>
                <a:sym typeface="Symbol" panose="05050102010706020507" pitchFamily="18" charset="2"/>
              </a:rPr>
              <a:t>  </a:t>
            </a:r>
            <a:r>
              <a:rPr lang="zh-CN" altLang="zh-CN" sz="2400">
                <a:latin typeface="幼圆" panose="02010509060101010101" pitchFamily="49" charset="-122"/>
                <a:ea typeface="幼圆" panose="02010509060101010101" pitchFamily="49" charset="-122"/>
                <a:sym typeface="Symbol" panose="05050102010706020507" pitchFamily="18" charset="2"/>
              </a:rPr>
              <a:t>置换的交换率不成立</a:t>
            </a:r>
          </a:p>
          <a:p>
            <a:pPr marL="990600" lvl="1" indent="-533400">
              <a:lnSpc>
                <a:spcPct val="150000"/>
              </a:lnSpc>
              <a:buFont typeface="Monotype Sorts" pitchFamily="2" charset="2"/>
              <a:buAutoNum type="arabicPeriod" startAt="3"/>
            </a:pPr>
            <a:r>
              <a:rPr lang="zh-CN" altLang="zh-CN" sz="2400">
                <a:latin typeface="幼圆" panose="02010509060101010101" pitchFamily="49" charset="-122"/>
                <a:ea typeface="幼圆" panose="02010509060101010101" pitchFamily="49" charset="-122"/>
                <a:sym typeface="Symbol" panose="05050102010706020507" pitchFamily="18" charset="2"/>
              </a:rPr>
              <a:t> </a:t>
            </a:r>
            <a:r>
              <a:rPr lang="zh-CN" altLang="zh-CN"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sym typeface="Symbol" panose="05050102010706020507" pitchFamily="18" charset="2"/>
              </a:rPr>
              <a:t> = </a:t>
            </a:r>
            <a:r>
              <a:rPr lang="zh-CN" altLang="zh-CN" sz="2400">
                <a:latin typeface="幼圆" panose="02010509060101010101" pitchFamily="49" charset="-122"/>
                <a:ea typeface="幼圆" panose="02010509060101010101" pitchFamily="49" charset="-122"/>
              </a:rPr>
              <a:t>• </a:t>
            </a:r>
            <a:r>
              <a:rPr lang="zh-CN" altLang="zh-CN" sz="2400">
                <a:latin typeface="幼圆" panose="02010509060101010101" pitchFamily="49" charset="-122"/>
                <a:ea typeface="幼圆" panose="02010509060101010101" pitchFamily="49" charset="-122"/>
                <a:sym typeface="Symbol" panose="05050102010706020507" pitchFamily="18" charset="2"/>
              </a:rPr>
              <a:t>= </a:t>
            </a:r>
            <a:endParaRPr lang="zh-CN" altLang="en-US" sz="2400">
              <a:latin typeface="幼圆" panose="02010509060101010101" pitchFamily="49" charset="-122"/>
              <a:ea typeface="幼圆" panose="02010509060101010101" pitchFamily="49" charset="-122"/>
              <a:sym typeface="Symbol" panose="05050102010706020507" pitchFamily="18" charset="2"/>
            </a:endParaRPr>
          </a:p>
        </p:txBody>
      </p:sp>
      <p:sp>
        <p:nvSpPr>
          <p:cNvPr id="61444" name="日期占位符 1">
            <a:extLst>
              <a:ext uri="{FF2B5EF4-FFF2-40B4-BE49-F238E27FC236}">
                <a16:creationId xmlns:a16="http://schemas.microsoft.com/office/drawing/2014/main" id="{9423FBF8-D583-4F2E-871A-99C5D166D9C1}"/>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6A58F56-542C-42C1-B81B-3D36EEBE7AED}" type="datetime1">
              <a:rPr lang="zh-CN" altLang="en-US" sz="1400" smtClean="0"/>
              <a:pPr>
                <a:spcBef>
                  <a:spcPct val="0"/>
                </a:spcBef>
                <a:buFontTx/>
                <a:buNone/>
              </a:pPr>
              <a:t>2021/11/2</a:t>
            </a:fld>
            <a:endParaRPr lang="en-US" altLang="zh-CN" sz="1400"/>
          </a:p>
        </p:txBody>
      </p:sp>
      <p:sp>
        <p:nvSpPr>
          <p:cNvPr id="61445" name="页脚占位符 2">
            <a:extLst>
              <a:ext uri="{FF2B5EF4-FFF2-40B4-BE49-F238E27FC236}">
                <a16:creationId xmlns:a16="http://schemas.microsoft.com/office/drawing/2014/main" id="{B278D22B-5D57-45AB-AA20-4BC41EB3B14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61446" name="灯片编号占位符 3">
            <a:extLst>
              <a:ext uri="{FF2B5EF4-FFF2-40B4-BE49-F238E27FC236}">
                <a16:creationId xmlns:a16="http://schemas.microsoft.com/office/drawing/2014/main" id="{F9DB1C9F-AFA0-42CE-B048-0EEFDB8C62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AEAF122-EE87-41B3-87CE-C04EACEEC29C}" type="slidenum">
              <a:rPr lang="zh-CN" altLang="en-US" sz="1400"/>
              <a:pPr>
                <a:spcBef>
                  <a:spcPct val="0"/>
                </a:spcBef>
                <a:buFontTx/>
                <a:buNone/>
              </a:pPr>
              <a:t>33</a:t>
            </a:fld>
            <a:endParaRPr lang="en-US" altLang="zh-CN" sz="1400"/>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B6791556-4076-42BF-B4EC-97CEE3AD24AB}"/>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合一</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63491" name="Rectangle 3">
            <a:extLst>
              <a:ext uri="{FF2B5EF4-FFF2-40B4-BE49-F238E27FC236}">
                <a16:creationId xmlns:a16="http://schemas.microsoft.com/office/drawing/2014/main" id="{9D7AEBDF-AB5E-4D92-AF9C-148F834F5414}"/>
              </a:ext>
            </a:extLst>
          </p:cNvPr>
          <p:cNvSpPr>
            <a:spLocks noGrp="1" noChangeArrowheads="1"/>
          </p:cNvSpPr>
          <p:nvPr>
            <p:ph idx="1"/>
          </p:nvPr>
        </p:nvSpPr>
        <p:spPr>
          <a:xfrm>
            <a:off x="900113" y="1268413"/>
            <a:ext cx="7848600" cy="4800600"/>
          </a:xfrm>
        </p:spPr>
        <p:txBody>
          <a:bodyPr/>
          <a:lstStyle/>
          <a:p>
            <a:pPr>
              <a:lnSpc>
                <a:spcPts val="4000"/>
              </a:lnSpc>
            </a:pPr>
            <a:r>
              <a:rPr lang="zh-CN" altLang="zh-CN" sz="2800">
                <a:latin typeface="幼圆" panose="02010509060101010101" pitchFamily="49" charset="-122"/>
                <a:ea typeface="幼圆" panose="02010509060101010101" pitchFamily="49" charset="-122"/>
              </a:rPr>
              <a:t>定义:</a:t>
            </a:r>
            <a:endParaRPr lang="zh-CN" altLang="en-US" sz="2800">
              <a:latin typeface="幼圆" panose="02010509060101010101" pitchFamily="49" charset="-122"/>
              <a:ea typeface="幼圆" panose="02010509060101010101" pitchFamily="49" charset="-122"/>
            </a:endParaRPr>
          </a:p>
          <a:p>
            <a:pPr>
              <a:lnSpc>
                <a:spcPts val="4000"/>
              </a:lnSpc>
              <a:buFontTx/>
              <a:buNone/>
            </a:pPr>
            <a:r>
              <a:rPr lang="zh-CN" altLang="en-US" sz="2800">
                <a:latin typeface="幼圆" panose="02010509060101010101" pitchFamily="49" charset="-122"/>
                <a:ea typeface="幼圆" panose="02010509060101010101" pitchFamily="49" charset="-122"/>
              </a:rPr>
              <a:t>    </a:t>
            </a:r>
            <a:r>
              <a:rPr lang="zh-CN" altLang="zh-CN" sz="2800">
                <a:latin typeface="幼圆" panose="02010509060101010101" pitchFamily="49" charset="-122"/>
                <a:ea typeface="幼圆" panose="02010509060101010101" pitchFamily="49" charset="-122"/>
              </a:rPr>
              <a:t>设有公式集E={E</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rPr>
              <a:t>, ... ,En}和置换</a:t>
            </a:r>
            <a:r>
              <a:rPr lang="zh-CN" altLang="zh-CN" sz="2800">
                <a:latin typeface="幼圆" panose="02010509060101010101" pitchFamily="49" charset="-122"/>
                <a:ea typeface="幼圆" panose="02010509060101010101" pitchFamily="49" charset="-122"/>
                <a:sym typeface="Symbol" panose="05050102010706020507" pitchFamily="18" charset="2"/>
              </a:rPr>
              <a:t>,使得:</a:t>
            </a:r>
            <a:endParaRPr lang="zh-CN" altLang="zh-CN" sz="2800">
              <a:latin typeface="幼圆" panose="02010509060101010101" pitchFamily="49" charset="-122"/>
              <a:ea typeface="幼圆" panose="02010509060101010101" pitchFamily="49" charset="-122"/>
            </a:endParaRPr>
          </a:p>
          <a:p>
            <a:pPr algn="ctr">
              <a:lnSpc>
                <a:spcPts val="4000"/>
              </a:lnSpc>
              <a:buFontTx/>
              <a:buNone/>
            </a:pPr>
            <a:r>
              <a:rPr lang="zh-CN" altLang="zh-CN" sz="2800">
                <a:latin typeface="幼圆" panose="02010509060101010101" pitchFamily="49" charset="-122"/>
                <a:ea typeface="幼圆" panose="02010509060101010101" pitchFamily="49" charset="-122"/>
              </a:rPr>
              <a:t>E</a:t>
            </a:r>
            <a:r>
              <a:rPr lang="zh-CN" altLang="zh-CN" sz="2800" baseline="-25000">
                <a:latin typeface="幼圆" panose="02010509060101010101" pitchFamily="49" charset="-122"/>
                <a:ea typeface="幼圆" panose="02010509060101010101" pitchFamily="49" charset="-122"/>
              </a:rPr>
              <a:t>1 </a:t>
            </a:r>
            <a:r>
              <a:rPr lang="zh-CN" altLang="zh-CN" sz="2800">
                <a:latin typeface="幼圆" panose="02010509060101010101" pitchFamily="49" charset="-122"/>
                <a:ea typeface="幼圆" panose="02010509060101010101" pitchFamily="49" charset="-122"/>
                <a:sym typeface="Symbol" panose="05050102010706020507" pitchFamily="18" charset="2"/>
              </a:rPr>
              <a:t>=</a:t>
            </a:r>
            <a:r>
              <a:rPr lang="zh-CN" altLang="zh-CN" sz="2800">
                <a:latin typeface="幼圆" panose="02010509060101010101" pitchFamily="49" charset="-122"/>
                <a:ea typeface="幼圆" panose="02010509060101010101" pitchFamily="49" charset="-122"/>
              </a:rPr>
              <a:t> E</a:t>
            </a:r>
            <a:r>
              <a:rPr lang="zh-CN" altLang="zh-CN" sz="2800" baseline="-25000">
                <a:latin typeface="幼圆" panose="02010509060101010101" pitchFamily="49" charset="-122"/>
                <a:ea typeface="幼圆" panose="02010509060101010101" pitchFamily="49" charset="-122"/>
              </a:rPr>
              <a:t>2 </a:t>
            </a:r>
            <a:r>
              <a:rPr lang="zh-CN" altLang="zh-CN" sz="2800">
                <a:latin typeface="幼圆" panose="02010509060101010101" pitchFamily="49" charset="-122"/>
                <a:ea typeface="幼圆" panose="02010509060101010101" pitchFamily="49" charset="-122"/>
                <a:sym typeface="Symbol" panose="05050102010706020507" pitchFamily="18" charset="2"/>
              </a:rPr>
              <a:t>=</a:t>
            </a:r>
            <a:r>
              <a:rPr lang="zh-CN" altLang="zh-CN" sz="2800">
                <a:latin typeface="幼圆" panose="02010509060101010101" pitchFamily="49" charset="-122"/>
                <a:ea typeface="幼圆" panose="02010509060101010101" pitchFamily="49" charset="-122"/>
              </a:rPr>
              <a:t>…  =En </a:t>
            </a:r>
            <a:r>
              <a:rPr lang="zh-CN" altLang="zh-CN" sz="2800">
                <a:latin typeface="幼圆" panose="02010509060101010101" pitchFamily="49" charset="-122"/>
                <a:ea typeface="幼圆" panose="02010509060101010101" pitchFamily="49" charset="-122"/>
                <a:sym typeface="Symbol" panose="05050102010706020507" pitchFamily="18" charset="2"/>
              </a:rPr>
              <a:t></a:t>
            </a:r>
            <a:endParaRPr lang="zh-CN" altLang="zh-CN" sz="2800">
              <a:latin typeface="幼圆" panose="02010509060101010101" pitchFamily="49" charset="-122"/>
              <a:ea typeface="幼圆" panose="02010509060101010101" pitchFamily="49" charset="-122"/>
            </a:endParaRPr>
          </a:p>
          <a:p>
            <a:pPr>
              <a:lnSpc>
                <a:spcPts val="4000"/>
              </a:lnSpc>
              <a:buFontTx/>
              <a:buNone/>
            </a:pPr>
            <a:r>
              <a:rPr lang="zh-CN" altLang="en-US" sz="2800">
                <a:latin typeface="幼圆" panose="02010509060101010101" pitchFamily="49" charset="-122"/>
                <a:ea typeface="幼圆" panose="02010509060101010101" pitchFamily="49" charset="-122"/>
              </a:rPr>
              <a:t>   </a:t>
            </a:r>
            <a:r>
              <a:rPr lang="zh-CN" altLang="zh-CN" sz="2800">
                <a:latin typeface="幼圆" panose="02010509060101010101" pitchFamily="49" charset="-122"/>
                <a:ea typeface="幼圆" panose="02010509060101010101" pitchFamily="49" charset="-122"/>
              </a:rPr>
              <a:t>则称E</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rPr>
              <a:t>, ... ,En是可合一的,并且称</a:t>
            </a:r>
            <a:r>
              <a:rPr lang="zh-CN" altLang="zh-CN" sz="2800">
                <a:latin typeface="幼圆" panose="02010509060101010101" pitchFamily="49" charset="-122"/>
                <a:ea typeface="幼圆" panose="02010509060101010101" pitchFamily="49" charset="-122"/>
                <a:sym typeface="Symbol" panose="05050102010706020507" pitchFamily="18" charset="2"/>
              </a:rPr>
              <a:t>为一合一置换.</a:t>
            </a:r>
            <a:endParaRPr lang="zh-CN" altLang="en-US" sz="2800">
              <a:latin typeface="幼圆" panose="02010509060101010101" pitchFamily="49" charset="-122"/>
              <a:ea typeface="幼圆" panose="02010509060101010101" pitchFamily="49" charset="-122"/>
              <a:sym typeface="Symbol" panose="05050102010706020507" pitchFamily="18" charset="2"/>
            </a:endParaRPr>
          </a:p>
          <a:p>
            <a:pPr>
              <a:lnSpc>
                <a:spcPts val="4000"/>
              </a:lnSpc>
              <a:buFontTx/>
              <a:buNone/>
            </a:pPr>
            <a:r>
              <a:rPr lang="zh-CN" altLang="en-US" sz="2800">
                <a:latin typeface="幼圆" panose="02010509060101010101" pitchFamily="49" charset="-122"/>
                <a:ea typeface="幼圆" panose="02010509060101010101" pitchFamily="49" charset="-122"/>
                <a:sym typeface="Symbol" panose="05050102010706020507" pitchFamily="18" charset="2"/>
              </a:rPr>
              <a:t>   也称为 {</a:t>
            </a:r>
            <a:r>
              <a:rPr lang="en-US" altLang="zh-CN" sz="2800">
                <a:latin typeface="幼圆" panose="02010509060101010101" pitchFamily="49" charset="-122"/>
                <a:ea typeface="幼圆" panose="02010509060101010101" pitchFamily="49" charset="-122"/>
              </a:rPr>
              <a:t>E</a:t>
            </a:r>
            <a:r>
              <a:rPr lang="en-US" altLang="zh-CN" sz="2800" baseline="-25000">
                <a:latin typeface="幼圆" panose="02010509060101010101" pitchFamily="49" charset="-122"/>
                <a:ea typeface="幼圆" panose="02010509060101010101" pitchFamily="49" charset="-122"/>
              </a:rPr>
              <a:t>1</a:t>
            </a:r>
            <a:r>
              <a:rPr lang="en-US" altLang="zh-CN" sz="2800">
                <a:latin typeface="幼圆" panose="02010509060101010101" pitchFamily="49" charset="-122"/>
                <a:ea typeface="幼圆" panose="02010509060101010101" pitchFamily="49" charset="-122"/>
                <a:sym typeface="Symbol" panose="05050102010706020507" pitchFamily="18" charset="2"/>
              </a:rPr>
              <a:t>,…,</a:t>
            </a:r>
            <a:r>
              <a:rPr lang="en-US" altLang="zh-CN" sz="2800">
                <a:latin typeface="幼圆" panose="02010509060101010101" pitchFamily="49" charset="-122"/>
                <a:ea typeface="幼圆" panose="02010509060101010101" pitchFamily="49" charset="-122"/>
              </a:rPr>
              <a:t>E</a:t>
            </a:r>
            <a:r>
              <a:rPr lang="en-US" altLang="zh-CN" sz="2800" baseline="-25000">
                <a:latin typeface="幼圆" panose="02010509060101010101" pitchFamily="49" charset="-122"/>
                <a:ea typeface="幼圆" panose="02010509060101010101" pitchFamily="49" charset="-122"/>
              </a:rPr>
              <a:t>n</a:t>
            </a:r>
            <a:r>
              <a:rPr lang="en-US" altLang="zh-CN" sz="2800">
                <a:latin typeface="幼圆" panose="02010509060101010101" pitchFamily="49" charset="-122"/>
                <a:ea typeface="幼圆" panose="02010509060101010101" pitchFamily="49" charset="-122"/>
                <a:sym typeface="Symbol" panose="05050102010706020507" pitchFamily="18" charset="2"/>
              </a:rPr>
              <a:t>}</a:t>
            </a:r>
            <a:r>
              <a:rPr lang="zh-CN" altLang="en-US" sz="2800">
                <a:latin typeface="幼圆" panose="02010509060101010101" pitchFamily="49" charset="-122"/>
                <a:ea typeface="幼圆" panose="02010509060101010101" pitchFamily="49" charset="-122"/>
                <a:sym typeface="Symbol" panose="05050102010706020507" pitchFamily="18" charset="2"/>
              </a:rPr>
              <a:t>的合一子(</a:t>
            </a:r>
            <a:r>
              <a:rPr lang="en-US" altLang="zh-CN" sz="2800">
                <a:latin typeface="幼圆" panose="02010509060101010101" pitchFamily="49" charset="-122"/>
                <a:ea typeface="幼圆" panose="02010509060101010101" pitchFamily="49" charset="-122"/>
                <a:sym typeface="Symbol" panose="05050102010706020507" pitchFamily="18" charset="2"/>
              </a:rPr>
              <a:t>unifier). </a:t>
            </a:r>
          </a:p>
          <a:p>
            <a:pPr>
              <a:lnSpc>
                <a:spcPts val="4000"/>
              </a:lnSpc>
            </a:pPr>
            <a:r>
              <a:rPr lang="zh-CN" altLang="en-US" sz="2800">
                <a:latin typeface="幼圆" panose="02010509060101010101" pitchFamily="49" charset="-122"/>
                <a:ea typeface="幼圆" panose="02010509060101010101" pitchFamily="49" charset="-122"/>
                <a:sym typeface="Symbol" panose="05050102010706020507" pitchFamily="18" charset="2"/>
              </a:rPr>
              <a:t>定义：如果对{</a:t>
            </a:r>
            <a:r>
              <a:rPr lang="en-US" altLang="zh-CN" sz="2800">
                <a:latin typeface="幼圆" panose="02010509060101010101" pitchFamily="49" charset="-122"/>
                <a:ea typeface="幼圆" panose="02010509060101010101" pitchFamily="49" charset="-122"/>
              </a:rPr>
              <a:t>E</a:t>
            </a:r>
            <a:r>
              <a:rPr lang="en-US" altLang="zh-CN" sz="2800" baseline="-25000">
                <a:latin typeface="幼圆" panose="02010509060101010101" pitchFamily="49" charset="-122"/>
                <a:ea typeface="幼圆" panose="02010509060101010101" pitchFamily="49" charset="-122"/>
              </a:rPr>
              <a:t>1</a:t>
            </a:r>
            <a:r>
              <a:rPr lang="en-US" altLang="zh-CN" sz="2800">
                <a:latin typeface="幼圆" panose="02010509060101010101" pitchFamily="49" charset="-122"/>
                <a:ea typeface="幼圆" panose="02010509060101010101" pitchFamily="49" charset="-122"/>
                <a:sym typeface="Symbol" panose="05050102010706020507" pitchFamily="18" charset="2"/>
              </a:rPr>
              <a:t>,…,</a:t>
            </a:r>
            <a:r>
              <a:rPr lang="en-US" altLang="zh-CN" sz="2800">
                <a:latin typeface="幼圆" panose="02010509060101010101" pitchFamily="49" charset="-122"/>
                <a:ea typeface="幼圆" panose="02010509060101010101" pitchFamily="49" charset="-122"/>
              </a:rPr>
              <a:t>E</a:t>
            </a:r>
            <a:r>
              <a:rPr lang="en-US" altLang="zh-CN" sz="2800" baseline="-25000">
                <a:latin typeface="幼圆" panose="02010509060101010101" pitchFamily="49" charset="-122"/>
                <a:ea typeface="幼圆" panose="02010509060101010101" pitchFamily="49" charset="-122"/>
              </a:rPr>
              <a:t>n</a:t>
            </a:r>
            <a:r>
              <a:rPr lang="en-US" altLang="zh-CN" sz="2800">
                <a:latin typeface="幼圆" panose="02010509060101010101" pitchFamily="49" charset="-122"/>
                <a:ea typeface="幼圆" panose="02010509060101010101" pitchFamily="49" charset="-122"/>
                <a:sym typeface="Symbol" panose="05050102010706020507" pitchFamily="18" charset="2"/>
              </a:rPr>
              <a:t>}</a:t>
            </a:r>
            <a:r>
              <a:rPr lang="zh-CN" altLang="en-US" sz="2800">
                <a:latin typeface="幼圆" panose="02010509060101010101" pitchFamily="49" charset="-122"/>
                <a:ea typeface="幼圆" panose="02010509060101010101" pitchFamily="49" charset="-122"/>
                <a:sym typeface="Symbol" panose="05050102010706020507" pitchFamily="18" charset="2"/>
              </a:rPr>
              <a:t>存在这样的合一子, 则称集合{</a:t>
            </a:r>
            <a:r>
              <a:rPr lang="en-US" altLang="zh-CN" sz="2800">
                <a:latin typeface="幼圆" panose="02010509060101010101" pitchFamily="49" charset="-122"/>
                <a:ea typeface="幼圆" panose="02010509060101010101" pitchFamily="49" charset="-122"/>
              </a:rPr>
              <a:t>E</a:t>
            </a:r>
            <a:r>
              <a:rPr lang="en-US" altLang="zh-CN" sz="2800" baseline="-25000">
                <a:latin typeface="幼圆" panose="02010509060101010101" pitchFamily="49" charset="-122"/>
                <a:ea typeface="幼圆" panose="02010509060101010101" pitchFamily="49" charset="-122"/>
              </a:rPr>
              <a:t>1</a:t>
            </a:r>
            <a:r>
              <a:rPr lang="en-US" altLang="zh-CN" sz="2800">
                <a:latin typeface="幼圆" panose="02010509060101010101" pitchFamily="49" charset="-122"/>
                <a:ea typeface="幼圆" panose="02010509060101010101" pitchFamily="49" charset="-122"/>
                <a:sym typeface="Symbol" panose="05050102010706020507" pitchFamily="18" charset="2"/>
              </a:rPr>
              <a:t>,…,</a:t>
            </a:r>
            <a:r>
              <a:rPr lang="en-US" altLang="zh-CN" sz="2800">
                <a:latin typeface="幼圆" panose="02010509060101010101" pitchFamily="49" charset="-122"/>
                <a:ea typeface="幼圆" panose="02010509060101010101" pitchFamily="49" charset="-122"/>
              </a:rPr>
              <a:t>E</a:t>
            </a:r>
            <a:r>
              <a:rPr lang="en-US" altLang="zh-CN" sz="2800" baseline="-25000">
                <a:latin typeface="幼圆" panose="02010509060101010101" pitchFamily="49" charset="-122"/>
                <a:ea typeface="幼圆" panose="02010509060101010101" pitchFamily="49" charset="-122"/>
              </a:rPr>
              <a:t>n</a:t>
            </a:r>
            <a:r>
              <a:rPr lang="en-US" altLang="zh-CN" sz="2800">
                <a:latin typeface="幼圆" panose="02010509060101010101" pitchFamily="49" charset="-122"/>
                <a:ea typeface="幼圆" panose="02010509060101010101" pitchFamily="49" charset="-122"/>
                <a:sym typeface="Symbol" panose="05050102010706020507" pitchFamily="18" charset="2"/>
              </a:rPr>
              <a:t>}</a:t>
            </a:r>
            <a:r>
              <a:rPr lang="zh-CN" altLang="en-US" sz="2800">
                <a:latin typeface="幼圆" panose="02010509060101010101" pitchFamily="49" charset="-122"/>
                <a:ea typeface="幼圆" panose="02010509060101010101" pitchFamily="49" charset="-122"/>
                <a:sym typeface="Symbol" panose="05050102010706020507" pitchFamily="18" charset="2"/>
              </a:rPr>
              <a:t>是可合一的.</a:t>
            </a:r>
            <a:endParaRPr lang="zh-CN" altLang="zh-CN" sz="2800">
              <a:latin typeface="幼圆" panose="02010509060101010101" pitchFamily="49" charset="-122"/>
              <a:ea typeface="幼圆" panose="02010509060101010101" pitchFamily="49" charset="-122"/>
              <a:sym typeface="Symbol" panose="05050102010706020507" pitchFamily="18" charset="2"/>
            </a:endParaRPr>
          </a:p>
        </p:txBody>
      </p:sp>
      <p:sp>
        <p:nvSpPr>
          <p:cNvPr id="63492" name="日期占位符 1">
            <a:extLst>
              <a:ext uri="{FF2B5EF4-FFF2-40B4-BE49-F238E27FC236}">
                <a16:creationId xmlns:a16="http://schemas.microsoft.com/office/drawing/2014/main" id="{9BB7207C-BD16-4030-8001-7BB02B7FDD2A}"/>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A8E40E4-0644-43DE-B00D-852248D5AF02}" type="datetime1">
              <a:rPr lang="zh-CN" altLang="en-US" sz="1400" smtClean="0"/>
              <a:pPr>
                <a:spcBef>
                  <a:spcPct val="0"/>
                </a:spcBef>
                <a:buFontTx/>
                <a:buNone/>
              </a:pPr>
              <a:t>2021/11/2</a:t>
            </a:fld>
            <a:endParaRPr lang="en-US" altLang="zh-CN" sz="1400"/>
          </a:p>
        </p:txBody>
      </p:sp>
      <p:sp>
        <p:nvSpPr>
          <p:cNvPr id="63493" name="页脚占位符 2">
            <a:extLst>
              <a:ext uri="{FF2B5EF4-FFF2-40B4-BE49-F238E27FC236}">
                <a16:creationId xmlns:a16="http://schemas.microsoft.com/office/drawing/2014/main" id="{7F9AB318-931E-4D75-844B-1DC46A64607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63494" name="灯片编号占位符 3">
            <a:extLst>
              <a:ext uri="{FF2B5EF4-FFF2-40B4-BE49-F238E27FC236}">
                <a16:creationId xmlns:a16="http://schemas.microsoft.com/office/drawing/2014/main" id="{BE1D36A2-5214-4431-8A36-5C500F7836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33CD74E-A5BA-4403-8B90-C3362DE6587C}" type="slidenum">
              <a:rPr lang="zh-CN" altLang="en-US" sz="1400"/>
              <a:pPr>
                <a:spcBef>
                  <a:spcPct val="0"/>
                </a:spcBef>
                <a:buFontTx/>
                <a:buNone/>
              </a:pPr>
              <a:t>34</a:t>
            </a:fld>
            <a:endParaRPr lang="en-US" altLang="zh-CN" sz="1400"/>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FA8BF817-65AF-49A7-B9B5-A70ABDFCFF68}"/>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合一</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65539" name="Rectangle 3">
            <a:extLst>
              <a:ext uri="{FF2B5EF4-FFF2-40B4-BE49-F238E27FC236}">
                <a16:creationId xmlns:a16="http://schemas.microsoft.com/office/drawing/2014/main" id="{DA2D5AA9-6B08-44C9-8A06-0D8372E5C226}"/>
              </a:ext>
            </a:extLst>
          </p:cNvPr>
          <p:cNvSpPr>
            <a:spLocks noGrp="1" noChangeArrowheads="1"/>
          </p:cNvSpPr>
          <p:nvPr>
            <p:ph idx="1"/>
          </p:nvPr>
        </p:nvSpPr>
        <p:spPr>
          <a:xfrm>
            <a:off x="900113" y="1412875"/>
            <a:ext cx="7848600" cy="4800600"/>
          </a:xfrm>
        </p:spPr>
        <p:txBody>
          <a:bodyPr/>
          <a:lstStyle/>
          <a:p>
            <a:pPr>
              <a:lnSpc>
                <a:spcPts val="3400"/>
              </a:lnSpc>
            </a:pPr>
            <a:r>
              <a:rPr lang="zh-CN" altLang="en-US" sz="2400">
                <a:latin typeface="幼圆" panose="02010509060101010101" pitchFamily="49" charset="-122"/>
                <a:ea typeface="幼圆" panose="02010509060101010101" pitchFamily="49" charset="-122"/>
                <a:sym typeface="Symbol" panose="05050102010706020507" pitchFamily="18" charset="2"/>
              </a:rPr>
              <a:t>例1:</a:t>
            </a:r>
          </a:p>
          <a:p>
            <a:pPr lvl="1">
              <a:lnSpc>
                <a:spcPts val="3400"/>
              </a:lnSpc>
            </a:pPr>
            <a:r>
              <a:rPr lang="en-US" altLang="zh-CN" sz="2400">
                <a:latin typeface="幼圆" panose="02010509060101010101" pitchFamily="49" charset="-122"/>
                <a:ea typeface="幼圆" panose="02010509060101010101" pitchFamily="49" charset="-122"/>
                <a:sym typeface="Symbol" panose="05050102010706020507" pitchFamily="18" charset="2"/>
              </a:rPr>
              <a:t>E={P(a,y), P(x, f(b))},   ={a/x, f(b)/y}.</a:t>
            </a:r>
          </a:p>
          <a:p>
            <a:pPr lvl="1">
              <a:lnSpc>
                <a:spcPts val="3400"/>
              </a:lnSpc>
            </a:pPr>
            <a:r>
              <a:rPr lang="en-US" altLang="zh-CN" sz="2400">
                <a:latin typeface="幼圆" panose="02010509060101010101" pitchFamily="49" charset="-122"/>
                <a:ea typeface="幼圆" panose="02010509060101010101" pitchFamily="49" charset="-122"/>
                <a:sym typeface="Symbol" panose="05050102010706020507" pitchFamily="18" charset="2"/>
              </a:rPr>
              <a:t>E={P(a,b), P(x, f(b))}</a:t>
            </a:r>
          </a:p>
          <a:p>
            <a:pPr>
              <a:lnSpc>
                <a:spcPts val="3400"/>
              </a:lnSpc>
            </a:pPr>
            <a:r>
              <a:rPr lang="zh-CN" altLang="en-US" sz="2400">
                <a:latin typeface="幼圆" panose="02010509060101010101" pitchFamily="49" charset="-122"/>
                <a:ea typeface="幼圆" panose="02010509060101010101" pitchFamily="49" charset="-122"/>
              </a:rPr>
              <a:t>合一子不一定唯一 </a:t>
            </a:r>
          </a:p>
          <a:p>
            <a:pPr lvl="1">
              <a:lnSpc>
                <a:spcPts val="3400"/>
              </a:lnSpc>
            </a:pPr>
            <a:r>
              <a:rPr lang="en-US" altLang="zh-CN" sz="2400">
                <a:latin typeface="幼圆" panose="02010509060101010101" pitchFamily="49" charset="-122"/>
                <a:ea typeface="幼圆" panose="02010509060101010101" pitchFamily="49" charset="-122"/>
                <a:sym typeface="Symbol" panose="05050102010706020507" pitchFamily="18" charset="2"/>
              </a:rPr>
              <a:t>E={P(a,y), P(x, f(b))}</a:t>
            </a:r>
          </a:p>
          <a:p>
            <a:pPr lvl="1">
              <a:lnSpc>
                <a:spcPts val="3400"/>
              </a:lnSpc>
            </a:pP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baseline="-25000">
                <a:latin typeface="幼圆" panose="02010509060101010101" pitchFamily="49" charset="-122"/>
                <a:ea typeface="幼圆" panose="02010509060101010101" pitchFamily="49" charset="-122"/>
                <a:sym typeface="Symbol" panose="05050102010706020507" pitchFamily="18" charset="2"/>
              </a:rPr>
              <a:t>1</a:t>
            </a:r>
            <a:r>
              <a:rPr lang="en-US" altLang="zh-CN" sz="2400">
                <a:latin typeface="幼圆" panose="02010509060101010101" pitchFamily="49" charset="-122"/>
                <a:ea typeface="幼圆" panose="02010509060101010101" pitchFamily="49" charset="-122"/>
                <a:sym typeface="Symbol" panose="05050102010706020507" pitchFamily="18" charset="2"/>
              </a:rPr>
              <a:t>={a/x, f(b)/y}      (</a:t>
            </a:r>
            <a:r>
              <a:rPr lang="zh-CN" altLang="en-US" sz="2400">
                <a:latin typeface="幼圆" panose="02010509060101010101" pitchFamily="49" charset="-122"/>
                <a:ea typeface="幼圆" panose="02010509060101010101" pitchFamily="49" charset="-122"/>
                <a:sym typeface="Symbol" panose="05050102010706020507" pitchFamily="18" charset="2"/>
              </a:rPr>
              <a:t>唯一)</a:t>
            </a:r>
            <a:endParaRPr lang="zh-CN" altLang="en-US" sz="2400">
              <a:latin typeface="幼圆" panose="02010509060101010101" pitchFamily="49" charset="-122"/>
              <a:ea typeface="幼圆" panose="02010509060101010101" pitchFamily="49" charset="-122"/>
            </a:endParaRPr>
          </a:p>
          <a:p>
            <a:pPr lvl="1">
              <a:lnSpc>
                <a:spcPts val="3400"/>
              </a:lnSpc>
            </a:pPr>
            <a:r>
              <a:rPr lang="en-US" altLang="zh-CN" sz="2400">
                <a:latin typeface="幼圆" panose="02010509060101010101" pitchFamily="49" charset="-122"/>
                <a:ea typeface="幼圆" panose="02010509060101010101" pitchFamily="49" charset="-122"/>
              </a:rPr>
              <a:t>E={P(x,y), P(x,f(b))}</a:t>
            </a:r>
          </a:p>
          <a:p>
            <a:pPr lvl="1">
              <a:lnSpc>
                <a:spcPts val="3400"/>
              </a:lnSpc>
            </a:pP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baseline="-25000">
                <a:latin typeface="幼圆" panose="02010509060101010101" pitchFamily="49" charset="-122"/>
                <a:ea typeface="幼圆" panose="02010509060101010101" pitchFamily="49" charset="-122"/>
                <a:sym typeface="Symbol" panose="05050102010706020507" pitchFamily="18" charset="2"/>
              </a:rPr>
              <a:t>1</a:t>
            </a:r>
            <a:r>
              <a:rPr lang="en-US" altLang="zh-CN" sz="2400">
                <a:latin typeface="幼圆" panose="02010509060101010101" pitchFamily="49" charset="-122"/>
                <a:ea typeface="幼圆" panose="02010509060101010101" pitchFamily="49" charset="-122"/>
                <a:sym typeface="Symbol" panose="05050102010706020507" pitchFamily="18" charset="2"/>
              </a:rPr>
              <a:t>={a/x, f(b)/y}      (</a:t>
            </a:r>
            <a:r>
              <a:rPr lang="zh-CN" altLang="en-US" sz="2400">
                <a:latin typeface="幼圆" panose="02010509060101010101" pitchFamily="49" charset="-122"/>
                <a:ea typeface="幼圆" panose="02010509060101010101" pitchFamily="49" charset="-122"/>
                <a:sym typeface="Symbol" panose="05050102010706020507" pitchFamily="18" charset="2"/>
              </a:rPr>
              <a:t>不唯一)</a:t>
            </a:r>
          </a:p>
          <a:p>
            <a:pPr lvl="1">
              <a:lnSpc>
                <a:spcPts val="3400"/>
              </a:lnSpc>
            </a:pPr>
            <a:r>
              <a:rPr lang="zh-CN" altLang="en-US" sz="2400">
                <a:latin typeface="幼圆" panose="02010509060101010101" pitchFamily="49" charset="-122"/>
                <a:ea typeface="幼圆" panose="02010509060101010101" pitchFamily="49" charset="-122"/>
                <a:sym typeface="Symbol" panose="05050102010706020507" pitchFamily="18" charset="2"/>
              </a:rPr>
              <a:t></a:t>
            </a:r>
            <a:r>
              <a:rPr lang="zh-CN" altLang="en-US" sz="2400" baseline="-25000">
                <a:latin typeface="幼圆" panose="02010509060101010101" pitchFamily="49" charset="-122"/>
                <a:ea typeface="幼圆" panose="02010509060101010101" pitchFamily="49" charset="-122"/>
                <a:sym typeface="Symbol" panose="05050102010706020507" pitchFamily="18" charset="2"/>
              </a:rPr>
              <a:t>2</a:t>
            </a:r>
            <a:r>
              <a:rPr lang="zh-CN" altLang="en-US"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b/x, f(b)/y}</a:t>
            </a:r>
          </a:p>
        </p:txBody>
      </p:sp>
      <p:sp>
        <p:nvSpPr>
          <p:cNvPr id="65540" name="日期占位符 1">
            <a:extLst>
              <a:ext uri="{FF2B5EF4-FFF2-40B4-BE49-F238E27FC236}">
                <a16:creationId xmlns:a16="http://schemas.microsoft.com/office/drawing/2014/main" id="{74955170-76FE-49B4-8AAB-DF9E5A7A29E3}"/>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E7D92C6-477F-4182-8852-0C4199C62700}" type="datetime1">
              <a:rPr lang="zh-CN" altLang="en-US" sz="1400" smtClean="0"/>
              <a:pPr>
                <a:spcBef>
                  <a:spcPct val="0"/>
                </a:spcBef>
                <a:buFontTx/>
                <a:buNone/>
              </a:pPr>
              <a:t>2021/11/2</a:t>
            </a:fld>
            <a:endParaRPr lang="en-US" altLang="zh-CN" sz="1400"/>
          </a:p>
        </p:txBody>
      </p:sp>
      <p:sp>
        <p:nvSpPr>
          <p:cNvPr id="65541" name="页脚占位符 2">
            <a:extLst>
              <a:ext uri="{FF2B5EF4-FFF2-40B4-BE49-F238E27FC236}">
                <a16:creationId xmlns:a16="http://schemas.microsoft.com/office/drawing/2014/main" id="{BDDE0F2F-8747-441E-931B-B5A21E5482F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65542" name="灯片编号占位符 3">
            <a:extLst>
              <a:ext uri="{FF2B5EF4-FFF2-40B4-BE49-F238E27FC236}">
                <a16:creationId xmlns:a16="http://schemas.microsoft.com/office/drawing/2014/main" id="{4E0A9CDE-DC85-4D48-8908-1ED8817F2A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E22C293-7B88-4EB4-AE8C-57F7F943CBA3}" type="slidenum">
              <a:rPr lang="zh-CN" altLang="en-US" sz="1400"/>
              <a:pPr>
                <a:spcBef>
                  <a:spcPct val="0"/>
                </a:spcBef>
                <a:buFontTx/>
                <a:buNone/>
              </a:pPr>
              <a:t>35</a:t>
            </a:fld>
            <a:endParaRPr lang="en-US" altLang="zh-CN" sz="1400"/>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CBB1CE5F-2613-42E5-9C2B-EE66F5AD63B3}"/>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最一般合一</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67587" name="Rectangle 3">
            <a:extLst>
              <a:ext uri="{FF2B5EF4-FFF2-40B4-BE49-F238E27FC236}">
                <a16:creationId xmlns:a16="http://schemas.microsoft.com/office/drawing/2014/main" id="{52F39A60-C4D2-48CC-9868-7BD8E2FD7AD3}"/>
              </a:ext>
            </a:extLst>
          </p:cNvPr>
          <p:cNvSpPr>
            <a:spLocks noGrp="1" noChangeArrowheads="1"/>
          </p:cNvSpPr>
          <p:nvPr>
            <p:ph idx="1"/>
          </p:nvPr>
        </p:nvSpPr>
        <p:spPr>
          <a:xfrm>
            <a:off x="827088" y="1412875"/>
            <a:ext cx="7848600" cy="3529013"/>
          </a:xfrm>
        </p:spPr>
        <p:txBody>
          <a:bodyPr/>
          <a:lstStyle/>
          <a:p>
            <a:pPr>
              <a:lnSpc>
                <a:spcPct val="150000"/>
              </a:lnSpc>
            </a:pPr>
            <a:r>
              <a:rPr lang="zh-CN" altLang="zh-CN" sz="2800">
                <a:latin typeface="幼圆" panose="02010509060101010101" pitchFamily="49" charset="-122"/>
                <a:ea typeface="幼圆" panose="02010509060101010101" pitchFamily="49" charset="-122"/>
                <a:sym typeface="Symbol" panose="05050102010706020507" pitchFamily="18" charset="2"/>
              </a:rPr>
              <a:t>定义:设是公式集E的一个合一,如果对于任一个合一,都存在置换使得: =  </a:t>
            </a:r>
            <a:r>
              <a:rPr lang="zh-CN" altLang="zh-CN" sz="2800">
                <a:latin typeface="幼圆" panose="02010509060101010101" pitchFamily="49" charset="-122"/>
                <a:ea typeface="幼圆" panose="02010509060101010101" pitchFamily="49" charset="-122"/>
              </a:rPr>
              <a:t>•</a:t>
            </a:r>
            <a:r>
              <a:rPr lang="zh-CN" altLang="zh-CN" sz="2800">
                <a:latin typeface="幼圆" panose="02010509060101010101" pitchFamily="49" charset="-122"/>
                <a:ea typeface="幼圆" panose="02010509060101010101" pitchFamily="49" charset="-122"/>
                <a:sym typeface="Symbol" panose="05050102010706020507" pitchFamily="18" charset="2"/>
              </a:rPr>
              <a:t> ,</a:t>
            </a:r>
          </a:p>
          <a:p>
            <a:pPr>
              <a:lnSpc>
                <a:spcPct val="150000"/>
              </a:lnSpc>
              <a:buFontTx/>
              <a:buNone/>
            </a:pPr>
            <a:r>
              <a:rPr lang="zh-CN" altLang="zh-CN" sz="2800">
                <a:latin typeface="幼圆" panose="02010509060101010101" pitchFamily="49" charset="-122"/>
                <a:ea typeface="幼圆" panose="02010509060101010101" pitchFamily="49" charset="-122"/>
                <a:sym typeface="Symbol" panose="05050102010706020507" pitchFamily="18" charset="2"/>
              </a:rPr>
              <a:t>  则称是公式集E的最一般合一置换,记为mgu</a:t>
            </a:r>
            <a:r>
              <a:rPr lang="zh-CN" altLang="en-US" sz="2800">
                <a:latin typeface="幼圆" panose="02010509060101010101" pitchFamily="49" charset="-122"/>
                <a:ea typeface="幼圆" panose="02010509060101010101" pitchFamily="49" charset="-122"/>
                <a:sym typeface="Symbol" panose="05050102010706020507" pitchFamily="18" charset="2"/>
              </a:rPr>
              <a:t> (</a:t>
            </a:r>
            <a:r>
              <a:rPr lang="en-US" altLang="zh-CN" sz="2800">
                <a:latin typeface="幼圆" panose="02010509060101010101" pitchFamily="49" charset="-122"/>
                <a:ea typeface="幼圆" panose="02010509060101010101" pitchFamily="49" charset="-122"/>
                <a:sym typeface="Symbol" panose="05050102010706020507" pitchFamily="18" charset="2"/>
              </a:rPr>
              <a:t>most  general unifier)</a:t>
            </a:r>
            <a:endParaRPr lang="zh-CN" altLang="zh-CN" sz="2800">
              <a:latin typeface="幼圆" panose="02010509060101010101" pitchFamily="49" charset="-122"/>
              <a:ea typeface="幼圆" panose="02010509060101010101" pitchFamily="49" charset="-122"/>
            </a:endParaRPr>
          </a:p>
        </p:txBody>
      </p:sp>
      <p:sp>
        <p:nvSpPr>
          <p:cNvPr id="67588" name="日期占位符 1">
            <a:extLst>
              <a:ext uri="{FF2B5EF4-FFF2-40B4-BE49-F238E27FC236}">
                <a16:creationId xmlns:a16="http://schemas.microsoft.com/office/drawing/2014/main" id="{F43FD145-B2D4-4D16-BA6E-5974822933AF}"/>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17FA50E-E37D-497F-A868-D87C49EED4A1}" type="datetime1">
              <a:rPr lang="zh-CN" altLang="en-US" sz="1400" smtClean="0"/>
              <a:pPr>
                <a:spcBef>
                  <a:spcPct val="0"/>
                </a:spcBef>
                <a:buFontTx/>
                <a:buNone/>
              </a:pPr>
              <a:t>2021/11/2</a:t>
            </a:fld>
            <a:endParaRPr lang="en-US" altLang="zh-CN" sz="1400"/>
          </a:p>
        </p:txBody>
      </p:sp>
      <p:sp>
        <p:nvSpPr>
          <p:cNvPr id="67589" name="页脚占位符 2">
            <a:extLst>
              <a:ext uri="{FF2B5EF4-FFF2-40B4-BE49-F238E27FC236}">
                <a16:creationId xmlns:a16="http://schemas.microsoft.com/office/drawing/2014/main" id="{2CB21C32-E1AF-4FDC-9789-B5BE66DBD24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67590" name="灯片编号占位符 3">
            <a:extLst>
              <a:ext uri="{FF2B5EF4-FFF2-40B4-BE49-F238E27FC236}">
                <a16:creationId xmlns:a16="http://schemas.microsoft.com/office/drawing/2014/main" id="{40296513-0E16-4944-B806-2FE2375304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4176F7D-62AE-43E0-B8A6-B16F0D53F0AE}" type="slidenum">
              <a:rPr lang="zh-CN" altLang="en-US" sz="1400"/>
              <a:pPr>
                <a:spcBef>
                  <a:spcPct val="0"/>
                </a:spcBef>
                <a:buFontTx/>
                <a:buNone/>
              </a:pPr>
              <a:t>36</a:t>
            </a:fld>
            <a:endParaRPr lang="en-US" altLang="zh-CN" sz="1400"/>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1EF93F73-1393-4D22-BB85-E2917D198ADA}"/>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最一般合一</a:t>
            </a:r>
            <a:endParaRPr lang="en-US" altLang="zh-CN" b="1" dirty="0">
              <a:solidFill>
                <a:schemeClr val="accent6"/>
              </a:solidFill>
              <a:latin typeface="黑体" panose="02010609060101010101" pitchFamily="49" charset="-122"/>
              <a:ea typeface="黑体" panose="02010609060101010101" pitchFamily="49" charset="-122"/>
            </a:endParaRPr>
          </a:p>
        </p:txBody>
      </p:sp>
      <p:sp>
        <p:nvSpPr>
          <p:cNvPr id="69635" name="Rectangle 3">
            <a:extLst>
              <a:ext uri="{FF2B5EF4-FFF2-40B4-BE49-F238E27FC236}">
                <a16:creationId xmlns:a16="http://schemas.microsoft.com/office/drawing/2014/main" id="{91D83985-35B0-477E-9086-DF50C8D0127C}"/>
              </a:ext>
            </a:extLst>
          </p:cNvPr>
          <p:cNvSpPr>
            <a:spLocks noGrp="1" noChangeArrowheads="1"/>
          </p:cNvSpPr>
          <p:nvPr>
            <p:ph idx="1"/>
          </p:nvPr>
        </p:nvSpPr>
        <p:spPr>
          <a:xfrm>
            <a:off x="900113" y="1412875"/>
            <a:ext cx="7848600" cy="4800600"/>
          </a:xfrm>
        </p:spPr>
        <p:txBody>
          <a:bodyPr/>
          <a:lstStyle/>
          <a:p>
            <a:r>
              <a:rPr lang="zh-CN" altLang="en-US" sz="2400">
                <a:latin typeface="幼圆" panose="02010509060101010101" pitchFamily="49" charset="-122"/>
                <a:ea typeface="幼圆" panose="02010509060101010101" pitchFamily="49" charset="-122"/>
              </a:rPr>
              <a:t>例子:</a:t>
            </a:r>
          </a:p>
          <a:p>
            <a:pPr lvl="1"/>
            <a:r>
              <a:rPr lang="en-US" altLang="zh-CN" sz="2400">
                <a:latin typeface="幼圆" panose="02010509060101010101" pitchFamily="49" charset="-122"/>
                <a:ea typeface="幼圆" panose="02010509060101010101" pitchFamily="49" charset="-122"/>
              </a:rPr>
              <a:t>E={P(x,y), P(x,f(b))}</a:t>
            </a:r>
          </a:p>
          <a:p>
            <a:pPr lvl="2"/>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baseline="-25000">
                <a:latin typeface="幼圆" panose="02010509060101010101" pitchFamily="49" charset="-122"/>
                <a:ea typeface="幼圆" panose="02010509060101010101" pitchFamily="49" charset="-122"/>
                <a:sym typeface="Symbol" panose="05050102010706020507" pitchFamily="18" charset="2"/>
              </a:rPr>
              <a:t>1</a:t>
            </a:r>
            <a:r>
              <a:rPr lang="en-US" altLang="zh-CN">
                <a:latin typeface="幼圆" panose="02010509060101010101" pitchFamily="49" charset="-122"/>
                <a:ea typeface="幼圆" panose="02010509060101010101" pitchFamily="49" charset="-122"/>
                <a:sym typeface="Symbol" panose="05050102010706020507" pitchFamily="18" charset="2"/>
              </a:rPr>
              <a:t>={a/x, f(b)/y}</a:t>
            </a:r>
          </a:p>
          <a:p>
            <a:pPr lvl="2"/>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baseline="-25000">
                <a:latin typeface="幼圆" panose="02010509060101010101" pitchFamily="49" charset="-122"/>
                <a:ea typeface="幼圆" panose="02010509060101010101" pitchFamily="49" charset="-122"/>
                <a:sym typeface="Symbol" panose="05050102010706020507" pitchFamily="18" charset="2"/>
              </a:rPr>
              <a:t>2</a:t>
            </a:r>
            <a:r>
              <a:rPr lang="en-US" altLang="zh-CN">
                <a:latin typeface="幼圆" panose="02010509060101010101" pitchFamily="49" charset="-122"/>
                <a:ea typeface="幼圆" panose="02010509060101010101" pitchFamily="49" charset="-122"/>
                <a:sym typeface="Symbol" panose="05050102010706020507" pitchFamily="18" charset="2"/>
              </a:rPr>
              <a:t>={b/x, f(b)/y}</a:t>
            </a:r>
          </a:p>
          <a:p>
            <a:pPr lvl="2"/>
            <a:endParaRPr lang="en-US" altLang="zh-CN">
              <a:latin typeface="幼圆" panose="02010509060101010101" pitchFamily="49" charset="-122"/>
              <a:ea typeface="幼圆" panose="02010509060101010101" pitchFamily="49" charset="-122"/>
              <a:sym typeface="Symbol" panose="05050102010706020507" pitchFamily="18" charset="2"/>
            </a:endParaRPr>
          </a:p>
          <a:p>
            <a:pPr lvl="2"/>
            <a:r>
              <a:rPr lang="zh-CN" altLang="zh-CN">
                <a:latin typeface="幼圆" panose="02010509060101010101" pitchFamily="49" charset="-122"/>
                <a:ea typeface="幼圆" panose="02010509060101010101" pitchFamily="49" charset="-122"/>
                <a:sym typeface="Symbol" panose="05050102010706020507" pitchFamily="18" charset="2"/>
              </a:rPr>
              <a:t></a:t>
            </a:r>
            <a:r>
              <a:rPr lang="en-US" altLang="zh-CN">
                <a:latin typeface="幼圆" panose="02010509060101010101" pitchFamily="49" charset="-122"/>
                <a:ea typeface="幼圆" panose="02010509060101010101" pitchFamily="49" charset="-122"/>
                <a:sym typeface="Symbol" panose="05050102010706020507" pitchFamily="18" charset="2"/>
              </a:rPr>
              <a:t> ={f(b)/y}</a:t>
            </a:r>
          </a:p>
          <a:p>
            <a:pPr lvl="2"/>
            <a:endParaRPr lang="en-US" altLang="zh-CN">
              <a:latin typeface="幼圆" panose="02010509060101010101" pitchFamily="49" charset="-122"/>
              <a:ea typeface="幼圆" panose="02010509060101010101" pitchFamily="49" charset="-122"/>
              <a:sym typeface="Symbol" panose="05050102010706020507" pitchFamily="18" charset="2"/>
            </a:endParaRPr>
          </a:p>
          <a:p>
            <a:pPr lvl="2"/>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baseline="-25000">
                <a:latin typeface="幼圆" panose="02010509060101010101" pitchFamily="49" charset="-122"/>
                <a:ea typeface="幼圆" panose="02010509060101010101" pitchFamily="49" charset="-122"/>
                <a:sym typeface="Symbol" panose="05050102010706020507" pitchFamily="18" charset="2"/>
              </a:rPr>
              <a:t>1</a:t>
            </a:r>
            <a:r>
              <a:rPr lang="en-US" altLang="zh-CN">
                <a:latin typeface="幼圆" panose="02010509060101010101" pitchFamily="49" charset="-122"/>
                <a:ea typeface="幼圆" panose="02010509060101010101" pitchFamily="49" charset="-122"/>
                <a:sym typeface="Symbol" panose="05050102010706020507" pitchFamily="18" charset="2"/>
              </a:rPr>
              <a:t>= </a:t>
            </a:r>
            <a:r>
              <a:rPr lang="zh-CN" altLang="zh-CN">
                <a:latin typeface="幼圆" panose="02010509060101010101" pitchFamily="49" charset="-122"/>
                <a:ea typeface="幼圆" panose="02010509060101010101" pitchFamily="49" charset="-122"/>
                <a:sym typeface="Symbol" panose="05050102010706020507" pitchFamily="18" charset="2"/>
              </a:rPr>
              <a:t></a:t>
            </a:r>
            <a:r>
              <a:rPr lang="en-US" altLang="zh-CN">
                <a:latin typeface="幼圆" panose="02010509060101010101" pitchFamily="49" charset="-122"/>
                <a:ea typeface="幼圆" panose="02010509060101010101" pitchFamily="49" charset="-122"/>
                <a:sym typeface="Symbol" panose="05050102010706020507" pitchFamily="18" charset="2"/>
              </a:rPr>
              <a:t>  {a/x}</a:t>
            </a:r>
          </a:p>
          <a:p>
            <a:pPr lvl="2"/>
            <a:r>
              <a:rPr lang="en-US" altLang="zh-CN">
                <a:latin typeface="幼圆" panose="02010509060101010101" pitchFamily="49" charset="-122"/>
                <a:ea typeface="幼圆" panose="02010509060101010101" pitchFamily="49" charset="-122"/>
                <a:sym typeface="Symbol" panose="05050102010706020507" pitchFamily="18" charset="2"/>
              </a:rPr>
              <a:t></a:t>
            </a:r>
            <a:r>
              <a:rPr lang="en-US" altLang="zh-CN" baseline="-25000">
                <a:latin typeface="幼圆" panose="02010509060101010101" pitchFamily="49" charset="-122"/>
                <a:ea typeface="幼圆" panose="02010509060101010101" pitchFamily="49" charset="-122"/>
                <a:sym typeface="Symbol" panose="05050102010706020507" pitchFamily="18" charset="2"/>
              </a:rPr>
              <a:t>2</a:t>
            </a:r>
            <a:r>
              <a:rPr lang="en-US" altLang="zh-CN">
                <a:latin typeface="幼圆" panose="02010509060101010101" pitchFamily="49" charset="-122"/>
                <a:ea typeface="幼圆" panose="02010509060101010101" pitchFamily="49" charset="-122"/>
                <a:sym typeface="Symbol" panose="05050102010706020507" pitchFamily="18" charset="2"/>
              </a:rPr>
              <a:t>= </a:t>
            </a:r>
            <a:r>
              <a:rPr lang="zh-CN" altLang="zh-CN">
                <a:latin typeface="幼圆" panose="02010509060101010101" pitchFamily="49" charset="-122"/>
                <a:ea typeface="幼圆" panose="02010509060101010101" pitchFamily="49" charset="-122"/>
                <a:sym typeface="Symbol" panose="05050102010706020507" pitchFamily="18" charset="2"/>
              </a:rPr>
              <a:t></a:t>
            </a:r>
            <a:r>
              <a:rPr lang="en-US" altLang="zh-CN">
                <a:latin typeface="幼圆" panose="02010509060101010101" pitchFamily="49" charset="-122"/>
                <a:ea typeface="幼圆" panose="02010509060101010101" pitchFamily="49" charset="-122"/>
                <a:sym typeface="Symbol" panose="05050102010706020507" pitchFamily="18" charset="2"/>
              </a:rPr>
              <a:t>  {b/x}</a:t>
            </a:r>
          </a:p>
        </p:txBody>
      </p:sp>
      <p:sp>
        <p:nvSpPr>
          <p:cNvPr id="69636" name="日期占位符 1">
            <a:extLst>
              <a:ext uri="{FF2B5EF4-FFF2-40B4-BE49-F238E27FC236}">
                <a16:creationId xmlns:a16="http://schemas.microsoft.com/office/drawing/2014/main" id="{35A34397-F7C0-4930-AC53-0A07957FE384}"/>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BF81414-AC70-445A-8CDD-2B956F6C4D77}" type="datetime1">
              <a:rPr lang="zh-CN" altLang="en-US" sz="1400" smtClean="0"/>
              <a:pPr>
                <a:spcBef>
                  <a:spcPct val="0"/>
                </a:spcBef>
                <a:buFontTx/>
                <a:buNone/>
              </a:pPr>
              <a:t>2021/11/2</a:t>
            </a:fld>
            <a:endParaRPr lang="en-US" altLang="zh-CN" sz="1400"/>
          </a:p>
        </p:txBody>
      </p:sp>
      <p:sp>
        <p:nvSpPr>
          <p:cNvPr id="69637" name="页脚占位符 2">
            <a:extLst>
              <a:ext uri="{FF2B5EF4-FFF2-40B4-BE49-F238E27FC236}">
                <a16:creationId xmlns:a16="http://schemas.microsoft.com/office/drawing/2014/main" id="{5F8D76EF-3ADD-44F6-8CBB-F39D5F5925B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69638" name="灯片编号占位符 3">
            <a:extLst>
              <a:ext uri="{FF2B5EF4-FFF2-40B4-BE49-F238E27FC236}">
                <a16:creationId xmlns:a16="http://schemas.microsoft.com/office/drawing/2014/main" id="{16D43019-1434-4824-8C84-F9C8C72AEC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7D7A405-41C1-4ABD-A2C1-5BCDF112B417}" type="slidenum">
              <a:rPr lang="zh-CN" altLang="en-US" sz="1400"/>
              <a:pPr>
                <a:spcBef>
                  <a:spcPct val="0"/>
                </a:spcBef>
                <a:buFontTx/>
                <a:buNone/>
              </a:pPr>
              <a:t>37</a:t>
            </a:fld>
            <a:endParaRPr lang="en-US" altLang="zh-CN" sz="1400"/>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68368BB9-4F1C-401B-9491-50C6E3179A0C}"/>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合一算法</a:t>
            </a:r>
          </a:p>
        </p:txBody>
      </p:sp>
      <p:sp>
        <p:nvSpPr>
          <p:cNvPr id="71683" name="Rectangle 3">
            <a:extLst>
              <a:ext uri="{FF2B5EF4-FFF2-40B4-BE49-F238E27FC236}">
                <a16:creationId xmlns:a16="http://schemas.microsoft.com/office/drawing/2014/main" id="{93A5A4BC-7C0D-4AD9-9894-CA95EB7C95EE}"/>
              </a:ext>
            </a:extLst>
          </p:cNvPr>
          <p:cNvSpPr>
            <a:spLocks noGrp="1" noChangeArrowheads="1"/>
          </p:cNvSpPr>
          <p:nvPr>
            <p:ph idx="1"/>
          </p:nvPr>
        </p:nvSpPr>
        <p:spPr>
          <a:xfrm>
            <a:off x="927100" y="1385888"/>
            <a:ext cx="7848600" cy="4800600"/>
          </a:xfrm>
        </p:spPr>
        <p:txBody>
          <a:bodyPr>
            <a:normAutofit fontScale="55000" lnSpcReduction="20000"/>
          </a:bodyPr>
          <a:lstStyle/>
          <a:p>
            <a:pPr marL="609600" indent="-609600">
              <a:lnSpc>
                <a:spcPts val="3600"/>
              </a:lnSpc>
              <a:buFontTx/>
              <a:buNone/>
            </a:pPr>
            <a:r>
              <a:rPr lang="zh-CN" altLang="zh-CN" sz="2800">
                <a:latin typeface="幼圆" panose="02010509060101010101" pitchFamily="49" charset="-122"/>
                <a:ea typeface="幼圆" panose="02010509060101010101" pitchFamily="49" charset="-122"/>
              </a:rPr>
              <a:t>(1)令k=0, </a:t>
            </a:r>
            <a:r>
              <a:rPr lang="zh-CN" altLang="en-US" sz="2800">
                <a:latin typeface="幼圆" panose="02010509060101010101" pitchFamily="49" charset="-122"/>
                <a:ea typeface="幼圆" panose="02010509060101010101" pitchFamily="49" charset="-122"/>
              </a:rPr>
              <a:t>W</a:t>
            </a:r>
            <a:r>
              <a:rPr lang="en-US" altLang="zh-CN" sz="2800" baseline="-25000">
                <a:latin typeface="幼圆" panose="02010509060101010101" pitchFamily="49" charset="-122"/>
                <a:ea typeface="幼圆" panose="02010509060101010101" pitchFamily="49" charset="-122"/>
              </a:rPr>
              <a:t>0</a:t>
            </a:r>
            <a:r>
              <a:rPr lang="zh-CN" altLang="zh-CN" sz="2800">
                <a:latin typeface="幼圆" panose="02010509060101010101" pitchFamily="49" charset="-122"/>
                <a:ea typeface="幼圆" panose="02010509060101010101" pitchFamily="49" charset="-122"/>
              </a:rPr>
              <a:t>=</a:t>
            </a:r>
            <a:r>
              <a:rPr lang="en-US" altLang="zh-CN" sz="2800">
                <a:latin typeface="幼圆" panose="02010509060101010101" pitchFamily="49" charset="-122"/>
                <a:ea typeface="幼圆" panose="02010509060101010101" pitchFamily="49" charset="-122"/>
              </a:rPr>
              <a:t>W</a:t>
            </a:r>
            <a:r>
              <a:rPr lang="zh-CN" altLang="zh-CN" sz="2800">
                <a:latin typeface="幼圆" panose="02010509060101010101" pitchFamily="49" charset="-122"/>
                <a:ea typeface="幼圆" panose="02010509060101010101" pitchFamily="49" charset="-122"/>
              </a:rPr>
              <a:t>(</a:t>
            </a:r>
            <a:r>
              <a:rPr lang="zh-CN" altLang="en-US" sz="2800">
                <a:latin typeface="幼圆" panose="02010509060101010101" pitchFamily="49" charset="-122"/>
                <a:ea typeface="幼圆" panose="02010509060101010101" pitchFamily="49" charset="-122"/>
              </a:rPr>
              <a:t>W={</a:t>
            </a:r>
            <a:r>
              <a:rPr lang="zh-CN" altLang="zh-CN" sz="2800">
                <a:latin typeface="幼圆" panose="02010509060101010101" pitchFamily="49" charset="-122"/>
                <a:ea typeface="幼圆" panose="02010509060101010101" pitchFamily="49" charset="-122"/>
              </a:rPr>
              <a:t>E</a:t>
            </a:r>
            <a:r>
              <a:rPr lang="zh-CN" altLang="en-US" sz="2800" baseline="-25000">
                <a:latin typeface="幼圆" panose="02010509060101010101" pitchFamily="49" charset="-122"/>
                <a:ea typeface="幼圆" panose="02010509060101010101" pitchFamily="49" charset="-122"/>
              </a:rPr>
              <a:t>1</a:t>
            </a:r>
            <a:r>
              <a:rPr lang="zh-CN" altLang="en-US" sz="2800">
                <a:latin typeface="幼圆" panose="02010509060101010101" pitchFamily="49" charset="-122"/>
                <a:ea typeface="幼圆" panose="02010509060101010101" pitchFamily="49" charset="-122"/>
              </a:rPr>
              <a:t>, </a:t>
            </a:r>
            <a:r>
              <a:rPr lang="zh-CN" altLang="zh-CN" sz="2800">
                <a:latin typeface="幼圆" panose="02010509060101010101" pitchFamily="49" charset="-122"/>
                <a:ea typeface="幼圆" panose="02010509060101010101" pitchFamily="49" charset="-122"/>
              </a:rPr>
              <a:t>E</a:t>
            </a:r>
            <a:r>
              <a:rPr lang="zh-CN" altLang="en-US" sz="2800" baseline="-25000">
                <a:latin typeface="幼圆" panose="02010509060101010101" pitchFamily="49" charset="-122"/>
                <a:ea typeface="幼圆" panose="02010509060101010101" pitchFamily="49" charset="-122"/>
              </a:rPr>
              <a:t>2</a:t>
            </a:r>
            <a:r>
              <a:rPr lang="zh-CN" altLang="en-US" sz="2800">
                <a:latin typeface="幼圆" panose="02010509060101010101" pitchFamily="49" charset="-122"/>
                <a:ea typeface="幼圆" panose="02010509060101010101" pitchFamily="49" charset="-122"/>
              </a:rPr>
              <a:t>}</a:t>
            </a:r>
            <a:r>
              <a:rPr lang="zh-CN" altLang="zh-CN" sz="2800">
                <a:latin typeface="幼圆" panose="02010509060101010101" pitchFamily="49" charset="-122"/>
                <a:ea typeface="幼圆" panose="02010509060101010101" pitchFamily="49" charset="-122"/>
              </a:rPr>
              <a:t>), </a:t>
            </a:r>
            <a:r>
              <a:rPr lang="zh-CN" altLang="zh-CN" sz="2800">
                <a:latin typeface="幼圆" panose="02010509060101010101" pitchFamily="49" charset="-122"/>
                <a:ea typeface="幼圆" panose="02010509060101010101" pitchFamily="49" charset="-122"/>
                <a:sym typeface="Symbol" panose="05050102010706020507" pitchFamily="18" charset="2"/>
              </a:rPr>
              <a:t></a:t>
            </a:r>
            <a:r>
              <a:rPr lang="zh-CN" altLang="zh-CN" sz="2800">
                <a:latin typeface="幼圆" panose="02010509060101010101" pitchFamily="49" charset="-122"/>
                <a:ea typeface="幼圆" panose="02010509060101010101" pitchFamily="49" charset="-122"/>
              </a:rPr>
              <a:t> </a:t>
            </a:r>
            <a:r>
              <a:rPr lang="zh-CN" altLang="en-US" sz="2800" baseline="-25000">
                <a:latin typeface="幼圆" panose="02010509060101010101" pitchFamily="49" charset="-122"/>
                <a:ea typeface="幼圆" panose="02010509060101010101" pitchFamily="49" charset="-122"/>
              </a:rPr>
              <a:t>0</a:t>
            </a:r>
            <a:r>
              <a:rPr lang="zh-CN" altLang="zh-CN" sz="2800">
                <a:latin typeface="幼圆" panose="02010509060101010101" pitchFamily="49" charset="-122"/>
                <a:ea typeface="幼圆" panose="02010509060101010101" pitchFamily="49" charset="-122"/>
              </a:rPr>
              <a:t>=</a:t>
            </a:r>
            <a:r>
              <a:rPr lang="zh-CN" altLang="zh-CN" sz="2800">
                <a:latin typeface="幼圆" panose="02010509060101010101" pitchFamily="49" charset="-122"/>
                <a:ea typeface="幼圆" panose="02010509060101010101" pitchFamily="49" charset="-122"/>
                <a:sym typeface="Symbol" panose="05050102010706020507" pitchFamily="18" charset="2"/>
              </a:rPr>
              <a:t></a:t>
            </a:r>
          </a:p>
          <a:p>
            <a:pPr marL="609600" indent="-609600">
              <a:lnSpc>
                <a:spcPts val="3600"/>
              </a:lnSpc>
              <a:buFontTx/>
              <a:buNone/>
            </a:pPr>
            <a:r>
              <a:rPr lang="zh-CN" altLang="zh-CN" sz="2800">
                <a:latin typeface="幼圆" panose="02010509060101010101" pitchFamily="49" charset="-122"/>
                <a:ea typeface="幼圆" panose="02010509060101010101" pitchFamily="49" charset="-122"/>
                <a:sym typeface="Symbol" panose="05050102010706020507" pitchFamily="18" charset="2"/>
              </a:rPr>
              <a:t>(2)如果</a:t>
            </a:r>
            <a:r>
              <a:rPr lang="zh-CN" altLang="en-US" sz="2800">
                <a:latin typeface="幼圆" panose="02010509060101010101" pitchFamily="49" charset="-122"/>
                <a:ea typeface="幼圆" panose="02010509060101010101" pitchFamily="49" charset="-122"/>
                <a:sym typeface="Symbol" panose="05050102010706020507" pitchFamily="18" charset="2"/>
              </a:rPr>
              <a:t>W</a:t>
            </a:r>
            <a:r>
              <a:rPr lang="zh-CN" altLang="zh-CN" sz="2800" baseline="-25000">
                <a:latin typeface="幼圆" panose="02010509060101010101" pitchFamily="49" charset="-122"/>
                <a:ea typeface="幼圆" panose="02010509060101010101" pitchFamily="49" charset="-122"/>
              </a:rPr>
              <a:t>k</a:t>
            </a:r>
            <a:r>
              <a:rPr lang="zh-CN" altLang="zh-CN" sz="2800">
                <a:latin typeface="幼圆" panose="02010509060101010101" pitchFamily="49" charset="-122"/>
                <a:ea typeface="幼圆" panose="02010509060101010101" pitchFamily="49" charset="-122"/>
                <a:sym typeface="Symbol" panose="05050102010706020507" pitchFamily="18" charset="2"/>
              </a:rPr>
              <a:t>已经合一,则算法停止, </a:t>
            </a:r>
            <a:r>
              <a:rPr lang="zh-CN" altLang="zh-CN" sz="2800">
                <a:latin typeface="幼圆" panose="02010509060101010101" pitchFamily="49" charset="-122"/>
                <a:ea typeface="幼圆" panose="02010509060101010101" pitchFamily="49" charset="-122"/>
              </a:rPr>
              <a:t> </a:t>
            </a:r>
            <a:r>
              <a:rPr lang="zh-CN" altLang="zh-CN" sz="2800" baseline="-25000">
                <a:latin typeface="幼圆" panose="02010509060101010101" pitchFamily="49" charset="-122"/>
                <a:ea typeface="幼圆" panose="02010509060101010101" pitchFamily="49" charset="-122"/>
              </a:rPr>
              <a:t>k</a:t>
            </a:r>
            <a:r>
              <a:rPr lang="zh-CN" altLang="zh-CN" sz="2800">
                <a:latin typeface="幼圆" panose="02010509060101010101" pitchFamily="49" charset="-122"/>
                <a:ea typeface="幼圆" panose="02010509060101010101" pitchFamily="49" charset="-122"/>
              </a:rPr>
              <a:t>=mgu</a:t>
            </a:r>
          </a:p>
          <a:p>
            <a:pPr marL="609600" indent="-609600">
              <a:lnSpc>
                <a:spcPts val="3600"/>
              </a:lnSpc>
              <a:buFontTx/>
              <a:buNone/>
            </a:pPr>
            <a:r>
              <a:rPr lang="zh-CN" altLang="zh-CN" sz="2800">
                <a:latin typeface="幼圆" panose="02010509060101010101" pitchFamily="49" charset="-122"/>
                <a:ea typeface="幼圆" panose="02010509060101010101" pitchFamily="49" charset="-122"/>
              </a:rPr>
              <a:t> </a:t>
            </a:r>
            <a:r>
              <a:rPr lang="zh-CN" altLang="en-US" sz="2800">
                <a:latin typeface="幼圆" panose="02010509060101010101" pitchFamily="49" charset="-122"/>
                <a:ea typeface="幼圆" panose="02010509060101010101" pitchFamily="49" charset="-122"/>
              </a:rPr>
              <a:t>  否则，</a:t>
            </a:r>
            <a:r>
              <a:rPr lang="zh-CN" altLang="zh-CN" sz="2800">
                <a:latin typeface="幼圆" panose="02010509060101010101" pitchFamily="49" charset="-122"/>
                <a:ea typeface="幼圆" panose="02010509060101010101" pitchFamily="49" charset="-122"/>
              </a:rPr>
              <a:t>求出</a:t>
            </a:r>
            <a:r>
              <a:rPr lang="zh-CN" altLang="en-US" sz="2800">
                <a:latin typeface="幼圆" panose="02010509060101010101" pitchFamily="49" charset="-122"/>
                <a:ea typeface="幼圆" panose="02010509060101010101" pitchFamily="49" charset="-122"/>
              </a:rPr>
              <a:t>W</a:t>
            </a:r>
            <a:r>
              <a:rPr lang="zh-CN" altLang="zh-CN" sz="2800" baseline="-25000">
                <a:latin typeface="幼圆" panose="02010509060101010101" pitchFamily="49" charset="-122"/>
                <a:ea typeface="幼圆" panose="02010509060101010101" pitchFamily="49" charset="-122"/>
              </a:rPr>
              <a:t>k</a:t>
            </a:r>
            <a:r>
              <a:rPr lang="zh-CN" altLang="zh-CN" sz="2800">
                <a:latin typeface="幼圆" panose="02010509060101010101" pitchFamily="49" charset="-122"/>
                <a:ea typeface="幼圆" panose="02010509060101010101" pitchFamily="49" charset="-122"/>
              </a:rPr>
              <a:t>的差异集D</a:t>
            </a:r>
            <a:r>
              <a:rPr lang="zh-CN" altLang="zh-CN" sz="2800" baseline="-25000">
                <a:latin typeface="幼圆" panose="02010509060101010101" pitchFamily="49" charset="-122"/>
                <a:ea typeface="幼圆" panose="02010509060101010101" pitchFamily="49" charset="-122"/>
              </a:rPr>
              <a:t>k</a:t>
            </a:r>
            <a:endParaRPr lang="zh-CN" altLang="zh-CN" sz="2800">
              <a:latin typeface="幼圆" panose="02010509060101010101" pitchFamily="49" charset="-122"/>
              <a:ea typeface="幼圆" panose="02010509060101010101" pitchFamily="49" charset="-122"/>
            </a:endParaRPr>
          </a:p>
          <a:p>
            <a:pPr marL="609600" indent="-609600">
              <a:lnSpc>
                <a:spcPts val="3600"/>
              </a:lnSpc>
              <a:buFontTx/>
              <a:buNone/>
            </a:pPr>
            <a:r>
              <a:rPr lang="zh-CN" altLang="zh-CN" sz="2800">
                <a:latin typeface="幼圆" panose="02010509060101010101" pitchFamily="49" charset="-122"/>
                <a:ea typeface="幼圆" panose="02010509060101010101" pitchFamily="49" charset="-122"/>
              </a:rPr>
              <a:t>(</a:t>
            </a:r>
            <a:r>
              <a:rPr lang="zh-CN" altLang="en-US" sz="2800">
                <a:latin typeface="幼圆" panose="02010509060101010101" pitchFamily="49" charset="-122"/>
                <a:ea typeface="幼圆" panose="02010509060101010101" pitchFamily="49" charset="-122"/>
              </a:rPr>
              <a:t>3</a:t>
            </a:r>
            <a:r>
              <a:rPr lang="zh-CN" altLang="zh-CN" sz="2800">
                <a:latin typeface="幼圆" panose="02010509060101010101" pitchFamily="49" charset="-122"/>
                <a:ea typeface="幼圆" panose="02010509060101010101" pitchFamily="49" charset="-122"/>
              </a:rPr>
              <a:t>)</a:t>
            </a:r>
            <a:r>
              <a:rPr lang="zh-CN" altLang="zh-CN" sz="2800">
                <a:solidFill>
                  <a:srgbClr val="333300"/>
                </a:solidFill>
                <a:latin typeface="幼圆" panose="02010509060101010101" pitchFamily="49" charset="-122"/>
                <a:ea typeface="幼圆" panose="02010509060101010101" pitchFamily="49" charset="-122"/>
              </a:rPr>
              <a:t>如果D</a:t>
            </a:r>
            <a:r>
              <a:rPr lang="zh-CN" altLang="zh-CN" sz="2800" baseline="-25000">
                <a:solidFill>
                  <a:srgbClr val="333300"/>
                </a:solidFill>
                <a:latin typeface="幼圆" panose="02010509060101010101" pitchFamily="49" charset="-122"/>
                <a:ea typeface="幼圆" panose="02010509060101010101" pitchFamily="49" charset="-122"/>
              </a:rPr>
              <a:t>k</a:t>
            </a:r>
            <a:r>
              <a:rPr lang="zh-CN" altLang="zh-CN" sz="2800">
                <a:solidFill>
                  <a:srgbClr val="333300"/>
                </a:solidFill>
                <a:latin typeface="幼圆" panose="02010509060101010101" pitchFamily="49" charset="-122"/>
                <a:ea typeface="幼圆" panose="02010509060101010101" pitchFamily="49" charset="-122"/>
              </a:rPr>
              <a:t>中存在元素x</a:t>
            </a:r>
            <a:r>
              <a:rPr lang="zh-CN" altLang="zh-CN" sz="2800" baseline="-25000">
                <a:solidFill>
                  <a:srgbClr val="333300"/>
                </a:solidFill>
                <a:latin typeface="幼圆" panose="02010509060101010101" pitchFamily="49" charset="-122"/>
                <a:ea typeface="幼圆" panose="02010509060101010101" pitchFamily="49" charset="-122"/>
              </a:rPr>
              <a:t>k </a:t>
            </a:r>
            <a:r>
              <a:rPr lang="zh-CN" altLang="zh-CN" sz="2800">
                <a:solidFill>
                  <a:srgbClr val="333300"/>
                </a:solidFill>
                <a:latin typeface="幼圆" panose="02010509060101010101" pitchFamily="49" charset="-122"/>
                <a:ea typeface="幼圆" panose="02010509060101010101" pitchFamily="49" charset="-122"/>
              </a:rPr>
              <a:t>,</a:t>
            </a:r>
            <a:r>
              <a:rPr lang="zh-CN" altLang="zh-CN" sz="2800" baseline="-25000">
                <a:solidFill>
                  <a:srgbClr val="333300"/>
                </a:solidFill>
                <a:latin typeface="幼圆" panose="02010509060101010101" pitchFamily="49" charset="-122"/>
                <a:ea typeface="幼圆" panose="02010509060101010101" pitchFamily="49" charset="-122"/>
              </a:rPr>
              <a:t> </a:t>
            </a:r>
            <a:r>
              <a:rPr lang="zh-CN" altLang="zh-CN" sz="2800">
                <a:solidFill>
                  <a:srgbClr val="333300"/>
                </a:solidFill>
                <a:latin typeface="幼圆" panose="02010509060101010101" pitchFamily="49" charset="-122"/>
                <a:ea typeface="幼圆" panose="02010509060101010101" pitchFamily="49" charset="-122"/>
              </a:rPr>
              <a:t>t</a:t>
            </a:r>
            <a:r>
              <a:rPr lang="zh-CN" altLang="zh-CN" sz="2800" baseline="-25000">
                <a:solidFill>
                  <a:srgbClr val="333300"/>
                </a:solidFill>
                <a:latin typeface="幼圆" panose="02010509060101010101" pitchFamily="49" charset="-122"/>
                <a:ea typeface="幼圆" panose="02010509060101010101" pitchFamily="49" charset="-122"/>
              </a:rPr>
              <a:t>k</a:t>
            </a:r>
            <a:r>
              <a:rPr lang="zh-CN" altLang="zh-CN" sz="2800">
                <a:solidFill>
                  <a:srgbClr val="333300"/>
                </a:solidFill>
                <a:latin typeface="幼圆" panose="02010509060101010101" pitchFamily="49" charset="-122"/>
                <a:ea typeface="幼圆" panose="02010509060101010101" pitchFamily="49" charset="-122"/>
              </a:rPr>
              <a:t>,且x</a:t>
            </a:r>
            <a:r>
              <a:rPr lang="zh-CN" altLang="zh-CN" sz="2800" baseline="-25000">
                <a:solidFill>
                  <a:srgbClr val="333300"/>
                </a:solidFill>
                <a:latin typeface="幼圆" panose="02010509060101010101" pitchFamily="49" charset="-122"/>
                <a:ea typeface="幼圆" panose="02010509060101010101" pitchFamily="49" charset="-122"/>
              </a:rPr>
              <a:t>k</a:t>
            </a:r>
            <a:r>
              <a:rPr lang="zh-CN" altLang="zh-CN" sz="2800">
                <a:solidFill>
                  <a:srgbClr val="333300"/>
                </a:solidFill>
                <a:latin typeface="幼圆" panose="02010509060101010101" pitchFamily="49" charset="-122"/>
                <a:ea typeface="幼圆" panose="02010509060101010101" pitchFamily="49" charset="-122"/>
              </a:rPr>
              <a:t>不在t</a:t>
            </a:r>
            <a:r>
              <a:rPr lang="zh-CN" altLang="zh-CN" sz="2800" baseline="-25000">
                <a:solidFill>
                  <a:srgbClr val="333300"/>
                </a:solidFill>
                <a:latin typeface="幼圆" panose="02010509060101010101" pitchFamily="49" charset="-122"/>
                <a:ea typeface="幼圆" panose="02010509060101010101" pitchFamily="49" charset="-122"/>
              </a:rPr>
              <a:t>k</a:t>
            </a:r>
            <a:r>
              <a:rPr lang="zh-CN" altLang="zh-CN" sz="2800">
                <a:solidFill>
                  <a:srgbClr val="333300"/>
                </a:solidFill>
                <a:latin typeface="幼圆" panose="02010509060101010101" pitchFamily="49" charset="-122"/>
                <a:ea typeface="幼圆" panose="02010509060101010101" pitchFamily="49" charset="-122"/>
              </a:rPr>
              <a:t>中出现,</a:t>
            </a:r>
            <a:r>
              <a:rPr lang="zh-CN" altLang="zh-CN" sz="2800">
                <a:latin typeface="幼圆" panose="02010509060101010101" pitchFamily="49" charset="-122"/>
                <a:ea typeface="幼圆" panose="02010509060101010101" pitchFamily="49" charset="-122"/>
              </a:rPr>
              <a:t>则转</a:t>
            </a:r>
            <a:r>
              <a:rPr lang="zh-CN" altLang="en-US" sz="2800">
                <a:latin typeface="幼圆" panose="02010509060101010101" pitchFamily="49" charset="-122"/>
                <a:ea typeface="幼圆" panose="02010509060101010101" pitchFamily="49" charset="-122"/>
              </a:rPr>
              <a:t>(4)；否则不可合一，停止</a:t>
            </a:r>
            <a:endParaRPr lang="zh-CN" altLang="zh-CN" sz="2800">
              <a:latin typeface="幼圆" panose="02010509060101010101" pitchFamily="49" charset="-122"/>
              <a:ea typeface="幼圆" panose="02010509060101010101" pitchFamily="49" charset="-122"/>
            </a:endParaRPr>
          </a:p>
          <a:p>
            <a:pPr marL="609600" indent="-609600">
              <a:lnSpc>
                <a:spcPts val="3600"/>
              </a:lnSpc>
              <a:buFontTx/>
              <a:buNone/>
            </a:pPr>
            <a:r>
              <a:rPr lang="zh-CN" altLang="en-US" sz="2800">
                <a:latin typeface="幼圆" panose="02010509060101010101" pitchFamily="49" charset="-122"/>
                <a:ea typeface="幼圆" panose="02010509060101010101" pitchFamily="49" charset="-122"/>
              </a:rPr>
              <a:t>(4)令       </a:t>
            </a:r>
            <a:r>
              <a:rPr lang="zh-CN" altLang="zh-CN" sz="2800">
                <a:latin typeface="幼圆" panose="02010509060101010101" pitchFamily="49" charset="-122"/>
                <a:ea typeface="幼圆" panose="02010509060101010101" pitchFamily="49" charset="-122"/>
              </a:rPr>
              <a:t> </a:t>
            </a:r>
            <a:r>
              <a:rPr lang="zh-CN" altLang="zh-CN" sz="2800">
                <a:latin typeface="幼圆" panose="02010509060101010101" pitchFamily="49" charset="-122"/>
                <a:ea typeface="幼圆" panose="02010509060101010101" pitchFamily="49" charset="-122"/>
                <a:sym typeface="Symbol" panose="05050102010706020507" pitchFamily="18" charset="2"/>
              </a:rPr>
              <a:t></a:t>
            </a:r>
            <a:r>
              <a:rPr lang="zh-CN" altLang="zh-CN" sz="2800">
                <a:latin typeface="幼圆" panose="02010509060101010101" pitchFamily="49" charset="-122"/>
                <a:ea typeface="幼圆" panose="02010509060101010101" pitchFamily="49" charset="-122"/>
              </a:rPr>
              <a:t> </a:t>
            </a:r>
            <a:r>
              <a:rPr lang="zh-CN" altLang="zh-CN" sz="2800" baseline="-25000">
                <a:latin typeface="幼圆" panose="02010509060101010101" pitchFamily="49" charset="-122"/>
                <a:ea typeface="幼圆" panose="02010509060101010101" pitchFamily="49" charset="-122"/>
              </a:rPr>
              <a:t>k+1</a:t>
            </a:r>
            <a:r>
              <a:rPr lang="zh-CN" altLang="zh-CN" sz="2800">
                <a:latin typeface="幼圆" panose="02010509060101010101" pitchFamily="49" charset="-122"/>
                <a:ea typeface="幼圆" panose="02010509060101010101" pitchFamily="49" charset="-122"/>
              </a:rPr>
              <a:t>= </a:t>
            </a:r>
            <a:r>
              <a:rPr lang="zh-CN" altLang="zh-CN" sz="2800">
                <a:latin typeface="幼圆" panose="02010509060101010101" pitchFamily="49" charset="-122"/>
                <a:ea typeface="幼圆" panose="02010509060101010101" pitchFamily="49" charset="-122"/>
                <a:sym typeface="Symbol" panose="05050102010706020507" pitchFamily="18" charset="2"/>
              </a:rPr>
              <a:t></a:t>
            </a:r>
            <a:r>
              <a:rPr lang="zh-CN" altLang="zh-CN" sz="2800">
                <a:latin typeface="幼圆" panose="02010509060101010101" pitchFamily="49" charset="-122"/>
                <a:ea typeface="幼圆" panose="02010509060101010101" pitchFamily="49" charset="-122"/>
              </a:rPr>
              <a:t> </a:t>
            </a:r>
            <a:r>
              <a:rPr lang="zh-CN" altLang="zh-CN" sz="2800" baseline="-25000">
                <a:latin typeface="幼圆" panose="02010509060101010101" pitchFamily="49" charset="-122"/>
                <a:ea typeface="幼圆" panose="02010509060101010101" pitchFamily="49" charset="-122"/>
              </a:rPr>
              <a:t>k </a:t>
            </a:r>
            <a:r>
              <a:rPr lang="zh-CN" altLang="zh-CN" sz="2800">
                <a:latin typeface="幼圆" panose="02010509060101010101" pitchFamily="49" charset="-122"/>
                <a:ea typeface="幼圆" panose="02010509060101010101" pitchFamily="49" charset="-122"/>
              </a:rPr>
              <a:t>•{t</a:t>
            </a:r>
            <a:r>
              <a:rPr lang="zh-CN" altLang="zh-CN" sz="2800" baseline="-25000">
                <a:latin typeface="幼圆" panose="02010509060101010101" pitchFamily="49" charset="-122"/>
                <a:ea typeface="幼圆" panose="02010509060101010101" pitchFamily="49" charset="-122"/>
              </a:rPr>
              <a:t>k </a:t>
            </a:r>
            <a:r>
              <a:rPr lang="zh-CN" altLang="zh-CN" sz="2800">
                <a:latin typeface="幼圆" panose="02010509060101010101" pitchFamily="49" charset="-122"/>
                <a:ea typeface="幼圆" panose="02010509060101010101" pitchFamily="49" charset="-122"/>
              </a:rPr>
              <a:t>/x</a:t>
            </a:r>
            <a:r>
              <a:rPr lang="zh-CN" altLang="zh-CN" sz="2800" baseline="-25000">
                <a:latin typeface="幼圆" panose="02010509060101010101" pitchFamily="49" charset="-122"/>
                <a:ea typeface="幼圆" panose="02010509060101010101" pitchFamily="49" charset="-122"/>
              </a:rPr>
              <a:t>k</a:t>
            </a:r>
            <a:r>
              <a:rPr lang="zh-CN" altLang="zh-CN" sz="2800">
                <a:latin typeface="幼圆" panose="02010509060101010101" pitchFamily="49" charset="-122"/>
                <a:ea typeface="幼圆" panose="02010509060101010101" pitchFamily="49" charset="-122"/>
              </a:rPr>
              <a:t>}</a:t>
            </a:r>
          </a:p>
          <a:p>
            <a:pPr marL="609600" indent="-609600">
              <a:lnSpc>
                <a:spcPts val="3600"/>
              </a:lnSpc>
              <a:buFontTx/>
              <a:buNone/>
            </a:pPr>
            <a:r>
              <a:rPr lang="zh-CN" altLang="zh-CN" sz="2800">
                <a:latin typeface="幼圆" panose="02010509060101010101" pitchFamily="49" charset="-122"/>
                <a:ea typeface="幼圆" panose="02010509060101010101" pitchFamily="49" charset="-122"/>
              </a:rPr>
              <a:t>                 </a:t>
            </a:r>
            <a:r>
              <a:rPr lang="zh-CN" altLang="en-US" sz="2800">
                <a:latin typeface="幼圆" panose="02010509060101010101" pitchFamily="49" charset="-122"/>
                <a:ea typeface="幼圆" panose="02010509060101010101" pitchFamily="49" charset="-122"/>
              </a:rPr>
              <a:t>W</a:t>
            </a:r>
            <a:r>
              <a:rPr lang="zh-CN" altLang="zh-CN" sz="2800">
                <a:latin typeface="幼圆" panose="02010509060101010101" pitchFamily="49" charset="-122"/>
                <a:ea typeface="幼圆" panose="02010509060101010101" pitchFamily="49" charset="-122"/>
              </a:rPr>
              <a:t> </a:t>
            </a:r>
            <a:r>
              <a:rPr lang="zh-CN" altLang="zh-CN" sz="2800" baseline="-25000">
                <a:latin typeface="幼圆" panose="02010509060101010101" pitchFamily="49" charset="-122"/>
                <a:ea typeface="幼圆" panose="02010509060101010101" pitchFamily="49" charset="-122"/>
              </a:rPr>
              <a:t>k+1</a:t>
            </a:r>
            <a:r>
              <a:rPr lang="zh-CN" altLang="zh-CN" sz="2800">
                <a:latin typeface="幼圆" panose="02010509060101010101" pitchFamily="49" charset="-122"/>
                <a:ea typeface="幼圆" panose="02010509060101010101" pitchFamily="49" charset="-122"/>
              </a:rPr>
              <a:t>= </a:t>
            </a:r>
            <a:r>
              <a:rPr lang="zh-CN" altLang="en-US" sz="2800">
                <a:latin typeface="幼圆" panose="02010509060101010101" pitchFamily="49" charset="-122"/>
                <a:ea typeface="幼圆" panose="02010509060101010101" pitchFamily="49" charset="-122"/>
              </a:rPr>
              <a:t>W</a:t>
            </a:r>
            <a:r>
              <a:rPr lang="zh-CN" altLang="zh-CN" sz="2800">
                <a:latin typeface="幼圆" panose="02010509060101010101" pitchFamily="49" charset="-122"/>
                <a:ea typeface="幼圆" panose="02010509060101010101" pitchFamily="49" charset="-122"/>
              </a:rPr>
              <a:t> </a:t>
            </a:r>
            <a:r>
              <a:rPr lang="zh-CN" altLang="zh-CN" sz="2800" baseline="-25000">
                <a:latin typeface="幼圆" panose="02010509060101010101" pitchFamily="49" charset="-122"/>
                <a:ea typeface="幼圆" panose="02010509060101010101" pitchFamily="49" charset="-122"/>
              </a:rPr>
              <a:t>k</a:t>
            </a:r>
            <a:r>
              <a:rPr lang="zh-CN" altLang="zh-CN" sz="2800">
                <a:latin typeface="幼圆" panose="02010509060101010101" pitchFamily="49" charset="-122"/>
                <a:ea typeface="幼圆" panose="02010509060101010101" pitchFamily="49" charset="-122"/>
              </a:rPr>
              <a:t>{t</a:t>
            </a:r>
            <a:r>
              <a:rPr lang="zh-CN" altLang="zh-CN" sz="2800" baseline="-25000">
                <a:latin typeface="幼圆" panose="02010509060101010101" pitchFamily="49" charset="-122"/>
                <a:ea typeface="幼圆" panose="02010509060101010101" pitchFamily="49" charset="-122"/>
              </a:rPr>
              <a:t>k </a:t>
            </a:r>
            <a:r>
              <a:rPr lang="zh-CN" altLang="zh-CN" sz="2800">
                <a:latin typeface="幼圆" panose="02010509060101010101" pitchFamily="49" charset="-122"/>
                <a:ea typeface="幼圆" panose="02010509060101010101" pitchFamily="49" charset="-122"/>
              </a:rPr>
              <a:t>/x</a:t>
            </a:r>
            <a:r>
              <a:rPr lang="zh-CN" altLang="zh-CN" sz="2800" baseline="-25000">
                <a:latin typeface="幼圆" panose="02010509060101010101" pitchFamily="49" charset="-122"/>
                <a:ea typeface="幼圆" panose="02010509060101010101" pitchFamily="49" charset="-122"/>
              </a:rPr>
              <a:t>k</a:t>
            </a:r>
            <a:r>
              <a:rPr lang="zh-CN" altLang="zh-CN" sz="2800">
                <a:latin typeface="幼圆" panose="02010509060101010101" pitchFamily="49" charset="-122"/>
                <a:ea typeface="幼圆" panose="02010509060101010101" pitchFamily="49" charset="-122"/>
              </a:rPr>
              <a:t>}</a:t>
            </a:r>
            <a:r>
              <a:rPr lang="zh-CN" altLang="en-US" sz="2800">
                <a:latin typeface="幼圆" panose="02010509060101010101" pitchFamily="49" charset="-122"/>
                <a:ea typeface="幼圆" panose="02010509060101010101" pitchFamily="49" charset="-122"/>
              </a:rPr>
              <a:t>=</a:t>
            </a:r>
            <a:r>
              <a:rPr lang="en-US" altLang="zh-CN" sz="2800">
                <a:latin typeface="幼圆" panose="02010509060101010101" pitchFamily="49" charset="-122"/>
                <a:ea typeface="幼圆" panose="02010509060101010101" pitchFamily="49" charset="-122"/>
              </a:rPr>
              <a:t>W </a:t>
            </a:r>
            <a:r>
              <a:rPr lang="zh-CN" altLang="zh-CN" sz="2800">
                <a:latin typeface="幼圆" panose="02010509060101010101" pitchFamily="49" charset="-122"/>
                <a:ea typeface="幼圆" panose="02010509060101010101" pitchFamily="49" charset="-122"/>
                <a:sym typeface="Symbol" panose="05050102010706020507" pitchFamily="18" charset="2"/>
              </a:rPr>
              <a:t></a:t>
            </a:r>
            <a:r>
              <a:rPr lang="zh-CN" altLang="zh-CN" sz="2800">
                <a:latin typeface="幼圆" panose="02010509060101010101" pitchFamily="49" charset="-122"/>
                <a:ea typeface="幼圆" panose="02010509060101010101" pitchFamily="49" charset="-122"/>
              </a:rPr>
              <a:t> </a:t>
            </a:r>
            <a:r>
              <a:rPr lang="zh-CN" altLang="zh-CN" sz="2800" baseline="-25000">
                <a:latin typeface="幼圆" panose="02010509060101010101" pitchFamily="49" charset="-122"/>
                <a:ea typeface="幼圆" panose="02010509060101010101" pitchFamily="49" charset="-122"/>
              </a:rPr>
              <a:t>k+1</a:t>
            </a:r>
            <a:endParaRPr lang="zh-CN" altLang="zh-CN" sz="2800">
              <a:latin typeface="幼圆" panose="02010509060101010101" pitchFamily="49" charset="-122"/>
              <a:ea typeface="幼圆" panose="02010509060101010101" pitchFamily="49" charset="-122"/>
            </a:endParaRPr>
          </a:p>
          <a:p>
            <a:pPr marL="609600" indent="-609600">
              <a:lnSpc>
                <a:spcPts val="3600"/>
              </a:lnSpc>
              <a:buFontTx/>
              <a:buNone/>
            </a:pPr>
            <a:r>
              <a:rPr lang="zh-CN" altLang="en-US" sz="2800">
                <a:latin typeface="幼圆" panose="02010509060101010101" pitchFamily="49" charset="-122"/>
                <a:ea typeface="幼圆" panose="02010509060101010101" pitchFamily="49" charset="-122"/>
              </a:rPr>
              <a:t>(5)</a:t>
            </a:r>
            <a:r>
              <a:rPr lang="zh-CN" altLang="zh-CN" sz="2800">
                <a:latin typeface="幼圆" panose="02010509060101010101" pitchFamily="49" charset="-122"/>
                <a:ea typeface="幼圆" panose="02010509060101010101" pitchFamily="49" charset="-122"/>
              </a:rPr>
              <a:t>              k=k+1</a:t>
            </a:r>
          </a:p>
          <a:p>
            <a:pPr marL="609600" indent="-609600">
              <a:lnSpc>
                <a:spcPts val="3600"/>
              </a:lnSpc>
              <a:buFontTx/>
              <a:buNone/>
            </a:pPr>
            <a:r>
              <a:rPr lang="zh-CN" altLang="en-US" sz="2800">
                <a:latin typeface="幼圆" panose="02010509060101010101" pitchFamily="49" charset="-122"/>
                <a:ea typeface="幼圆" panose="02010509060101010101" pitchFamily="49" charset="-122"/>
              </a:rPr>
              <a:t>               </a:t>
            </a:r>
            <a:r>
              <a:rPr lang="zh-CN" altLang="zh-CN" sz="2800">
                <a:latin typeface="幼圆" panose="02010509060101010101" pitchFamily="49" charset="-122"/>
                <a:ea typeface="幼圆" panose="02010509060101010101" pitchFamily="49" charset="-122"/>
              </a:rPr>
              <a:t>然后转(2)</a:t>
            </a:r>
          </a:p>
        </p:txBody>
      </p:sp>
      <p:sp>
        <p:nvSpPr>
          <p:cNvPr id="71684" name="日期占位符 1">
            <a:extLst>
              <a:ext uri="{FF2B5EF4-FFF2-40B4-BE49-F238E27FC236}">
                <a16:creationId xmlns:a16="http://schemas.microsoft.com/office/drawing/2014/main" id="{FE79B96C-FAEF-4E3A-85BC-6173E6785F6D}"/>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CC4D9B3-1073-490F-B98A-7C0AF321D2D0}" type="datetime1">
              <a:rPr lang="zh-CN" altLang="en-US" sz="1400" smtClean="0"/>
              <a:pPr>
                <a:spcBef>
                  <a:spcPct val="0"/>
                </a:spcBef>
                <a:buFontTx/>
                <a:buNone/>
              </a:pPr>
              <a:t>2021/11/2</a:t>
            </a:fld>
            <a:endParaRPr lang="en-US" altLang="zh-CN" sz="1400"/>
          </a:p>
        </p:txBody>
      </p:sp>
      <p:sp>
        <p:nvSpPr>
          <p:cNvPr id="71685" name="页脚占位符 2">
            <a:extLst>
              <a:ext uri="{FF2B5EF4-FFF2-40B4-BE49-F238E27FC236}">
                <a16:creationId xmlns:a16="http://schemas.microsoft.com/office/drawing/2014/main" id="{852BAA00-2CAA-47CD-B0C5-A726E069C1F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71686" name="灯片编号占位符 3">
            <a:extLst>
              <a:ext uri="{FF2B5EF4-FFF2-40B4-BE49-F238E27FC236}">
                <a16:creationId xmlns:a16="http://schemas.microsoft.com/office/drawing/2014/main" id="{304C15A3-E258-4BF2-90A2-D2009FEA6E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0F22AB1-F455-4E49-8D2D-33339BB744FA}" type="slidenum">
              <a:rPr lang="zh-CN" altLang="en-US" sz="1400"/>
              <a:pPr>
                <a:spcBef>
                  <a:spcPct val="0"/>
                </a:spcBef>
                <a:buFontTx/>
                <a:buNone/>
              </a:pPr>
              <a:t>38</a:t>
            </a:fld>
            <a:endParaRPr lang="en-US" altLang="zh-CN" sz="1400"/>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BBEB1AAE-14EF-4DE5-928C-07875B22A3D3}"/>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合一算法</a:t>
            </a:r>
          </a:p>
        </p:txBody>
      </p:sp>
      <p:sp>
        <p:nvSpPr>
          <p:cNvPr id="73731" name="Rectangle 3">
            <a:extLst>
              <a:ext uri="{FF2B5EF4-FFF2-40B4-BE49-F238E27FC236}">
                <a16:creationId xmlns:a16="http://schemas.microsoft.com/office/drawing/2014/main" id="{73A9443F-4BFC-4893-A890-60CEF680E174}"/>
              </a:ext>
            </a:extLst>
          </p:cNvPr>
          <p:cNvSpPr>
            <a:spLocks noGrp="1" noChangeArrowheads="1"/>
          </p:cNvSpPr>
          <p:nvPr>
            <p:ph idx="1"/>
          </p:nvPr>
        </p:nvSpPr>
        <p:spPr>
          <a:xfrm>
            <a:off x="927100" y="1385888"/>
            <a:ext cx="7848600" cy="4800600"/>
          </a:xfrm>
        </p:spPr>
        <p:txBody>
          <a:bodyPr/>
          <a:lstStyle/>
          <a:p>
            <a:pPr marL="609600" indent="-609600"/>
            <a:r>
              <a:rPr lang="zh-CN" altLang="en-US">
                <a:latin typeface="幼圆" panose="02010509060101010101" pitchFamily="49" charset="-122"/>
                <a:ea typeface="幼圆" panose="02010509060101010101" pitchFamily="49" charset="-122"/>
              </a:rPr>
              <a:t>换名:</a:t>
            </a:r>
          </a:p>
          <a:p>
            <a:pPr marL="990600" lvl="1" indent="-533400"/>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P(f(x), x), P(x, a)};</a:t>
            </a:r>
          </a:p>
          <a:p>
            <a:pPr marL="990600" lvl="1" indent="-533400"/>
            <a:endParaRPr lang="en-US" altLang="zh-CN">
              <a:latin typeface="幼圆" panose="02010509060101010101" pitchFamily="49" charset="-122"/>
              <a:ea typeface="幼圆" panose="02010509060101010101" pitchFamily="49" charset="-122"/>
            </a:endParaRPr>
          </a:p>
          <a:p>
            <a:pPr marL="990600" lvl="1" indent="-533400"/>
            <a:r>
              <a:rPr lang="zh-CN" altLang="en-US">
                <a:latin typeface="幼圆" panose="02010509060101010101" pitchFamily="49" charset="-122"/>
                <a:ea typeface="幼圆" panose="02010509060101010101" pitchFamily="49" charset="-122"/>
              </a:rPr>
              <a:t>如果不换名：</a:t>
            </a:r>
            <a:r>
              <a:rPr lang="en-US" altLang="zh-CN">
                <a:latin typeface="幼圆" panose="02010509060101010101" pitchFamily="49" charset="-122"/>
                <a:ea typeface="幼圆" panose="02010509060101010101" pitchFamily="49" charset="-122"/>
              </a:rPr>
              <a:t>D={f(x), x}.</a:t>
            </a:r>
          </a:p>
          <a:p>
            <a:pPr marL="990600" lvl="1" indent="-533400"/>
            <a:endParaRPr lang="en-US" altLang="zh-CN">
              <a:latin typeface="幼圆" panose="02010509060101010101" pitchFamily="49" charset="-122"/>
              <a:ea typeface="幼圆" panose="02010509060101010101" pitchFamily="49" charset="-122"/>
            </a:endParaRPr>
          </a:p>
          <a:p>
            <a:pPr marL="990600" lvl="1" indent="-533400"/>
            <a:r>
              <a:rPr lang="zh-CN" altLang="en-US">
                <a:latin typeface="幼圆" panose="02010509060101010101" pitchFamily="49" charset="-122"/>
                <a:ea typeface="幼圆" panose="02010509060101010101" pitchFamily="49" charset="-122"/>
              </a:rPr>
              <a:t>换名: {</a:t>
            </a:r>
            <a:r>
              <a:rPr lang="en-US" altLang="zh-CN">
                <a:latin typeface="幼圆" panose="02010509060101010101" pitchFamily="49" charset="-122"/>
                <a:ea typeface="幼圆" panose="02010509060101010101" pitchFamily="49" charset="-122"/>
              </a:rPr>
              <a:t>P(f(y), y), P(x, a)};</a:t>
            </a:r>
          </a:p>
          <a:p>
            <a:pPr marL="990600" lvl="1" indent="-533400"/>
            <a:endParaRPr lang="en-US" altLang="zh-CN">
              <a:latin typeface="幼圆" panose="02010509060101010101" pitchFamily="49" charset="-122"/>
              <a:ea typeface="幼圆" panose="02010509060101010101" pitchFamily="49" charset="-122"/>
            </a:endParaRPr>
          </a:p>
          <a:p>
            <a:pPr marL="990600" lvl="1" indent="-533400"/>
            <a:r>
              <a:rPr lang="en-US" altLang="zh-CN">
                <a:latin typeface="幼圆" panose="02010509060101010101" pitchFamily="49" charset="-122"/>
                <a:ea typeface="幼圆" panose="02010509060101010101" pitchFamily="49" charset="-122"/>
              </a:rPr>
              <a:t>mgu: {f(a)/x, a/y}</a:t>
            </a:r>
          </a:p>
        </p:txBody>
      </p:sp>
      <p:sp>
        <p:nvSpPr>
          <p:cNvPr id="73732" name="日期占位符 1">
            <a:extLst>
              <a:ext uri="{FF2B5EF4-FFF2-40B4-BE49-F238E27FC236}">
                <a16:creationId xmlns:a16="http://schemas.microsoft.com/office/drawing/2014/main" id="{B10B00A4-CBB8-4923-BA3D-3A16B893B734}"/>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E6CE42C-74E3-456A-99A7-86C80B0561A8}" type="datetime1">
              <a:rPr lang="zh-CN" altLang="en-US" sz="1400" smtClean="0"/>
              <a:pPr>
                <a:spcBef>
                  <a:spcPct val="0"/>
                </a:spcBef>
                <a:buFontTx/>
                <a:buNone/>
              </a:pPr>
              <a:t>2021/11/2</a:t>
            </a:fld>
            <a:endParaRPr lang="en-US" altLang="zh-CN" sz="1400"/>
          </a:p>
        </p:txBody>
      </p:sp>
      <p:sp>
        <p:nvSpPr>
          <p:cNvPr id="73733" name="页脚占位符 2">
            <a:extLst>
              <a:ext uri="{FF2B5EF4-FFF2-40B4-BE49-F238E27FC236}">
                <a16:creationId xmlns:a16="http://schemas.microsoft.com/office/drawing/2014/main" id="{1F1D8CD9-29F8-4D33-8525-A0C7CFD8860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73734" name="灯片编号占位符 3">
            <a:extLst>
              <a:ext uri="{FF2B5EF4-FFF2-40B4-BE49-F238E27FC236}">
                <a16:creationId xmlns:a16="http://schemas.microsoft.com/office/drawing/2014/main" id="{B59AC3A6-8219-421C-8308-AAD10C8D41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3806FB3-9B3F-4841-8381-BB64B8335D8E}" type="slidenum">
              <a:rPr lang="zh-CN" altLang="en-US" sz="1400"/>
              <a:pPr>
                <a:spcBef>
                  <a:spcPct val="0"/>
                </a:spcBef>
                <a:buFontTx/>
                <a:buNone/>
              </a:pPr>
              <a:t>39</a:t>
            </a:fld>
            <a:endParaRPr lang="en-US" altLang="zh-CN" sz="140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a:extLst>
              <a:ext uri="{FF2B5EF4-FFF2-40B4-BE49-F238E27FC236}">
                <a16:creationId xmlns:a16="http://schemas.microsoft.com/office/drawing/2014/main" id="{64D0D21C-03CF-47EA-81AD-3F505BB3B264}"/>
              </a:ext>
            </a:extLst>
          </p:cNvPr>
          <p:cNvSpPr>
            <a:spLocks noGrp="1" noChangeArrowheads="1"/>
          </p:cNvSpPr>
          <p:nvPr>
            <p:ph type="title"/>
          </p:nvPr>
        </p:nvSpPr>
        <p:spPr>
          <a:xfrm>
            <a:off x="609600" y="0"/>
            <a:ext cx="7772400" cy="1143000"/>
          </a:xfrm>
        </p:spPr>
        <p:txBody>
          <a:bodyPr/>
          <a:lstStyle/>
          <a:p>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A785A828-5665-4AEF-AEAA-B6BBF9B11813}"/>
              </a:ext>
            </a:extLst>
          </p:cNvPr>
          <p:cNvSpPr>
            <a:spLocks noGrp="1" noChangeArrowheads="1"/>
          </p:cNvSpPr>
          <p:nvPr>
            <p:ph idx="1"/>
          </p:nvPr>
        </p:nvSpPr>
        <p:spPr>
          <a:xfrm>
            <a:off x="971600" y="1340768"/>
            <a:ext cx="7848872" cy="4114800"/>
          </a:xfrm>
          <a:ln>
            <a:miter lim="800000"/>
            <a:headEnd/>
            <a:tailEnd/>
          </a:ln>
        </p:spPr>
        <p:txBody>
          <a:bodyPr numCol="2"/>
          <a:lstStyle/>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4.1  </a:t>
            </a:r>
            <a:r>
              <a:rPr lang="zh-CN" altLang="zh-CN" sz="2800" b="1" dirty="0">
                <a:latin typeface="华文细黑" panose="02010600040101010101" pitchFamily="2" charset="-122"/>
                <a:ea typeface="华文细黑" panose="02010600040101010101" pitchFamily="2" charset="-122"/>
              </a:rPr>
              <a:t>概述</a:t>
            </a:r>
          </a:p>
          <a:p>
            <a:pPr marL="0" indent="0">
              <a:lnSpc>
                <a:spcPts val="4000"/>
              </a:lnSpc>
              <a:spcBef>
                <a:spcPts val="600"/>
              </a:spcBef>
              <a:spcAft>
                <a:spcPts val="600"/>
              </a:spcAft>
              <a:buFontTx/>
              <a:buNone/>
              <a:defRPr/>
            </a:pPr>
            <a:r>
              <a:rPr lang="en-US" altLang="zh-CN" sz="2800" b="1" dirty="0">
                <a:solidFill>
                  <a:srgbClr val="FF0000"/>
                </a:solidFill>
                <a:latin typeface="华文细黑" panose="02010600040101010101" pitchFamily="2" charset="-122"/>
                <a:ea typeface="华文细黑" panose="02010600040101010101" pitchFamily="2" charset="-122"/>
              </a:rPr>
              <a:t>4.2  </a:t>
            </a:r>
            <a:r>
              <a:rPr lang="zh-CN" altLang="zh-CN" sz="2800" b="1" dirty="0">
                <a:solidFill>
                  <a:srgbClr val="FF0000"/>
                </a:solidFill>
                <a:latin typeface="华文细黑" panose="02010600040101010101" pitchFamily="2" charset="-122"/>
                <a:ea typeface="华文细黑" panose="02010600040101010101" pitchFamily="2" charset="-122"/>
              </a:rPr>
              <a:t>三段论推理</a:t>
            </a:r>
            <a:endParaRPr lang="en-US" altLang="zh-CN" sz="2800" b="1" dirty="0">
              <a:solidFill>
                <a:srgbClr val="FF0000"/>
              </a:solidFill>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4.3  </a:t>
            </a:r>
            <a:r>
              <a:rPr lang="zh-CN" altLang="zh-CN" sz="2800" b="1" dirty="0">
                <a:latin typeface="华文细黑" panose="02010600040101010101" pitchFamily="2" charset="-122"/>
                <a:ea typeface="华文细黑" panose="02010600040101010101" pitchFamily="2" charset="-122"/>
              </a:rPr>
              <a:t>自然演绎推理</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4.4  </a:t>
            </a:r>
            <a:r>
              <a:rPr lang="zh-CN" altLang="zh-CN" sz="2800" b="1" dirty="0">
                <a:latin typeface="华文细黑" panose="02010600040101010101" pitchFamily="2" charset="-122"/>
                <a:ea typeface="华文细黑" panose="02010600040101010101" pitchFamily="2" charset="-122"/>
              </a:rPr>
              <a:t>归结演绎推理</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4.5  </a:t>
            </a:r>
            <a:r>
              <a:rPr lang="zh-CN" altLang="zh-CN" sz="2800" b="1" dirty="0">
                <a:latin typeface="华文细黑" panose="02010600040101010101" pitchFamily="2" charset="-122"/>
                <a:ea typeface="华文细黑" panose="02010600040101010101" pitchFamily="2" charset="-122"/>
              </a:rPr>
              <a:t>产生式系统</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4.6  </a:t>
            </a:r>
            <a:r>
              <a:rPr lang="zh-CN" altLang="zh-CN" sz="2800" b="1" dirty="0">
                <a:latin typeface="华文细黑" panose="02010600040101010101" pitchFamily="2" charset="-122"/>
                <a:ea typeface="华文细黑" panose="02010600040101010101" pitchFamily="2" charset="-122"/>
              </a:rPr>
              <a:t>小结</a:t>
            </a:r>
            <a:endParaRPr lang="zh-CN" altLang="zh-CN" sz="3600" b="1" dirty="0">
              <a:latin typeface="华文细黑" panose="02010600040101010101" pitchFamily="2" charset="-122"/>
              <a:ea typeface="华文细黑" panose="02010600040101010101" pitchFamily="2" charset="-122"/>
            </a:endParaRPr>
          </a:p>
          <a:p>
            <a:pPr>
              <a:lnSpc>
                <a:spcPct val="80000"/>
              </a:lnSpc>
              <a:buFontTx/>
              <a:buNone/>
              <a:defRPr/>
            </a:pPr>
            <a:endParaRPr lang="en-US" altLang="zh-CN" sz="2000" b="1" dirty="0">
              <a:latin typeface="隶书" pitchFamily="49" charset="-122"/>
              <a:ea typeface="隶书" pitchFamily="49" charset="-122"/>
            </a:endParaRPr>
          </a:p>
        </p:txBody>
      </p:sp>
      <p:sp>
        <p:nvSpPr>
          <p:cNvPr id="11266" name="日期占位符 3">
            <a:extLst>
              <a:ext uri="{FF2B5EF4-FFF2-40B4-BE49-F238E27FC236}">
                <a16:creationId xmlns:a16="http://schemas.microsoft.com/office/drawing/2014/main" id="{80FD4D8B-7FCE-4AC3-9BED-2586B3FAAD9E}"/>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60FE803-9084-4F39-86DA-AC50C582B2F6}" type="datetime1">
              <a:rPr lang="zh-CN" altLang="en-US" sz="1400" smtClean="0"/>
              <a:pPr>
                <a:spcBef>
                  <a:spcPct val="0"/>
                </a:spcBef>
                <a:buFontTx/>
                <a:buNone/>
              </a:pPr>
              <a:t>2021/11/2</a:t>
            </a:fld>
            <a:endParaRPr lang="en-US" altLang="zh-CN" sz="1400"/>
          </a:p>
        </p:txBody>
      </p:sp>
      <p:sp>
        <p:nvSpPr>
          <p:cNvPr id="11267" name="页脚占位符 4">
            <a:extLst>
              <a:ext uri="{FF2B5EF4-FFF2-40B4-BE49-F238E27FC236}">
                <a16:creationId xmlns:a16="http://schemas.microsoft.com/office/drawing/2014/main" id="{F9DDE2E1-77C2-410E-ABFC-B6B69A5D1E6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1268" name="灯片编号占位符 5">
            <a:extLst>
              <a:ext uri="{FF2B5EF4-FFF2-40B4-BE49-F238E27FC236}">
                <a16:creationId xmlns:a16="http://schemas.microsoft.com/office/drawing/2014/main" id="{E8D2A8A0-627C-4A9A-8624-F175CE5F57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9E3AED-0B05-4DC8-9E01-9F0A6A4B1EA4}" type="slidenum">
              <a:rPr lang="zh-CN" altLang="en-US" sz="1400"/>
              <a:pPr>
                <a:spcBef>
                  <a:spcPct val="0"/>
                </a:spcBef>
                <a:buFontTx/>
                <a:buNone/>
              </a:pPr>
              <a:t>4</a:t>
            </a:fld>
            <a:endParaRPr lang="en-US" altLang="zh-CN"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C17D6920-72FD-48D7-9853-8694A99DAFC1}"/>
              </a:ext>
            </a:extLst>
          </p:cNvPr>
          <p:cNvSpPr>
            <a:spLocks noGrp="1" noChangeArrowheads="1"/>
          </p:cNvSpPr>
          <p:nvPr>
            <p:ph type="title"/>
          </p:nvPr>
        </p:nvSpPr>
        <p:spPr/>
        <p:txBody>
          <a:bodyPr/>
          <a:lstStyle/>
          <a:p>
            <a:pPr>
              <a:defRPr/>
            </a:pPr>
            <a:r>
              <a:rPr lang="zh-CN" altLang="en-US" dirty="0">
                <a:solidFill>
                  <a:schemeClr val="accent6"/>
                </a:solidFill>
                <a:latin typeface="黑体" panose="02010609060101010101" pitchFamily="49" charset="-122"/>
                <a:ea typeface="黑体" panose="02010609060101010101" pitchFamily="49" charset="-122"/>
              </a:rPr>
              <a:t>合一算法</a:t>
            </a:r>
          </a:p>
        </p:txBody>
      </p:sp>
      <p:sp>
        <p:nvSpPr>
          <p:cNvPr id="75779" name="Rectangle 3">
            <a:extLst>
              <a:ext uri="{FF2B5EF4-FFF2-40B4-BE49-F238E27FC236}">
                <a16:creationId xmlns:a16="http://schemas.microsoft.com/office/drawing/2014/main" id="{3839446F-8F0E-40F7-A491-142135ABADE1}"/>
              </a:ext>
            </a:extLst>
          </p:cNvPr>
          <p:cNvSpPr>
            <a:spLocks noGrp="1" noChangeArrowheads="1"/>
          </p:cNvSpPr>
          <p:nvPr>
            <p:ph idx="1"/>
          </p:nvPr>
        </p:nvSpPr>
        <p:spPr>
          <a:xfrm>
            <a:off x="755650" y="1268413"/>
            <a:ext cx="7772400" cy="4114800"/>
          </a:xfrm>
        </p:spPr>
        <p:txBody>
          <a:bodyPr>
            <a:normAutofit fontScale="92500"/>
          </a:bodyPr>
          <a:lstStyle/>
          <a:p>
            <a:r>
              <a:rPr lang="zh-CN" altLang="en-US" sz="2400">
                <a:latin typeface="幼圆" panose="02010509060101010101" pitchFamily="49" charset="-122"/>
                <a:ea typeface="幼圆" panose="02010509060101010101" pitchFamily="49" charset="-122"/>
              </a:rPr>
              <a:t>求</a:t>
            </a:r>
            <a:r>
              <a:rPr lang="en-US" altLang="zh-CN" sz="2400">
                <a:latin typeface="幼圆" panose="02010509060101010101" pitchFamily="49" charset="-122"/>
                <a:ea typeface="幼圆" panose="02010509060101010101" pitchFamily="49" charset="-122"/>
              </a:rPr>
              <a:t>W={P(</a:t>
            </a:r>
            <a:r>
              <a:rPr lang="en-US" altLang="zh-CN" sz="2400">
                <a:solidFill>
                  <a:schemeClr val="hlink"/>
                </a:solidFill>
                <a:latin typeface="幼圆" panose="02010509060101010101" pitchFamily="49" charset="-122"/>
                <a:ea typeface="幼圆" panose="02010509060101010101" pitchFamily="49" charset="-122"/>
              </a:rPr>
              <a:t>a</a:t>
            </a:r>
            <a:r>
              <a:rPr lang="en-US" altLang="zh-CN" sz="2400">
                <a:latin typeface="幼圆" panose="02010509060101010101" pitchFamily="49" charset="-122"/>
                <a:ea typeface="幼圆" panose="02010509060101010101" pitchFamily="49" charset="-122"/>
              </a:rPr>
              <a:t>,x,f(g(y))), P(</a:t>
            </a:r>
            <a:r>
              <a:rPr lang="en-US" altLang="zh-CN" sz="2400">
                <a:solidFill>
                  <a:schemeClr val="hlink"/>
                </a:solidFill>
                <a:latin typeface="幼圆" panose="02010509060101010101" pitchFamily="49" charset="-122"/>
                <a:ea typeface="幼圆" panose="02010509060101010101" pitchFamily="49" charset="-122"/>
              </a:rPr>
              <a:t>z</a:t>
            </a:r>
            <a:r>
              <a:rPr lang="en-US" altLang="zh-CN" sz="2400">
                <a:latin typeface="幼圆" panose="02010509060101010101" pitchFamily="49" charset="-122"/>
                <a:ea typeface="幼圆" panose="02010509060101010101" pitchFamily="49" charset="-122"/>
              </a:rPr>
              <a:t>,f(z),f(u))}</a:t>
            </a:r>
            <a:r>
              <a:rPr lang="zh-CN" altLang="en-US" sz="2400">
                <a:latin typeface="幼圆" panose="02010509060101010101" pitchFamily="49" charset="-122"/>
                <a:ea typeface="幼圆" panose="02010509060101010101" pitchFamily="49" charset="-122"/>
              </a:rPr>
              <a:t>的</a:t>
            </a:r>
            <a:r>
              <a:rPr lang="en-US" altLang="zh-CN" sz="2400">
                <a:latin typeface="幼圆" panose="02010509060101010101" pitchFamily="49" charset="-122"/>
                <a:ea typeface="幼圆" panose="02010509060101010101" pitchFamily="49" charset="-122"/>
              </a:rPr>
              <a:t>mgu.</a:t>
            </a:r>
          </a:p>
          <a:p>
            <a:pPr lvl="1"/>
            <a:r>
              <a:rPr lang="en-US" altLang="zh-CN" sz="2400">
                <a:latin typeface="幼圆" panose="02010509060101010101" pitchFamily="49" charset="-122"/>
                <a:ea typeface="幼圆" panose="02010509060101010101" pitchFamily="49" charset="-122"/>
              </a:rPr>
              <a:t>D</a:t>
            </a:r>
            <a:r>
              <a:rPr lang="en-US" altLang="zh-CN" sz="2400" baseline="-25000">
                <a:latin typeface="幼圆" panose="02010509060101010101" pitchFamily="49" charset="-122"/>
                <a:ea typeface="幼圆" panose="02010509060101010101" pitchFamily="49" charset="-122"/>
                <a:sym typeface="Symbol" panose="05050102010706020507" pitchFamily="18" charset="2"/>
              </a:rPr>
              <a:t>0</a:t>
            </a:r>
            <a:r>
              <a:rPr lang="en-US" altLang="zh-CN" sz="2400">
                <a:latin typeface="幼圆" panose="02010509060101010101" pitchFamily="49" charset="-122"/>
                <a:ea typeface="幼圆" panose="02010509060101010101" pitchFamily="49" charset="-122"/>
              </a:rPr>
              <a:t>={a,z}.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baseline="-25000">
                <a:latin typeface="幼圆" panose="02010509060101010101" pitchFamily="49" charset="-122"/>
                <a:ea typeface="幼圆" panose="02010509060101010101" pitchFamily="49" charset="-122"/>
              </a:rPr>
              <a:t>1</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baseline="-25000">
                <a:latin typeface="幼圆" panose="02010509060101010101" pitchFamily="49" charset="-122"/>
                <a:ea typeface="幼圆" panose="02010509060101010101" pitchFamily="49" charset="-122"/>
              </a:rPr>
              <a:t> </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rPr>
              <a:t>a/z</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a:latin typeface="幼圆" panose="02010509060101010101" pitchFamily="49" charset="-122"/>
                <a:ea typeface="幼圆" panose="02010509060101010101" pitchFamily="49" charset="-122"/>
              </a:rPr>
              <a:t>a/z</a:t>
            </a:r>
            <a:r>
              <a:rPr lang="en-US" altLang="zh-CN" sz="2400">
                <a:latin typeface="幼圆" panose="02010509060101010101" pitchFamily="49" charset="-122"/>
                <a:ea typeface="幼圆" panose="02010509060101010101" pitchFamily="49" charset="-122"/>
                <a:sym typeface="Symbol" panose="05050102010706020507" pitchFamily="18" charset="2"/>
              </a:rPr>
              <a:t>}.</a:t>
            </a:r>
          </a:p>
          <a:p>
            <a:pPr lvl="1"/>
            <a:r>
              <a:rPr lang="en-US" altLang="zh-CN" sz="2400">
                <a:latin typeface="幼圆" panose="02010509060101010101" pitchFamily="49" charset="-122"/>
                <a:ea typeface="幼圆" panose="02010509060101010101" pitchFamily="49" charset="-122"/>
                <a:sym typeface="Symbol" panose="05050102010706020507" pitchFamily="18" charset="2"/>
              </a:rPr>
              <a:t>W</a:t>
            </a:r>
            <a:r>
              <a:rPr lang="en-US" altLang="zh-CN" sz="2400" baseline="-25000">
                <a:latin typeface="幼圆" panose="02010509060101010101" pitchFamily="49" charset="-122"/>
                <a:ea typeface="幼圆" panose="02010509060101010101" pitchFamily="49" charset="-122"/>
                <a:sym typeface="Symbol" panose="05050102010706020507" pitchFamily="18" charset="2"/>
              </a:rPr>
              <a:t>1</a:t>
            </a:r>
            <a:r>
              <a:rPr lang="en-US" altLang="zh-CN" sz="2400">
                <a:latin typeface="幼圆" panose="02010509060101010101" pitchFamily="49" charset="-122"/>
                <a:ea typeface="幼圆" panose="02010509060101010101" pitchFamily="49" charset="-122"/>
                <a:sym typeface="Symbol" panose="05050102010706020507" pitchFamily="18" charset="2"/>
              </a:rPr>
              <a:t>= W</a:t>
            </a:r>
            <a:r>
              <a:rPr lang="en-US" altLang="zh-CN" sz="2400" baseline="-25000">
                <a:latin typeface="幼圆" panose="02010509060101010101" pitchFamily="49" charset="-122"/>
                <a:ea typeface="幼圆" panose="02010509060101010101" pitchFamily="49" charset="-122"/>
                <a:sym typeface="Symbol" panose="05050102010706020507" pitchFamily="18" charset="2"/>
              </a:rPr>
              <a:t>0</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baseline="-25000">
                <a:latin typeface="幼圆" panose="02010509060101010101" pitchFamily="49" charset="-122"/>
                <a:ea typeface="幼圆" panose="02010509060101010101" pitchFamily="49" charset="-122"/>
              </a:rPr>
              <a:t>1 </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rPr>
              <a:t>P(a,x,f(g(y))), P(a,f(a),f(u))</a:t>
            </a:r>
            <a:r>
              <a:rPr lang="en-US" altLang="zh-CN" sz="2400">
                <a:latin typeface="幼圆" panose="02010509060101010101" pitchFamily="49" charset="-122"/>
                <a:ea typeface="幼圆" panose="02010509060101010101" pitchFamily="49" charset="-122"/>
                <a:sym typeface="Symbol" panose="05050102010706020507" pitchFamily="18" charset="2"/>
              </a:rPr>
              <a:t>}</a:t>
            </a:r>
            <a:endParaRPr lang="en-US" altLang="zh-CN" sz="2400">
              <a:latin typeface="幼圆" panose="02010509060101010101" pitchFamily="49" charset="-122"/>
              <a:ea typeface="幼圆" panose="02010509060101010101" pitchFamily="49" charset="-122"/>
            </a:endParaRPr>
          </a:p>
          <a:p>
            <a:pPr lvl="1"/>
            <a:r>
              <a:rPr lang="en-US" altLang="zh-CN" sz="2400">
                <a:latin typeface="幼圆" panose="02010509060101010101" pitchFamily="49" charset="-122"/>
                <a:ea typeface="幼圆" panose="02010509060101010101" pitchFamily="49" charset="-122"/>
              </a:rPr>
              <a:t>D</a:t>
            </a:r>
            <a:r>
              <a:rPr lang="en-US" altLang="zh-CN" sz="2400" baseline="-25000">
                <a:latin typeface="幼圆" panose="02010509060101010101" pitchFamily="49" charset="-122"/>
                <a:ea typeface="幼圆" panose="02010509060101010101" pitchFamily="49" charset="-122"/>
                <a:sym typeface="Symbol" panose="05050102010706020507" pitchFamily="18" charset="2"/>
              </a:rPr>
              <a:t>1</a:t>
            </a:r>
            <a:r>
              <a:rPr lang="en-US" altLang="zh-CN" sz="2400">
                <a:latin typeface="幼圆" panose="02010509060101010101" pitchFamily="49" charset="-122"/>
                <a:ea typeface="幼圆" panose="02010509060101010101" pitchFamily="49" charset="-122"/>
              </a:rPr>
              <a:t>={x,f(a)}.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baseline="-25000">
                <a:latin typeface="幼圆" panose="02010509060101010101" pitchFamily="49" charset="-122"/>
                <a:ea typeface="幼圆" panose="02010509060101010101" pitchFamily="49" charset="-122"/>
              </a:rPr>
              <a:t>2</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baseline="-25000">
                <a:latin typeface="幼圆" panose="02010509060101010101" pitchFamily="49" charset="-122"/>
                <a:ea typeface="幼圆" panose="02010509060101010101" pitchFamily="49" charset="-122"/>
              </a:rPr>
              <a:t>1</a:t>
            </a:r>
            <a:r>
              <a:rPr lang="en-US" altLang="zh-CN" sz="2400">
                <a:latin typeface="幼圆" panose="02010509060101010101" pitchFamily="49" charset="-122"/>
                <a:ea typeface="幼圆" panose="02010509060101010101" pitchFamily="49" charset="-122"/>
                <a:sym typeface="Symbol" panose="05050102010706020507" pitchFamily="18" charset="2"/>
              </a:rPr>
              <a:t>{f(</a:t>
            </a:r>
            <a:r>
              <a:rPr lang="en-US" altLang="zh-CN" sz="2400">
                <a:latin typeface="幼圆" panose="02010509060101010101" pitchFamily="49" charset="-122"/>
                <a:ea typeface="幼圆" panose="02010509060101010101" pitchFamily="49" charset="-122"/>
              </a:rPr>
              <a:t>a)/x</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a:latin typeface="幼圆" panose="02010509060101010101" pitchFamily="49" charset="-122"/>
                <a:ea typeface="幼圆" panose="02010509060101010101" pitchFamily="49" charset="-122"/>
              </a:rPr>
              <a:t>a/z, </a:t>
            </a:r>
            <a:r>
              <a:rPr lang="en-US" altLang="zh-CN" sz="2400">
                <a:latin typeface="幼圆" panose="02010509060101010101" pitchFamily="49" charset="-122"/>
                <a:ea typeface="幼圆" panose="02010509060101010101" pitchFamily="49" charset="-122"/>
                <a:sym typeface="Symbol" panose="05050102010706020507" pitchFamily="18" charset="2"/>
              </a:rPr>
              <a:t>f(</a:t>
            </a:r>
            <a:r>
              <a:rPr lang="en-US" altLang="zh-CN" sz="2400">
                <a:latin typeface="幼圆" panose="02010509060101010101" pitchFamily="49" charset="-122"/>
                <a:ea typeface="幼圆" panose="02010509060101010101" pitchFamily="49" charset="-122"/>
              </a:rPr>
              <a:t>a)/x</a:t>
            </a:r>
            <a:r>
              <a:rPr lang="en-US" altLang="zh-CN" sz="2400">
                <a:latin typeface="幼圆" panose="02010509060101010101" pitchFamily="49" charset="-122"/>
                <a:ea typeface="幼圆" panose="02010509060101010101" pitchFamily="49" charset="-122"/>
                <a:sym typeface="Symbol" panose="05050102010706020507" pitchFamily="18" charset="2"/>
              </a:rPr>
              <a:t>}.</a:t>
            </a:r>
          </a:p>
          <a:p>
            <a:pPr lvl="1"/>
            <a:r>
              <a:rPr lang="en-US" altLang="zh-CN" sz="2400">
                <a:latin typeface="幼圆" panose="02010509060101010101" pitchFamily="49" charset="-122"/>
                <a:ea typeface="幼圆" panose="02010509060101010101" pitchFamily="49" charset="-122"/>
                <a:sym typeface="Symbol" panose="05050102010706020507" pitchFamily="18" charset="2"/>
              </a:rPr>
              <a:t>W</a:t>
            </a:r>
            <a:r>
              <a:rPr lang="en-US" altLang="zh-CN" sz="2400" baseline="-25000">
                <a:latin typeface="幼圆" panose="02010509060101010101" pitchFamily="49" charset="-122"/>
                <a:ea typeface="幼圆" panose="02010509060101010101" pitchFamily="49" charset="-122"/>
                <a:sym typeface="Symbol" panose="05050102010706020507" pitchFamily="18" charset="2"/>
              </a:rPr>
              <a:t>2</a:t>
            </a:r>
            <a:r>
              <a:rPr lang="en-US" altLang="zh-CN" sz="2400">
                <a:latin typeface="幼圆" panose="02010509060101010101" pitchFamily="49" charset="-122"/>
                <a:ea typeface="幼圆" panose="02010509060101010101" pitchFamily="49" charset="-122"/>
                <a:sym typeface="Symbol" panose="05050102010706020507" pitchFamily="18" charset="2"/>
              </a:rPr>
              <a:t>= W</a:t>
            </a:r>
            <a:r>
              <a:rPr lang="en-US" altLang="zh-CN" sz="2400" baseline="-25000">
                <a:latin typeface="幼圆" panose="02010509060101010101" pitchFamily="49" charset="-122"/>
                <a:ea typeface="幼圆" panose="02010509060101010101" pitchFamily="49" charset="-122"/>
                <a:sym typeface="Symbol" panose="05050102010706020507" pitchFamily="18" charset="2"/>
              </a:rPr>
              <a:t>1</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baseline="-25000">
                <a:latin typeface="幼圆" panose="02010509060101010101" pitchFamily="49" charset="-122"/>
                <a:ea typeface="幼圆" panose="02010509060101010101" pitchFamily="49" charset="-122"/>
              </a:rPr>
              <a:t>2 </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rPr>
              <a:t>P(a,f(a),f(g(y))), P(a,f(a),f(u))</a:t>
            </a:r>
            <a:r>
              <a:rPr lang="en-US" altLang="zh-CN" sz="2400">
                <a:latin typeface="幼圆" panose="02010509060101010101" pitchFamily="49" charset="-122"/>
                <a:ea typeface="幼圆" panose="02010509060101010101" pitchFamily="49" charset="-122"/>
                <a:sym typeface="Symbol" panose="05050102010706020507" pitchFamily="18" charset="2"/>
              </a:rPr>
              <a:t>}</a:t>
            </a:r>
            <a:endParaRPr lang="en-US" altLang="zh-CN" sz="2400">
              <a:latin typeface="幼圆" panose="02010509060101010101" pitchFamily="49" charset="-122"/>
              <a:ea typeface="幼圆" panose="02010509060101010101" pitchFamily="49" charset="-122"/>
            </a:endParaRPr>
          </a:p>
          <a:p>
            <a:pPr lvl="1"/>
            <a:r>
              <a:rPr lang="en-US" altLang="zh-CN" sz="2400">
                <a:latin typeface="幼圆" panose="02010509060101010101" pitchFamily="49" charset="-122"/>
                <a:ea typeface="幼圆" panose="02010509060101010101" pitchFamily="49" charset="-122"/>
              </a:rPr>
              <a:t>D</a:t>
            </a:r>
            <a:r>
              <a:rPr lang="en-US" altLang="zh-CN" sz="2400" baseline="-25000">
                <a:latin typeface="幼圆" panose="02010509060101010101" pitchFamily="49" charset="-122"/>
                <a:ea typeface="幼圆" panose="02010509060101010101" pitchFamily="49" charset="-122"/>
                <a:sym typeface="Symbol" panose="05050102010706020507" pitchFamily="18" charset="2"/>
              </a:rPr>
              <a:t>2</a:t>
            </a:r>
            <a:r>
              <a:rPr lang="en-US" altLang="zh-CN" sz="2400">
                <a:latin typeface="幼圆" panose="02010509060101010101" pitchFamily="49" charset="-122"/>
                <a:ea typeface="幼圆" panose="02010509060101010101" pitchFamily="49" charset="-122"/>
              </a:rPr>
              <a:t>={g(y),u}.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baseline="-25000">
                <a:latin typeface="幼圆" panose="02010509060101010101" pitchFamily="49" charset="-122"/>
                <a:ea typeface="幼圆" panose="02010509060101010101" pitchFamily="49" charset="-122"/>
              </a:rPr>
              <a:t>3</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baseline="-25000">
                <a:latin typeface="幼圆" panose="02010509060101010101" pitchFamily="49" charset="-122"/>
                <a:ea typeface="幼圆" panose="02010509060101010101" pitchFamily="49" charset="-122"/>
              </a:rPr>
              <a:t>2</a:t>
            </a:r>
            <a:r>
              <a:rPr lang="en-US" altLang="zh-CN" sz="2400">
                <a:latin typeface="幼圆" panose="02010509060101010101" pitchFamily="49" charset="-122"/>
                <a:ea typeface="幼圆" panose="02010509060101010101" pitchFamily="49" charset="-122"/>
                <a:sym typeface="Symbol" panose="05050102010706020507" pitchFamily="18" charset="2"/>
              </a:rPr>
              <a:t>{g(</a:t>
            </a:r>
            <a:r>
              <a:rPr lang="en-US" altLang="zh-CN" sz="2400">
                <a:latin typeface="幼圆" panose="02010509060101010101" pitchFamily="49" charset="-122"/>
                <a:ea typeface="幼圆" panose="02010509060101010101" pitchFamily="49" charset="-122"/>
              </a:rPr>
              <a:t>y)/u</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rPr>
              <a:t>a/z,</a:t>
            </a:r>
            <a:r>
              <a:rPr lang="en-US" altLang="zh-CN" sz="2400">
                <a:latin typeface="幼圆" panose="02010509060101010101" pitchFamily="49" charset="-122"/>
                <a:ea typeface="幼圆" panose="02010509060101010101" pitchFamily="49" charset="-122"/>
                <a:sym typeface="Symbol" panose="05050102010706020507" pitchFamily="18" charset="2"/>
              </a:rPr>
              <a:t>f(</a:t>
            </a:r>
            <a:r>
              <a:rPr lang="en-US" altLang="zh-CN" sz="2400">
                <a:latin typeface="幼圆" panose="02010509060101010101" pitchFamily="49" charset="-122"/>
                <a:ea typeface="幼圆" panose="02010509060101010101" pitchFamily="49" charset="-122"/>
              </a:rPr>
              <a:t>a)/x, </a:t>
            </a:r>
            <a:r>
              <a:rPr lang="en-US" altLang="zh-CN" sz="2400">
                <a:latin typeface="幼圆" panose="02010509060101010101" pitchFamily="49" charset="-122"/>
                <a:ea typeface="幼圆" panose="02010509060101010101" pitchFamily="49" charset="-122"/>
                <a:sym typeface="Symbol" panose="05050102010706020507" pitchFamily="18" charset="2"/>
              </a:rPr>
              <a:t>g(</a:t>
            </a:r>
            <a:r>
              <a:rPr lang="en-US" altLang="zh-CN" sz="2400">
                <a:latin typeface="幼圆" panose="02010509060101010101" pitchFamily="49" charset="-122"/>
                <a:ea typeface="幼圆" panose="02010509060101010101" pitchFamily="49" charset="-122"/>
              </a:rPr>
              <a:t>y)/u</a:t>
            </a:r>
            <a:r>
              <a:rPr lang="en-US" altLang="zh-CN" sz="2400">
                <a:latin typeface="幼圆" panose="02010509060101010101" pitchFamily="49" charset="-122"/>
                <a:ea typeface="幼圆" panose="02010509060101010101" pitchFamily="49" charset="-122"/>
                <a:sym typeface="Symbol" panose="05050102010706020507" pitchFamily="18" charset="2"/>
              </a:rPr>
              <a:t>}</a:t>
            </a:r>
          </a:p>
          <a:p>
            <a:pPr lvl="1"/>
            <a:r>
              <a:rPr lang="en-US" altLang="zh-CN" sz="2400">
                <a:latin typeface="幼圆" panose="02010509060101010101" pitchFamily="49" charset="-122"/>
                <a:ea typeface="幼圆" panose="02010509060101010101" pitchFamily="49" charset="-122"/>
                <a:sym typeface="Symbol" panose="05050102010706020507" pitchFamily="18" charset="2"/>
              </a:rPr>
              <a:t>W</a:t>
            </a:r>
            <a:r>
              <a:rPr lang="en-US" altLang="zh-CN" sz="2400" baseline="-25000">
                <a:latin typeface="幼圆" panose="02010509060101010101" pitchFamily="49" charset="-122"/>
                <a:ea typeface="幼圆" panose="02010509060101010101" pitchFamily="49" charset="-122"/>
                <a:sym typeface="Symbol" panose="05050102010706020507" pitchFamily="18" charset="2"/>
              </a:rPr>
              <a:t>3</a:t>
            </a:r>
            <a:r>
              <a:rPr lang="en-US" altLang="zh-CN" sz="2400">
                <a:latin typeface="幼圆" panose="02010509060101010101" pitchFamily="49" charset="-122"/>
                <a:ea typeface="幼圆" panose="02010509060101010101" pitchFamily="49" charset="-122"/>
                <a:sym typeface="Symbol" panose="05050102010706020507" pitchFamily="18" charset="2"/>
              </a:rPr>
              <a:t>= W</a:t>
            </a:r>
            <a:r>
              <a:rPr lang="en-US" altLang="zh-CN" sz="2400" baseline="-25000">
                <a:latin typeface="幼圆" panose="02010509060101010101" pitchFamily="49" charset="-122"/>
                <a:ea typeface="幼圆" panose="02010509060101010101" pitchFamily="49" charset="-122"/>
                <a:sym typeface="Symbol" panose="05050102010706020507" pitchFamily="18" charset="2"/>
              </a:rPr>
              <a:t>2</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zh-CN"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baseline="-25000">
                <a:latin typeface="幼圆" panose="02010509060101010101" pitchFamily="49" charset="-122"/>
                <a:ea typeface="幼圆" panose="02010509060101010101" pitchFamily="49" charset="-122"/>
              </a:rPr>
              <a:t>3 </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rPr>
              <a:t>P(a,f(a),f(g(y)))</a:t>
            </a:r>
            <a:r>
              <a:rPr lang="en-US" altLang="zh-CN" sz="2400">
                <a:latin typeface="幼圆" panose="02010509060101010101" pitchFamily="49" charset="-122"/>
                <a:ea typeface="幼圆" panose="02010509060101010101" pitchFamily="49" charset="-122"/>
                <a:sym typeface="Symbol" panose="05050102010706020507" pitchFamily="18" charset="2"/>
              </a:rPr>
              <a:t>}</a:t>
            </a:r>
          </a:p>
          <a:p>
            <a:pPr lvl="1"/>
            <a:r>
              <a:rPr lang="zh-CN"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baseline="-25000">
                <a:latin typeface="幼圆" panose="02010509060101010101" pitchFamily="49" charset="-122"/>
                <a:ea typeface="幼圆" panose="02010509060101010101" pitchFamily="49" charset="-122"/>
              </a:rPr>
              <a:t>3</a:t>
            </a:r>
            <a:r>
              <a:rPr lang="zh-CN" altLang="en-US" sz="2400">
                <a:latin typeface="幼圆" panose="02010509060101010101" pitchFamily="49" charset="-122"/>
                <a:ea typeface="幼圆" panose="02010509060101010101" pitchFamily="49" charset="-122"/>
              </a:rPr>
              <a:t>是</a:t>
            </a:r>
            <a:r>
              <a:rPr lang="en-US" altLang="zh-CN" sz="2400">
                <a:latin typeface="幼圆" panose="02010509060101010101" pitchFamily="49" charset="-122"/>
                <a:ea typeface="幼圆" panose="02010509060101010101" pitchFamily="49" charset="-122"/>
              </a:rPr>
              <a:t>mgu.</a:t>
            </a:r>
            <a:endParaRPr lang="en-US" altLang="zh-CN" sz="2400">
              <a:latin typeface="幼圆" panose="02010509060101010101" pitchFamily="49" charset="-122"/>
              <a:ea typeface="幼圆" panose="02010509060101010101" pitchFamily="49" charset="-122"/>
              <a:sym typeface="Symbol" panose="05050102010706020507" pitchFamily="18" charset="2"/>
            </a:endParaRPr>
          </a:p>
          <a:p>
            <a:endParaRPr lang="zh-CN" altLang="en-US">
              <a:ea typeface="宋体" panose="02010600030101010101" pitchFamily="2" charset="-122"/>
            </a:endParaRPr>
          </a:p>
        </p:txBody>
      </p:sp>
      <p:sp>
        <p:nvSpPr>
          <p:cNvPr id="75780" name="日期占位符 1">
            <a:extLst>
              <a:ext uri="{FF2B5EF4-FFF2-40B4-BE49-F238E27FC236}">
                <a16:creationId xmlns:a16="http://schemas.microsoft.com/office/drawing/2014/main" id="{16FA43FF-159F-4795-8566-76149F14BFDC}"/>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CA4D7F5-7D8E-404B-BFA6-3EEC2F1C2407}" type="datetime1">
              <a:rPr lang="zh-CN" altLang="en-US" sz="1400" smtClean="0"/>
              <a:pPr>
                <a:spcBef>
                  <a:spcPct val="0"/>
                </a:spcBef>
                <a:buFontTx/>
                <a:buNone/>
              </a:pPr>
              <a:t>2021/11/2</a:t>
            </a:fld>
            <a:endParaRPr lang="en-US" altLang="zh-CN" sz="1400"/>
          </a:p>
        </p:txBody>
      </p:sp>
      <p:sp>
        <p:nvSpPr>
          <p:cNvPr id="75781" name="页脚占位符 2">
            <a:extLst>
              <a:ext uri="{FF2B5EF4-FFF2-40B4-BE49-F238E27FC236}">
                <a16:creationId xmlns:a16="http://schemas.microsoft.com/office/drawing/2014/main" id="{84E61CC3-EFCB-4CFB-A3D6-FA816D4CEB4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75782" name="灯片编号占位符 3">
            <a:extLst>
              <a:ext uri="{FF2B5EF4-FFF2-40B4-BE49-F238E27FC236}">
                <a16:creationId xmlns:a16="http://schemas.microsoft.com/office/drawing/2014/main" id="{FDEC5D18-95EF-4DD8-8AD3-C83A56DC42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3104DCF-38D3-4964-A5F4-9B85BBFC090B}" type="slidenum">
              <a:rPr lang="zh-CN" altLang="en-US" sz="1400"/>
              <a:pPr>
                <a:spcBef>
                  <a:spcPct val="0"/>
                </a:spcBef>
                <a:buFontTx/>
                <a:buNone/>
              </a:pPr>
              <a:t>40</a:t>
            </a:fld>
            <a:endParaRPr lang="en-US" altLang="zh-CN" sz="1400"/>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D7393202-2658-4747-B510-F5C37BA4AE40}"/>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合一算法</a:t>
            </a:r>
          </a:p>
        </p:txBody>
      </p:sp>
      <p:sp>
        <p:nvSpPr>
          <p:cNvPr id="77827" name="Rectangle 3">
            <a:extLst>
              <a:ext uri="{FF2B5EF4-FFF2-40B4-BE49-F238E27FC236}">
                <a16:creationId xmlns:a16="http://schemas.microsoft.com/office/drawing/2014/main" id="{764BC12C-1E2E-4910-B107-D93CE279D9C2}"/>
              </a:ext>
            </a:extLst>
          </p:cNvPr>
          <p:cNvSpPr>
            <a:spLocks noGrp="1" noChangeArrowheads="1"/>
          </p:cNvSpPr>
          <p:nvPr>
            <p:ph idx="1"/>
          </p:nvPr>
        </p:nvSpPr>
        <p:spPr>
          <a:xfrm>
            <a:off x="755650" y="1484313"/>
            <a:ext cx="7772400" cy="4114800"/>
          </a:xfrm>
        </p:spPr>
        <p:txBody>
          <a:bodyPr/>
          <a:lstStyle/>
          <a:p>
            <a:pPr>
              <a:lnSpc>
                <a:spcPct val="150000"/>
              </a:lnSpc>
            </a:pPr>
            <a:r>
              <a:rPr lang="zh-CN" altLang="en-US">
                <a:latin typeface="幼圆" panose="02010509060101010101" pitchFamily="49" charset="-122"/>
                <a:ea typeface="幼圆" panose="02010509060101010101" pitchFamily="49" charset="-122"/>
              </a:rPr>
              <a:t>求</a:t>
            </a:r>
            <a:r>
              <a:rPr lang="en-US" altLang="zh-CN">
                <a:latin typeface="幼圆" panose="02010509060101010101" pitchFamily="49" charset="-122"/>
                <a:ea typeface="幼圆" panose="02010509060101010101" pitchFamily="49" charset="-122"/>
              </a:rPr>
              <a:t>W={Q(</a:t>
            </a:r>
            <a:r>
              <a:rPr lang="en-US" altLang="zh-CN">
                <a:solidFill>
                  <a:schemeClr val="hlink"/>
                </a:solidFill>
                <a:latin typeface="幼圆" panose="02010509060101010101" pitchFamily="49" charset="-122"/>
                <a:ea typeface="幼圆" panose="02010509060101010101" pitchFamily="49" charset="-122"/>
              </a:rPr>
              <a:t>f(a)</a:t>
            </a:r>
            <a:r>
              <a:rPr lang="en-US" altLang="zh-CN">
                <a:latin typeface="幼圆" panose="02010509060101010101" pitchFamily="49" charset="-122"/>
                <a:ea typeface="幼圆" panose="02010509060101010101" pitchFamily="49" charset="-122"/>
              </a:rPr>
              <a:t>, g(x)), Q(</a:t>
            </a:r>
            <a:r>
              <a:rPr lang="en-US" altLang="zh-CN">
                <a:solidFill>
                  <a:schemeClr val="hlink"/>
                </a:solidFill>
                <a:latin typeface="幼圆" panose="02010509060101010101" pitchFamily="49" charset="-122"/>
                <a:ea typeface="幼圆" panose="02010509060101010101" pitchFamily="49" charset="-122"/>
              </a:rPr>
              <a:t>y</a:t>
            </a:r>
            <a:r>
              <a:rPr lang="en-US" altLang="zh-CN">
                <a:latin typeface="幼圆" panose="02010509060101010101" pitchFamily="49" charset="-122"/>
                <a:ea typeface="幼圆" panose="02010509060101010101" pitchFamily="49" charset="-122"/>
              </a:rPr>
              <a:t>, y)}</a:t>
            </a:r>
            <a:r>
              <a:rPr lang="zh-CN" altLang="en-US">
                <a:latin typeface="幼圆" panose="02010509060101010101" pitchFamily="49" charset="-122"/>
                <a:ea typeface="幼圆" panose="02010509060101010101" pitchFamily="49" charset="-122"/>
              </a:rPr>
              <a:t>的</a:t>
            </a:r>
            <a:r>
              <a:rPr lang="en-US" altLang="zh-CN">
                <a:latin typeface="幼圆" panose="02010509060101010101" pitchFamily="49" charset="-122"/>
                <a:ea typeface="幼圆" panose="02010509060101010101" pitchFamily="49" charset="-122"/>
              </a:rPr>
              <a:t>mgu.</a:t>
            </a:r>
          </a:p>
          <a:p>
            <a:pPr lvl="1">
              <a:lnSpc>
                <a:spcPct val="150000"/>
              </a:lnSpc>
            </a:pPr>
            <a:r>
              <a:rPr lang="en-US" altLang="zh-CN" sz="2400">
                <a:latin typeface="幼圆" panose="02010509060101010101" pitchFamily="49" charset="-122"/>
                <a:ea typeface="幼圆" panose="02010509060101010101" pitchFamily="49" charset="-122"/>
              </a:rPr>
              <a:t>D</a:t>
            </a:r>
            <a:r>
              <a:rPr lang="en-US" altLang="zh-CN" sz="2400" baseline="-25000">
                <a:latin typeface="幼圆" panose="02010509060101010101" pitchFamily="49" charset="-122"/>
                <a:ea typeface="幼圆" panose="02010509060101010101" pitchFamily="49" charset="-122"/>
                <a:sym typeface="Symbol" panose="05050102010706020507" pitchFamily="18" charset="2"/>
              </a:rPr>
              <a:t>0</a:t>
            </a:r>
            <a:r>
              <a:rPr lang="en-US" altLang="zh-CN" sz="2400">
                <a:latin typeface="幼圆" panose="02010509060101010101" pitchFamily="49" charset="-122"/>
                <a:ea typeface="幼圆" panose="02010509060101010101" pitchFamily="49" charset="-122"/>
              </a:rPr>
              <a:t>={f(a),y}. </a:t>
            </a:r>
            <a:r>
              <a:rPr lang="zh-CN" altLang="zh-CN">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baseline="-25000">
                <a:latin typeface="幼圆" panose="02010509060101010101" pitchFamily="49" charset="-122"/>
                <a:ea typeface="幼圆" panose="02010509060101010101" pitchFamily="49" charset="-122"/>
              </a:rPr>
              <a:t>1</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baseline="-25000">
                <a:latin typeface="幼圆" panose="02010509060101010101" pitchFamily="49" charset="-122"/>
                <a:ea typeface="幼圆" panose="02010509060101010101" pitchFamily="49" charset="-122"/>
              </a:rPr>
              <a:t> </a:t>
            </a:r>
            <a:r>
              <a:rPr lang="en-US" altLang="zh-CN" sz="2400">
                <a:latin typeface="幼圆" panose="02010509060101010101" pitchFamily="49" charset="-122"/>
                <a:ea typeface="幼圆" panose="02010509060101010101" pitchFamily="49" charset="-122"/>
                <a:sym typeface="Symbol" panose="05050102010706020507" pitchFamily="18" charset="2"/>
              </a:rPr>
              <a:t>{f(</a:t>
            </a:r>
            <a:r>
              <a:rPr lang="en-US" altLang="zh-CN" sz="2400">
                <a:latin typeface="幼圆" panose="02010509060101010101" pitchFamily="49" charset="-122"/>
                <a:ea typeface="幼圆" panose="02010509060101010101" pitchFamily="49" charset="-122"/>
              </a:rPr>
              <a:t>a)/y</a:t>
            </a:r>
            <a:r>
              <a:rPr lang="en-US" altLang="zh-CN" sz="2400">
                <a:latin typeface="幼圆" panose="02010509060101010101" pitchFamily="49" charset="-122"/>
                <a:ea typeface="幼圆" panose="02010509060101010101" pitchFamily="49" charset="-122"/>
                <a:sym typeface="Symbol" panose="05050102010706020507" pitchFamily="18" charset="2"/>
              </a:rPr>
              <a:t>}= {f(</a:t>
            </a:r>
            <a:r>
              <a:rPr lang="en-US" altLang="zh-CN" sz="2400">
                <a:latin typeface="幼圆" panose="02010509060101010101" pitchFamily="49" charset="-122"/>
                <a:ea typeface="幼圆" panose="02010509060101010101" pitchFamily="49" charset="-122"/>
              </a:rPr>
              <a:t>a)/y</a:t>
            </a:r>
            <a:r>
              <a:rPr lang="en-US" altLang="zh-CN" sz="2400">
                <a:latin typeface="幼圆" panose="02010509060101010101" pitchFamily="49" charset="-122"/>
                <a:ea typeface="幼圆" panose="02010509060101010101" pitchFamily="49" charset="-122"/>
                <a:sym typeface="Symbol" panose="05050102010706020507" pitchFamily="18" charset="2"/>
              </a:rPr>
              <a:t>}.</a:t>
            </a:r>
          </a:p>
          <a:p>
            <a:pPr lvl="1">
              <a:lnSpc>
                <a:spcPct val="150000"/>
              </a:lnSpc>
            </a:pPr>
            <a:r>
              <a:rPr lang="en-US" altLang="zh-CN" sz="2400">
                <a:latin typeface="幼圆" panose="02010509060101010101" pitchFamily="49" charset="-122"/>
                <a:ea typeface="幼圆" panose="02010509060101010101" pitchFamily="49" charset="-122"/>
                <a:sym typeface="Symbol" panose="05050102010706020507" pitchFamily="18" charset="2"/>
              </a:rPr>
              <a:t>W</a:t>
            </a:r>
            <a:r>
              <a:rPr lang="en-US" altLang="zh-CN" sz="2400" baseline="-25000">
                <a:latin typeface="幼圆" panose="02010509060101010101" pitchFamily="49" charset="-122"/>
                <a:ea typeface="幼圆" panose="02010509060101010101" pitchFamily="49" charset="-122"/>
                <a:sym typeface="Symbol" panose="05050102010706020507" pitchFamily="18" charset="2"/>
              </a:rPr>
              <a:t>1</a:t>
            </a:r>
            <a:r>
              <a:rPr lang="en-US" altLang="zh-CN" sz="2400">
                <a:latin typeface="幼圆" panose="02010509060101010101" pitchFamily="49" charset="-122"/>
                <a:ea typeface="幼圆" panose="02010509060101010101" pitchFamily="49" charset="-122"/>
                <a:sym typeface="Symbol" panose="05050102010706020507" pitchFamily="18" charset="2"/>
              </a:rPr>
              <a:t>= W</a:t>
            </a:r>
            <a:r>
              <a:rPr lang="en-US" altLang="zh-CN" sz="2400" baseline="-25000">
                <a:latin typeface="幼圆" panose="02010509060101010101" pitchFamily="49" charset="-122"/>
                <a:ea typeface="幼圆" panose="02010509060101010101" pitchFamily="49" charset="-122"/>
                <a:sym typeface="Symbol" panose="05050102010706020507" pitchFamily="18" charset="2"/>
              </a:rPr>
              <a:t>0</a:t>
            </a:r>
            <a:r>
              <a:rPr lang="en-US" altLang="zh-CN" sz="2400">
                <a:latin typeface="幼圆" panose="02010509060101010101" pitchFamily="49" charset="-122"/>
                <a:ea typeface="幼圆" panose="02010509060101010101" pitchFamily="49" charset="-122"/>
                <a:sym typeface="Symbol" panose="05050102010706020507" pitchFamily="18" charset="2"/>
              </a:rPr>
              <a:t>  </a:t>
            </a:r>
            <a:r>
              <a:rPr lang="zh-CN" altLang="zh-CN">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baseline="-25000">
                <a:latin typeface="幼圆" panose="02010509060101010101" pitchFamily="49" charset="-122"/>
                <a:ea typeface="幼圆" panose="02010509060101010101" pitchFamily="49" charset="-122"/>
              </a:rPr>
              <a:t>1 </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en-US" altLang="zh-CN" sz="2400">
                <a:latin typeface="幼圆" panose="02010509060101010101" pitchFamily="49" charset="-122"/>
                <a:ea typeface="幼圆" panose="02010509060101010101" pitchFamily="49" charset="-122"/>
              </a:rPr>
              <a:t>Q(f(a), g(x)), Q(f(a), f(a))</a:t>
            </a:r>
            <a:r>
              <a:rPr lang="en-US" altLang="zh-CN" sz="2400">
                <a:latin typeface="幼圆" panose="02010509060101010101" pitchFamily="49" charset="-122"/>
                <a:ea typeface="幼圆" panose="02010509060101010101" pitchFamily="49" charset="-122"/>
                <a:sym typeface="Symbol" panose="05050102010706020507" pitchFamily="18" charset="2"/>
              </a:rPr>
              <a:t>}</a:t>
            </a:r>
          </a:p>
          <a:p>
            <a:pPr lvl="1">
              <a:lnSpc>
                <a:spcPct val="150000"/>
              </a:lnSpc>
            </a:pPr>
            <a:endParaRPr lang="en-US" altLang="zh-CN" sz="2400">
              <a:latin typeface="幼圆" panose="02010509060101010101" pitchFamily="49" charset="-122"/>
              <a:ea typeface="幼圆" panose="02010509060101010101" pitchFamily="49" charset="-122"/>
            </a:endParaRPr>
          </a:p>
          <a:p>
            <a:pPr lvl="1">
              <a:lnSpc>
                <a:spcPct val="150000"/>
              </a:lnSpc>
            </a:pPr>
            <a:r>
              <a:rPr lang="en-US" altLang="zh-CN" sz="2400">
                <a:latin typeface="幼圆" panose="02010509060101010101" pitchFamily="49" charset="-122"/>
                <a:ea typeface="幼圆" panose="02010509060101010101" pitchFamily="49" charset="-122"/>
              </a:rPr>
              <a:t>D</a:t>
            </a:r>
            <a:r>
              <a:rPr lang="en-US" altLang="zh-CN" sz="2400" baseline="-25000">
                <a:latin typeface="幼圆" panose="02010509060101010101" pitchFamily="49" charset="-122"/>
                <a:ea typeface="幼圆" panose="02010509060101010101" pitchFamily="49" charset="-122"/>
                <a:sym typeface="Symbol" panose="05050102010706020507" pitchFamily="18" charset="2"/>
              </a:rPr>
              <a:t>1</a:t>
            </a:r>
            <a:r>
              <a:rPr lang="en-US" altLang="zh-CN" sz="2400">
                <a:latin typeface="幼圆" panose="02010509060101010101" pitchFamily="49" charset="-122"/>
                <a:ea typeface="幼圆" panose="02010509060101010101" pitchFamily="49" charset="-122"/>
              </a:rPr>
              <a:t>={g(x), f(a)}. </a:t>
            </a:r>
          </a:p>
          <a:p>
            <a:pPr lvl="1">
              <a:lnSpc>
                <a:spcPct val="150000"/>
              </a:lnSpc>
            </a:pPr>
            <a:r>
              <a:rPr lang="zh-CN" altLang="en-US" sz="2400">
                <a:latin typeface="幼圆" panose="02010509060101010101" pitchFamily="49" charset="-122"/>
                <a:ea typeface="幼圆" panose="02010509060101010101" pitchFamily="49" charset="-122"/>
              </a:rPr>
              <a:t>不可合一, 没有</a:t>
            </a:r>
            <a:r>
              <a:rPr lang="en-US" altLang="zh-CN" sz="2400">
                <a:latin typeface="幼圆" panose="02010509060101010101" pitchFamily="49" charset="-122"/>
                <a:ea typeface="幼圆" panose="02010509060101010101" pitchFamily="49" charset="-122"/>
              </a:rPr>
              <a:t>mgu.</a:t>
            </a:r>
          </a:p>
        </p:txBody>
      </p:sp>
      <p:sp>
        <p:nvSpPr>
          <p:cNvPr id="77828" name="日期占位符 1">
            <a:extLst>
              <a:ext uri="{FF2B5EF4-FFF2-40B4-BE49-F238E27FC236}">
                <a16:creationId xmlns:a16="http://schemas.microsoft.com/office/drawing/2014/main" id="{605478AC-3CCF-4E1C-A196-5112CE903C52}"/>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3D526C5-8C41-4884-90F9-2CA0D65FB7A4}" type="datetime1">
              <a:rPr lang="zh-CN" altLang="en-US" sz="1400" smtClean="0"/>
              <a:pPr>
                <a:spcBef>
                  <a:spcPct val="0"/>
                </a:spcBef>
                <a:buFontTx/>
                <a:buNone/>
              </a:pPr>
              <a:t>2021/11/2</a:t>
            </a:fld>
            <a:endParaRPr lang="en-US" altLang="zh-CN" sz="1400"/>
          </a:p>
        </p:txBody>
      </p:sp>
      <p:sp>
        <p:nvSpPr>
          <p:cNvPr id="77829" name="页脚占位符 2">
            <a:extLst>
              <a:ext uri="{FF2B5EF4-FFF2-40B4-BE49-F238E27FC236}">
                <a16:creationId xmlns:a16="http://schemas.microsoft.com/office/drawing/2014/main" id="{FA4645B3-6548-4339-AD01-800083D3AF1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77830" name="灯片编号占位符 3">
            <a:extLst>
              <a:ext uri="{FF2B5EF4-FFF2-40B4-BE49-F238E27FC236}">
                <a16:creationId xmlns:a16="http://schemas.microsoft.com/office/drawing/2014/main" id="{6ED44C4C-337F-4AFC-BA0E-EB62A64AD6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57BFE5C-8784-44B3-8922-482E34F41C4B}" type="slidenum">
              <a:rPr lang="zh-CN" altLang="en-US" sz="1400"/>
              <a:pPr>
                <a:spcBef>
                  <a:spcPct val="0"/>
                </a:spcBef>
                <a:buFontTx/>
                <a:buNone/>
              </a:pPr>
              <a:t>41</a:t>
            </a:fld>
            <a:endParaRPr lang="en-US" altLang="zh-CN" sz="1400"/>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99CA5BAA-D1F9-41FE-9A03-689D291FED8C}"/>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合一算法</a:t>
            </a:r>
          </a:p>
        </p:txBody>
      </p:sp>
      <p:sp>
        <p:nvSpPr>
          <p:cNvPr id="79875" name="Rectangle 3">
            <a:extLst>
              <a:ext uri="{FF2B5EF4-FFF2-40B4-BE49-F238E27FC236}">
                <a16:creationId xmlns:a16="http://schemas.microsoft.com/office/drawing/2014/main" id="{3D3B805D-C431-4660-B481-6F228745EB17}"/>
              </a:ext>
            </a:extLst>
          </p:cNvPr>
          <p:cNvSpPr>
            <a:spLocks noGrp="1" noChangeArrowheads="1"/>
          </p:cNvSpPr>
          <p:nvPr>
            <p:ph idx="1"/>
          </p:nvPr>
        </p:nvSpPr>
        <p:spPr>
          <a:xfrm>
            <a:off x="755650" y="1341438"/>
            <a:ext cx="7772400" cy="4114800"/>
          </a:xfrm>
        </p:spPr>
        <p:txBody>
          <a:bodyPr>
            <a:normAutofit fontScale="25000" lnSpcReduction="20000"/>
          </a:bodyPr>
          <a:lstStyle/>
          <a:p>
            <a:pPr>
              <a:lnSpc>
                <a:spcPts val="4000"/>
              </a:lnSpc>
            </a:pPr>
            <a:r>
              <a:rPr lang="zh-CN" altLang="en-US">
                <a:ea typeface="宋体" panose="02010600030101010101" pitchFamily="2" charset="-122"/>
              </a:rPr>
              <a:t>求</a:t>
            </a:r>
            <a:r>
              <a:rPr lang="en-US" altLang="zh-CN">
                <a:ea typeface="宋体" panose="02010600030101010101" pitchFamily="2" charset="-122"/>
              </a:rPr>
              <a:t>W={P(</a:t>
            </a:r>
            <a:r>
              <a:rPr lang="en-US" altLang="zh-CN">
                <a:solidFill>
                  <a:schemeClr val="hlink"/>
                </a:solidFill>
                <a:ea typeface="宋体" panose="02010600030101010101" pitchFamily="2" charset="-122"/>
              </a:rPr>
              <a:t>f(y)</a:t>
            </a:r>
            <a:r>
              <a:rPr lang="en-US" altLang="zh-CN">
                <a:ea typeface="宋体" panose="02010600030101010101" pitchFamily="2" charset="-122"/>
              </a:rPr>
              <a:t>, y), P(</a:t>
            </a:r>
            <a:r>
              <a:rPr lang="en-US" altLang="zh-CN">
                <a:solidFill>
                  <a:schemeClr val="hlink"/>
                </a:solidFill>
                <a:ea typeface="宋体" panose="02010600030101010101" pitchFamily="2" charset="-122"/>
              </a:rPr>
              <a:t>x</a:t>
            </a:r>
            <a:r>
              <a:rPr lang="en-US" altLang="zh-CN">
                <a:ea typeface="宋体" panose="02010600030101010101" pitchFamily="2" charset="-122"/>
              </a:rPr>
              <a:t>, a)}</a:t>
            </a:r>
            <a:r>
              <a:rPr lang="zh-CN" altLang="en-US">
                <a:ea typeface="宋体" panose="02010600030101010101" pitchFamily="2" charset="-122"/>
              </a:rPr>
              <a:t>的</a:t>
            </a:r>
            <a:r>
              <a:rPr lang="en-US" altLang="zh-CN">
                <a:ea typeface="宋体" panose="02010600030101010101" pitchFamily="2" charset="-122"/>
              </a:rPr>
              <a:t>mgu.</a:t>
            </a:r>
          </a:p>
          <a:p>
            <a:pPr lvl="1">
              <a:lnSpc>
                <a:spcPts val="4000"/>
              </a:lnSpc>
            </a:pPr>
            <a:r>
              <a:rPr lang="en-US" altLang="zh-CN" sz="2400">
                <a:ea typeface="宋体" panose="02010600030101010101" pitchFamily="2" charset="-122"/>
              </a:rPr>
              <a:t>D</a:t>
            </a:r>
            <a:r>
              <a:rPr lang="en-US" altLang="zh-CN" sz="2400" baseline="-25000">
                <a:ea typeface="宋体" panose="02010600030101010101" pitchFamily="2" charset="-122"/>
                <a:sym typeface="Symbol" panose="05050102010706020507" pitchFamily="18" charset="2"/>
              </a:rPr>
              <a:t>0</a:t>
            </a:r>
            <a:r>
              <a:rPr lang="en-US" altLang="zh-CN" sz="2400">
                <a:ea typeface="宋体" panose="02010600030101010101" pitchFamily="2" charset="-122"/>
              </a:rPr>
              <a:t>={f(y),x}. </a:t>
            </a:r>
          </a:p>
          <a:p>
            <a:pPr lvl="1">
              <a:lnSpc>
                <a:spcPts val="4000"/>
              </a:lnSpc>
            </a:pPr>
            <a:r>
              <a:rPr lang="zh-CN" altLang="zh-CN" sz="2400">
                <a:ea typeface="宋体" panose="02010600030101010101" pitchFamily="2" charset="-122"/>
                <a:sym typeface="Symbol" panose="05050102010706020507" pitchFamily="18" charset="2"/>
              </a:rPr>
              <a:t></a:t>
            </a:r>
            <a:r>
              <a:rPr lang="en-US" altLang="zh-CN" sz="2400">
                <a:ea typeface="宋体" panose="02010600030101010101" pitchFamily="2" charset="-122"/>
                <a:sym typeface="Symbol" panose="05050102010706020507" pitchFamily="18" charset="2"/>
              </a:rPr>
              <a:t> </a:t>
            </a:r>
            <a:r>
              <a:rPr lang="en-US" altLang="zh-CN" sz="2400" baseline="-25000">
                <a:ea typeface="宋体" panose="02010600030101010101" pitchFamily="2" charset="-122"/>
              </a:rPr>
              <a:t>1</a:t>
            </a:r>
            <a:r>
              <a:rPr lang="en-US" altLang="zh-CN" sz="2400">
                <a:ea typeface="宋体" panose="02010600030101010101" pitchFamily="2" charset="-122"/>
                <a:sym typeface="Symbol" panose="05050102010706020507" pitchFamily="18" charset="2"/>
              </a:rPr>
              <a:t>= </a:t>
            </a:r>
            <a:r>
              <a:rPr lang="en-US" altLang="zh-CN" sz="2400" baseline="-25000">
                <a:ea typeface="宋体" panose="02010600030101010101" pitchFamily="2" charset="-122"/>
              </a:rPr>
              <a:t> </a:t>
            </a:r>
            <a:r>
              <a:rPr lang="en-US" altLang="zh-CN" sz="2400">
                <a:ea typeface="宋体" panose="02010600030101010101" pitchFamily="2" charset="-122"/>
                <a:sym typeface="Symbol" panose="05050102010706020507" pitchFamily="18" charset="2"/>
              </a:rPr>
              <a:t>{f(</a:t>
            </a:r>
            <a:r>
              <a:rPr lang="en-US" altLang="zh-CN" sz="2400">
                <a:ea typeface="宋体" panose="02010600030101010101" pitchFamily="2" charset="-122"/>
              </a:rPr>
              <a:t>y)/x</a:t>
            </a:r>
            <a:r>
              <a:rPr lang="en-US" altLang="zh-CN" sz="2400">
                <a:ea typeface="宋体" panose="02010600030101010101" pitchFamily="2" charset="-122"/>
                <a:sym typeface="Symbol" panose="05050102010706020507" pitchFamily="18" charset="2"/>
              </a:rPr>
              <a:t>}= {f(</a:t>
            </a:r>
            <a:r>
              <a:rPr lang="en-US" altLang="zh-CN" sz="2400">
                <a:ea typeface="宋体" panose="02010600030101010101" pitchFamily="2" charset="-122"/>
              </a:rPr>
              <a:t>y)/x</a:t>
            </a:r>
            <a:r>
              <a:rPr lang="en-US" altLang="zh-CN" sz="2400">
                <a:ea typeface="宋体" panose="02010600030101010101" pitchFamily="2" charset="-122"/>
                <a:sym typeface="Symbol" panose="05050102010706020507" pitchFamily="18" charset="2"/>
              </a:rPr>
              <a:t>}.</a:t>
            </a:r>
          </a:p>
          <a:p>
            <a:pPr lvl="1">
              <a:lnSpc>
                <a:spcPts val="4000"/>
              </a:lnSpc>
            </a:pPr>
            <a:r>
              <a:rPr lang="en-US" altLang="zh-CN" sz="2400">
                <a:ea typeface="宋体" panose="02010600030101010101" pitchFamily="2" charset="-122"/>
                <a:sym typeface="Symbol" panose="05050102010706020507" pitchFamily="18" charset="2"/>
              </a:rPr>
              <a:t>W</a:t>
            </a:r>
            <a:r>
              <a:rPr lang="en-US" altLang="zh-CN" sz="2400" baseline="-25000">
                <a:ea typeface="宋体" panose="02010600030101010101" pitchFamily="2" charset="-122"/>
                <a:sym typeface="Symbol" panose="05050102010706020507" pitchFamily="18" charset="2"/>
              </a:rPr>
              <a:t>1</a:t>
            </a:r>
            <a:r>
              <a:rPr lang="en-US" altLang="zh-CN" sz="2400">
                <a:ea typeface="宋体" panose="02010600030101010101" pitchFamily="2" charset="-122"/>
                <a:sym typeface="Symbol" panose="05050102010706020507" pitchFamily="18" charset="2"/>
              </a:rPr>
              <a:t>= W</a:t>
            </a:r>
            <a:r>
              <a:rPr lang="en-US" altLang="zh-CN" sz="2400" baseline="-25000">
                <a:ea typeface="宋体" panose="02010600030101010101" pitchFamily="2" charset="-122"/>
                <a:sym typeface="Symbol" panose="05050102010706020507" pitchFamily="18" charset="2"/>
              </a:rPr>
              <a:t>0</a:t>
            </a:r>
            <a:r>
              <a:rPr lang="en-US" altLang="zh-CN" sz="2400">
                <a:ea typeface="宋体" panose="02010600030101010101" pitchFamily="2" charset="-122"/>
                <a:sym typeface="Symbol" panose="05050102010706020507" pitchFamily="18" charset="2"/>
              </a:rPr>
              <a:t>  </a:t>
            </a:r>
            <a:r>
              <a:rPr lang="zh-CN" altLang="zh-CN" sz="2400">
                <a:ea typeface="宋体" panose="02010600030101010101" pitchFamily="2" charset="-122"/>
                <a:sym typeface="Symbol" panose="05050102010706020507" pitchFamily="18" charset="2"/>
              </a:rPr>
              <a:t></a:t>
            </a:r>
            <a:r>
              <a:rPr lang="en-US" altLang="zh-CN" sz="2400">
                <a:ea typeface="宋体" panose="02010600030101010101" pitchFamily="2" charset="-122"/>
                <a:sym typeface="Symbol" panose="05050102010706020507" pitchFamily="18" charset="2"/>
              </a:rPr>
              <a:t> </a:t>
            </a:r>
            <a:r>
              <a:rPr lang="en-US" altLang="zh-CN" sz="2400" baseline="-25000">
                <a:ea typeface="宋体" panose="02010600030101010101" pitchFamily="2" charset="-122"/>
              </a:rPr>
              <a:t>1 </a:t>
            </a:r>
            <a:r>
              <a:rPr lang="en-US" altLang="zh-CN" sz="2400">
                <a:ea typeface="宋体" panose="02010600030101010101" pitchFamily="2" charset="-122"/>
                <a:sym typeface="Symbol" panose="05050102010706020507" pitchFamily="18" charset="2"/>
              </a:rPr>
              <a:t>={</a:t>
            </a:r>
            <a:r>
              <a:rPr lang="en-US" altLang="zh-CN" sz="2400">
                <a:ea typeface="宋体" panose="02010600030101010101" pitchFamily="2" charset="-122"/>
              </a:rPr>
              <a:t>P(f(y), y), P(f(y), a)</a:t>
            </a:r>
            <a:r>
              <a:rPr lang="en-US" altLang="zh-CN" sz="2400">
                <a:ea typeface="宋体" panose="02010600030101010101" pitchFamily="2" charset="-122"/>
                <a:sym typeface="Symbol" panose="05050102010706020507" pitchFamily="18" charset="2"/>
              </a:rPr>
              <a:t>}</a:t>
            </a:r>
            <a:endParaRPr lang="en-US" altLang="zh-CN" sz="2400">
              <a:ea typeface="宋体" panose="02010600030101010101" pitchFamily="2" charset="-122"/>
            </a:endParaRPr>
          </a:p>
          <a:p>
            <a:pPr lvl="1">
              <a:lnSpc>
                <a:spcPts val="4000"/>
              </a:lnSpc>
            </a:pPr>
            <a:r>
              <a:rPr lang="en-US" altLang="zh-CN" sz="2400">
                <a:ea typeface="宋体" panose="02010600030101010101" pitchFamily="2" charset="-122"/>
              </a:rPr>
              <a:t>D</a:t>
            </a:r>
            <a:r>
              <a:rPr lang="en-US" altLang="zh-CN" sz="2400" baseline="-25000">
                <a:ea typeface="宋体" panose="02010600030101010101" pitchFamily="2" charset="-122"/>
                <a:sym typeface="Symbol" panose="05050102010706020507" pitchFamily="18" charset="2"/>
              </a:rPr>
              <a:t>1</a:t>
            </a:r>
            <a:r>
              <a:rPr lang="en-US" altLang="zh-CN" sz="2400">
                <a:ea typeface="宋体" panose="02010600030101010101" pitchFamily="2" charset="-122"/>
              </a:rPr>
              <a:t>={y, a}. </a:t>
            </a:r>
          </a:p>
          <a:p>
            <a:pPr lvl="1">
              <a:lnSpc>
                <a:spcPts val="4000"/>
              </a:lnSpc>
            </a:pPr>
            <a:r>
              <a:rPr lang="zh-CN" altLang="zh-CN" sz="2400">
                <a:ea typeface="宋体" panose="02010600030101010101" pitchFamily="2" charset="-122"/>
                <a:sym typeface="Symbol" panose="05050102010706020507" pitchFamily="18" charset="2"/>
              </a:rPr>
              <a:t></a:t>
            </a:r>
            <a:r>
              <a:rPr lang="en-US" altLang="zh-CN" sz="2400">
                <a:ea typeface="宋体" panose="02010600030101010101" pitchFamily="2" charset="-122"/>
                <a:sym typeface="Symbol" panose="05050102010706020507" pitchFamily="18" charset="2"/>
              </a:rPr>
              <a:t> </a:t>
            </a:r>
            <a:r>
              <a:rPr lang="en-US" altLang="zh-CN" sz="2400" baseline="-25000">
                <a:ea typeface="宋体" panose="02010600030101010101" pitchFamily="2" charset="-122"/>
              </a:rPr>
              <a:t>2</a:t>
            </a:r>
            <a:r>
              <a:rPr lang="en-US" altLang="zh-CN" sz="2400">
                <a:ea typeface="宋体" panose="02010600030101010101" pitchFamily="2" charset="-122"/>
                <a:sym typeface="Symbol" panose="05050102010706020507" pitchFamily="18" charset="2"/>
              </a:rPr>
              <a:t>= </a:t>
            </a:r>
            <a:r>
              <a:rPr lang="zh-CN" altLang="zh-CN" sz="2400">
                <a:ea typeface="宋体" panose="02010600030101010101" pitchFamily="2" charset="-122"/>
                <a:sym typeface="Symbol" panose="05050102010706020507" pitchFamily="18" charset="2"/>
              </a:rPr>
              <a:t></a:t>
            </a:r>
            <a:r>
              <a:rPr lang="en-US" altLang="zh-CN" sz="2400">
                <a:ea typeface="宋体" panose="02010600030101010101" pitchFamily="2" charset="-122"/>
                <a:sym typeface="Symbol" panose="05050102010706020507" pitchFamily="18" charset="2"/>
              </a:rPr>
              <a:t> </a:t>
            </a:r>
            <a:r>
              <a:rPr lang="en-US" altLang="zh-CN" sz="2400" baseline="-25000">
                <a:ea typeface="宋体" panose="02010600030101010101" pitchFamily="2" charset="-122"/>
              </a:rPr>
              <a:t>1</a:t>
            </a:r>
            <a:r>
              <a:rPr lang="en-US" altLang="zh-CN" sz="2400">
                <a:ea typeface="宋体" panose="02010600030101010101" pitchFamily="2" charset="-122"/>
                <a:sym typeface="Symbol" panose="05050102010706020507" pitchFamily="18" charset="2"/>
              </a:rPr>
              <a:t>{a</a:t>
            </a:r>
            <a:r>
              <a:rPr lang="en-US" altLang="zh-CN" sz="2400">
                <a:ea typeface="宋体" panose="02010600030101010101" pitchFamily="2" charset="-122"/>
              </a:rPr>
              <a:t>/y</a:t>
            </a:r>
            <a:r>
              <a:rPr lang="en-US" altLang="zh-CN" sz="2400">
                <a:ea typeface="宋体" panose="02010600030101010101" pitchFamily="2" charset="-122"/>
                <a:sym typeface="Symbol" panose="05050102010706020507" pitchFamily="18" charset="2"/>
              </a:rPr>
              <a:t>}= {f(</a:t>
            </a:r>
            <a:r>
              <a:rPr lang="en-US" altLang="zh-CN" sz="2400">
                <a:ea typeface="宋体" panose="02010600030101010101" pitchFamily="2" charset="-122"/>
              </a:rPr>
              <a:t>y)/x</a:t>
            </a:r>
            <a:r>
              <a:rPr lang="en-US" altLang="zh-CN" sz="2400">
                <a:ea typeface="宋体" panose="02010600030101010101" pitchFamily="2" charset="-122"/>
                <a:sym typeface="Symbol" panose="05050102010706020507" pitchFamily="18" charset="2"/>
              </a:rPr>
              <a:t>} {a</a:t>
            </a:r>
            <a:r>
              <a:rPr lang="en-US" altLang="zh-CN" sz="2400">
                <a:ea typeface="宋体" panose="02010600030101010101" pitchFamily="2" charset="-122"/>
              </a:rPr>
              <a:t>/y</a:t>
            </a:r>
            <a:r>
              <a:rPr lang="en-US" altLang="zh-CN" sz="2400">
                <a:ea typeface="宋体" panose="02010600030101010101" pitchFamily="2" charset="-122"/>
                <a:sym typeface="Symbol" panose="05050102010706020507" pitchFamily="18" charset="2"/>
              </a:rPr>
              <a:t>} = {f(</a:t>
            </a:r>
            <a:r>
              <a:rPr lang="en-US" altLang="zh-CN" sz="2400">
                <a:ea typeface="宋体" panose="02010600030101010101" pitchFamily="2" charset="-122"/>
              </a:rPr>
              <a:t>a)/x, </a:t>
            </a:r>
            <a:r>
              <a:rPr lang="en-US" altLang="zh-CN" sz="2400">
                <a:ea typeface="宋体" panose="02010600030101010101" pitchFamily="2" charset="-122"/>
                <a:sym typeface="Symbol" panose="05050102010706020507" pitchFamily="18" charset="2"/>
              </a:rPr>
              <a:t>a</a:t>
            </a:r>
            <a:r>
              <a:rPr lang="en-US" altLang="zh-CN" sz="2400">
                <a:ea typeface="宋体" panose="02010600030101010101" pitchFamily="2" charset="-122"/>
              </a:rPr>
              <a:t>/y</a:t>
            </a:r>
            <a:r>
              <a:rPr lang="en-US" altLang="zh-CN" sz="2400">
                <a:ea typeface="宋体" panose="02010600030101010101" pitchFamily="2" charset="-122"/>
                <a:sym typeface="Symbol" panose="05050102010706020507" pitchFamily="18" charset="2"/>
              </a:rPr>
              <a:t>}.</a:t>
            </a:r>
          </a:p>
          <a:p>
            <a:pPr lvl="1">
              <a:lnSpc>
                <a:spcPts val="4000"/>
              </a:lnSpc>
            </a:pPr>
            <a:r>
              <a:rPr lang="en-US" altLang="zh-CN" sz="2400">
                <a:ea typeface="宋体" panose="02010600030101010101" pitchFamily="2" charset="-122"/>
                <a:sym typeface="Symbol" panose="05050102010706020507" pitchFamily="18" charset="2"/>
              </a:rPr>
              <a:t>W</a:t>
            </a:r>
            <a:r>
              <a:rPr lang="en-US" altLang="zh-CN" sz="2400" baseline="-25000">
                <a:ea typeface="宋体" panose="02010600030101010101" pitchFamily="2" charset="-122"/>
                <a:sym typeface="Symbol" panose="05050102010706020507" pitchFamily="18" charset="2"/>
              </a:rPr>
              <a:t>2</a:t>
            </a:r>
            <a:r>
              <a:rPr lang="en-US" altLang="zh-CN" sz="2400">
                <a:ea typeface="宋体" panose="02010600030101010101" pitchFamily="2" charset="-122"/>
                <a:sym typeface="Symbol" panose="05050102010706020507" pitchFamily="18" charset="2"/>
              </a:rPr>
              <a:t>= W</a:t>
            </a:r>
            <a:r>
              <a:rPr lang="en-US" altLang="zh-CN" sz="2400" baseline="-25000">
                <a:ea typeface="宋体" panose="02010600030101010101" pitchFamily="2" charset="-122"/>
                <a:sym typeface="Symbol" panose="05050102010706020507" pitchFamily="18" charset="2"/>
              </a:rPr>
              <a:t>1</a:t>
            </a:r>
            <a:r>
              <a:rPr lang="en-US" altLang="zh-CN" sz="2400">
                <a:ea typeface="宋体" panose="02010600030101010101" pitchFamily="2" charset="-122"/>
                <a:sym typeface="Symbol" panose="05050102010706020507" pitchFamily="18" charset="2"/>
              </a:rPr>
              <a:t>  </a:t>
            </a:r>
            <a:r>
              <a:rPr lang="zh-CN" altLang="zh-CN" sz="2400">
                <a:ea typeface="宋体" panose="02010600030101010101" pitchFamily="2" charset="-122"/>
                <a:sym typeface="Symbol" panose="05050102010706020507" pitchFamily="18" charset="2"/>
              </a:rPr>
              <a:t></a:t>
            </a:r>
            <a:r>
              <a:rPr lang="en-US" altLang="zh-CN" sz="2400">
                <a:ea typeface="宋体" panose="02010600030101010101" pitchFamily="2" charset="-122"/>
                <a:sym typeface="Symbol" panose="05050102010706020507" pitchFamily="18" charset="2"/>
              </a:rPr>
              <a:t> </a:t>
            </a:r>
            <a:r>
              <a:rPr lang="en-US" altLang="zh-CN" sz="2400" baseline="-25000">
                <a:ea typeface="宋体" panose="02010600030101010101" pitchFamily="2" charset="-122"/>
              </a:rPr>
              <a:t>2 </a:t>
            </a:r>
            <a:r>
              <a:rPr lang="en-US" altLang="zh-CN" sz="2400">
                <a:ea typeface="宋体" panose="02010600030101010101" pitchFamily="2" charset="-122"/>
                <a:sym typeface="Symbol" panose="05050102010706020507" pitchFamily="18" charset="2"/>
              </a:rPr>
              <a:t>={</a:t>
            </a:r>
            <a:r>
              <a:rPr lang="en-US" altLang="zh-CN" sz="2400">
                <a:ea typeface="宋体" panose="02010600030101010101" pitchFamily="2" charset="-122"/>
              </a:rPr>
              <a:t>P(f(a),a)</a:t>
            </a:r>
            <a:r>
              <a:rPr lang="en-US" altLang="zh-CN" sz="2400">
                <a:ea typeface="宋体" panose="02010600030101010101" pitchFamily="2" charset="-122"/>
                <a:sym typeface="Symbol" panose="05050102010706020507" pitchFamily="18" charset="2"/>
              </a:rPr>
              <a:t>}</a:t>
            </a:r>
          </a:p>
          <a:p>
            <a:pPr lvl="1">
              <a:lnSpc>
                <a:spcPts val="4000"/>
              </a:lnSpc>
            </a:pPr>
            <a:r>
              <a:rPr lang="zh-CN" altLang="zh-CN" sz="2400">
                <a:ea typeface="宋体" panose="02010600030101010101" pitchFamily="2" charset="-122"/>
                <a:sym typeface="Symbol" panose="05050102010706020507" pitchFamily="18" charset="2"/>
              </a:rPr>
              <a:t></a:t>
            </a:r>
            <a:r>
              <a:rPr lang="en-US" altLang="zh-CN" sz="2400">
                <a:ea typeface="宋体" panose="02010600030101010101" pitchFamily="2" charset="-122"/>
                <a:sym typeface="Symbol" panose="05050102010706020507" pitchFamily="18" charset="2"/>
              </a:rPr>
              <a:t> </a:t>
            </a:r>
            <a:r>
              <a:rPr lang="en-US" altLang="zh-CN" sz="2400" baseline="-25000">
                <a:ea typeface="宋体" panose="02010600030101010101" pitchFamily="2" charset="-122"/>
              </a:rPr>
              <a:t>2</a:t>
            </a:r>
            <a:r>
              <a:rPr lang="zh-CN" altLang="en-US" sz="2400">
                <a:ea typeface="宋体" panose="02010600030101010101" pitchFamily="2" charset="-122"/>
                <a:sym typeface="Symbol" panose="05050102010706020507" pitchFamily="18" charset="2"/>
              </a:rPr>
              <a:t>是</a:t>
            </a:r>
            <a:r>
              <a:rPr lang="en-US" altLang="zh-CN" sz="2400">
                <a:ea typeface="宋体" panose="02010600030101010101" pitchFamily="2" charset="-122"/>
                <a:sym typeface="Symbol" panose="05050102010706020507" pitchFamily="18" charset="2"/>
              </a:rPr>
              <a:t>mgu.</a:t>
            </a:r>
          </a:p>
        </p:txBody>
      </p:sp>
      <p:sp>
        <p:nvSpPr>
          <p:cNvPr id="79876" name="日期占位符 1">
            <a:extLst>
              <a:ext uri="{FF2B5EF4-FFF2-40B4-BE49-F238E27FC236}">
                <a16:creationId xmlns:a16="http://schemas.microsoft.com/office/drawing/2014/main" id="{E960ED13-4C58-49EF-B4A9-8D3E03DFE7C3}"/>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9E829A3-A970-45D5-A1AD-43F93DF2E430}" type="datetime1">
              <a:rPr lang="zh-CN" altLang="en-US" sz="1400" smtClean="0"/>
              <a:pPr>
                <a:spcBef>
                  <a:spcPct val="0"/>
                </a:spcBef>
                <a:buFontTx/>
                <a:buNone/>
              </a:pPr>
              <a:t>2021/11/2</a:t>
            </a:fld>
            <a:endParaRPr lang="en-US" altLang="zh-CN" sz="1400"/>
          </a:p>
        </p:txBody>
      </p:sp>
      <p:sp>
        <p:nvSpPr>
          <p:cNvPr id="79877" name="页脚占位符 2">
            <a:extLst>
              <a:ext uri="{FF2B5EF4-FFF2-40B4-BE49-F238E27FC236}">
                <a16:creationId xmlns:a16="http://schemas.microsoft.com/office/drawing/2014/main" id="{0BB935F4-2EC0-474D-8DCC-330B18AF3B0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79878" name="灯片编号占位符 3">
            <a:extLst>
              <a:ext uri="{FF2B5EF4-FFF2-40B4-BE49-F238E27FC236}">
                <a16:creationId xmlns:a16="http://schemas.microsoft.com/office/drawing/2014/main" id="{858DC007-341C-4175-84E6-267137A7EF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7BC1960-7A44-4558-A7BE-687D03E0D241}" type="slidenum">
              <a:rPr lang="zh-CN" altLang="en-US" sz="1400"/>
              <a:pPr>
                <a:spcBef>
                  <a:spcPct val="0"/>
                </a:spcBef>
                <a:buFontTx/>
                <a:buNone/>
              </a:pPr>
              <a:t>42</a:t>
            </a:fld>
            <a:endParaRPr lang="en-US" altLang="zh-CN" sz="1400"/>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110E1BFA-AD4E-45C0-A825-00E54B1F8D77}"/>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合一算法</a:t>
            </a:r>
          </a:p>
        </p:txBody>
      </p:sp>
      <p:sp>
        <p:nvSpPr>
          <p:cNvPr id="81923" name="Rectangle 3">
            <a:extLst>
              <a:ext uri="{FF2B5EF4-FFF2-40B4-BE49-F238E27FC236}">
                <a16:creationId xmlns:a16="http://schemas.microsoft.com/office/drawing/2014/main" id="{400F5AEE-C378-4B5B-970A-E72B089935C2}"/>
              </a:ext>
            </a:extLst>
          </p:cNvPr>
          <p:cNvSpPr>
            <a:spLocks noGrp="1" noChangeArrowheads="1"/>
          </p:cNvSpPr>
          <p:nvPr>
            <p:ph idx="1"/>
          </p:nvPr>
        </p:nvSpPr>
        <p:spPr>
          <a:xfrm>
            <a:off x="827088" y="1341438"/>
            <a:ext cx="7848600" cy="4800600"/>
          </a:xfrm>
        </p:spPr>
        <p:txBody>
          <a:bodyPr/>
          <a:lstStyle/>
          <a:p>
            <a:pPr marL="609600" indent="-609600">
              <a:lnSpc>
                <a:spcPct val="150000"/>
              </a:lnSpc>
              <a:buFontTx/>
              <a:buNone/>
            </a:pPr>
            <a:r>
              <a:rPr lang="zh-CN" altLang="en-US" sz="2800">
                <a:latin typeface="幼圆" panose="02010509060101010101" pitchFamily="49" charset="-122"/>
                <a:ea typeface="幼圆" panose="02010509060101010101" pitchFamily="49" charset="-122"/>
              </a:rPr>
              <a:t>性质：</a:t>
            </a:r>
          </a:p>
          <a:p>
            <a:pPr marL="990600" lvl="1" indent="-533400">
              <a:lnSpc>
                <a:spcPct val="150000"/>
              </a:lnSpc>
              <a:buFont typeface="Monotype Sorts" pitchFamily="2" charset="2"/>
              <a:buAutoNum type="arabicPeriod"/>
            </a:pPr>
            <a:r>
              <a:rPr lang="zh-CN" altLang="zh-CN">
                <a:latin typeface="幼圆" panose="02010509060101010101" pitchFamily="49" charset="-122"/>
                <a:ea typeface="幼圆" panose="02010509060101010101" pitchFamily="49" charset="-122"/>
              </a:rPr>
              <a:t>若</a:t>
            </a:r>
            <a:r>
              <a:rPr lang="zh-CN" altLang="en-US">
                <a:latin typeface="幼圆" panose="02010509060101010101" pitchFamily="49" charset="-122"/>
                <a:ea typeface="幼圆" panose="02010509060101010101" pitchFamily="49" charset="-122"/>
              </a:rPr>
              <a:t>W是关于表达式的有限非空可合一集合，则合一算法将在第（2）步结束，并且最后的</a:t>
            </a:r>
            <a:r>
              <a:rPr lang="zh-CN" altLang="zh-CN">
                <a:latin typeface="幼圆" panose="02010509060101010101" pitchFamily="49" charset="-122"/>
                <a:ea typeface="幼圆" panose="02010509060101010101" pitchFamily="49" charset="-122"/>
                <a:sym typeface="Symbol" panose="05050102010706020507" pitchFamily="18" charset="2"/>
              </a:rPr>
              <a:t></a:t>
            </a:r>
            <a:r>
              <a:rPr lang="zh-CN" altLang="zh-CN">
                <a:latin typeface="幼圆" panose="02010509060101010101" pitchFamily="49" charset="-122"/>
                <a:ea typeface="幼圆" panose="02010509060101010101" pitchFamily="49" charset="-122"/>
              </a:rPr>
              <a:t> </a:t>
            </a:r>
            <a:r>
              <a:rPr lang="zh-CN" altLang="zh-CN" baseline="-25000">
                <a:latin typeface="幼圆" panose="02010509060101010101" pitchFamily="49" charset="-122"/>
                <a:ea typeface="幼圆" panose="02010509060101010101" pitchFamily="49" charset="-122"/>
              </a:rPr>
              <a:t>k</a:t>
            </a:r>
            <a:r>
              <a:rPr lang="zh-CN" altLang="en-US">
                <a:latin typeface="幼圆" panose="02010509060101010101" pitchFamily="49" charset="-122"/>
                <a:ea typeface="幼圆" panose="02010509060101010101" pitchFamily="49" charset="-122"/>
              </a:rPr>
              <a:t>是</a:t>
            </a:r>
            <a:r>
              <a:rPr lang="en-US" altLang="zh-CN">
                <a:latin typeface="幼圆" panose="02010509060101010101" pitchFamily="49" charset="-122"/>
                <a:ea typeface="幼圆" panose="02010509060101010101" pitchFamily="49" charset="-122"/>
              </a:rPr>
              <a:t>W</a:t>
            </a:r>
            <a:r>
              <a:rPr lang="zh-CN" altLang="en-US">
                <a:latin typeface="幼圆" panose="02010509060101010101" pitchFamily="49" charset="-122"/>
                <a:ea typeface="幼圆" panose="02010509060101010101" pitchFamily="49" charset="-122"/>
              </a:rPr>
              <a:t>的</a:t>
            </a:r>
            <a:r>
              <a:rPr lang="en-US" altLang="zh-CN">
                <a:latin typeface="幼圆" panose="02010509060101010101" pitchFamily="49" charset="-122"/>
                <a:ea typeface="幼圆" panose="02010509060101010101" pitchFamily="49" charset="-122"/>
              </a:rPr>
              <a:t>mgu。</a:t>
            </a:r>
          </a:p>
          <a:p>
            <a:pPr marL="990600" lvl="1" indent="-533400">
              <a:lnSpc>
                <a:spcPct val="150000"/>
              </a:lnSpc>
              <a:buFont typeface="Monotype Sorts" pitchFamily="2" charset="2"/>
              <a:buAutoNum type="arabicPeriod"/>
            </a:pPr>
            <a:r>
              <a:rPr lang="zh-CN" altLang="en-US">
                <a:latin typeface="幼圆" panose="02010509060101010101" pitchFamily="49" charset="-122"/>
                <a:ea typeface="幼圆" panose="02010509060101010101" pitchFamily="49" charset="-122"/>
              </a:rPr>
              <a:t>若一组表达式</a:t>
            </a:r>
            <a:r>
              <a:rPr lang="zh-CN" altLang="zh-CN">
                <a:latin typeface="幼圆" panose="02010509060101010101" pitchFamily="49" charset="-122"/>
                <a:ea typeface="幼圆" panose="02010509060101010101" pitchFamily="49" charset="-122"/>
              </a:rPr>
              <a:t>E</a:t>
            </a:r>
            <a:r>
              <a:rPr lang="zh-CN" altLang="en-US" baseline="-25000">
                <a:latin typeface="幼圆" panose="02010509060101010101" pitchFamily="49" charset="-122"/>
                <a:ea typeface="幼圆" panose="02010509060101010101" pitchFamily="49" charset="-122"/>
              </a:rPr>
              <a:t>1</a:t>
            </a:r>
            <a:r>
              <a:rPr lang="zh-CN" altLang="en-US">
                <a:latin typeface="幼圆" panose="02010509060101010101" pitchFamily="49" charset="-122"/>
                <a:ea typeface="幼圆" panose="02010509060101010101" pitchFamily="49" charset="-122"/>
              </a:rPr>
              <a:t>, …, </a:t>
            </a:r>
            <a:r>
              <a:rPr lang="zh-CN" altLang="zh-CN">
                <a:latin typeface="幼圆" panose="02010509060101010101" pitchFamily="49" charset="-122"/>
                <a:ea typeface="幼圆" panose="02010509060101010101" pitchFamily="49" charset="-122"/>
              </a:rPr>
              <a:t>E</a:t>
            </a:r>
            <a:r>
              <a:rPr lang="zh-CN" altLang="en-US" baseline="-25000">
                <a:latin typeface="幼圆" panose="02010509060101010101" pitchFamily="49" charset="-122"/>
                <a:ea typeface="幼圆" panose="02010509060101010101" pitchFamily="49" charset="-122"/>
              </a:rPr>
              <a:t>n</a:t>
            </a:r>
            <a:r>
              <a:rPr lang="zh-CN" altLang="en-US">
                <a:latin typeface="幼圆" panose="02010509060101010101" pitchFamily="49" charset="-122"/>
                <a:ea typeface="幼圆" panose="02010509060101010101" pitchFamily="49" charset="-122"/>
              </a:rPr>
              <a:t> 是可合一的，则它们的</a:t>
            </a:r>
            <a:r>
              <a:rPr lang="en-US" altLang="zh-CN">
                <a:latin typeface="幼圆" panose="02010509060101010101" pitchFamily="49" charset="-122"/>
                <a:ea typeface="幼圆" panose="02010509060101010101" pitchFamily="49" charset="-122"/>
              </a:rPr>
              <a:t>mgu</a:t>
            </a:r>
            <a:r>
              <a:rPr lang="zh-CN" altLang="en-US">
                <a:latin typeface="幼圆" panose="02010509060101010101" pitchFamily="49" charset="-122"/>
                <a:ea typeface="幼圆" panose="02010509060101010101" pitchFamily="49" charset="-122"/>
              </a:rPr>
              <a:t>除了相差一个改名外，是唯一确定。</a:t>
            </a:r>
            <a:endParaRPr lang="zh-CN" altLang="zh-CN">
              <a:latin typeface="幼圆" panose="02010509060101010101" pitchFamily="49" charset="-122"/>
              <a:ea typeface="幼圆" panose="02010509060101010101" pitchFamily="49" charset="-122"/>
            </a:endParaRPr>
          </a:p>
        </p:txBody>
      </p:sp>
      <p:sp>
        <p:nvSpPr>
          <p:cNvPr id="81924" name="日期占位符 1">
            <a:extLst>
              <a:ext uri="{FF2B5EF4-FFF2-40B4-BE49-F238E27FC236}">
                <a16:creationId xmlns:a16="http://schemas.microsoft.com/office/drawing/2014/main" id="{5B481D13-8FCA-4476-8B0A-FA8977A42683}"/>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60512F7-FC03-4E16-B0D2-09889014D15B}" type="datetime1">
              <a:rPr lang="zh-CN" altLang="en-US" sz="1400" smtClean="0"/>
              <a:pPr>
                <a:spcBef>
                  <a:spcPct val="0"/>
                </a:spcBef>
                <a:buFontTx/>
                <a:buNone/>
              </a:pPr>
              <a:t>2021/11/2</a:t>
            </a:fld>
            <a:endParaRPr lang="en-US" altLang="zh-CN" sz="1400"/>
          </a:p>
        </p:txBody>
      </p:sp>
      <p:sp>
        <p:nvSpPr>
          <p:cNvPr id="81925" name="页脚占位符 2">
            <a:extLst>
              <a:ext uri="{FF2B5EF4-FFF2-40B4-BE49-F238E27FC236}">
                <a16:creationId xmlns:a16="http://schemas.microsoft.com/office/drawing/2014/main" id="{C671FF2A-7BCB-44AB-9D95-B81D7B25F73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81926" name="灯片编号占位符 3">
            <a:extLst>
              <a:ext uri="{FF2B5EF4-FFF2-40B4-BE49-F238E27FC236}">
                <a16:creationId xmlns:a16="http://schemas.microsoft.com/office/drawing/2014/main" id="{6ADA9B17-9247-41CA-B76B-B2509CA4C2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DD02FAE-8CA5-4CDB-914F-FAB03DDA204A}" type="slidenum">
              <a:rPr lang="zh-CN" altLang="en-US" sz="1400"/>
              <a:pPr>
                <a:spcBef>
                  <a:spcPct val="0"/>
                </a:spcBef>
                <a:buFontTx/>
                <a:buNone/>
              </a:pPr>
              <a:t>43</a:t>
            </a:fld>
            <a:endParaRPr lang="en-US" altLang="zh-CN" sz="1400"/>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D9DB01CE-AD46-4CE6-8634-1C7493F33A19}"/>
              </a:ext>
            </a:extLst>
          </p:cNvPr>
          <p:cNvSpPr>
            <a:spLocks noGrp="1" noChangeArrowheads="1"/>
          </p:cNvSpPr>
          <p:nvPr>
            <p:ph type="title"/>
          </p:nvPr>
        </p:nvSpPr>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归结式</a:t>
            </a:r>
          </a:p>
        </p:txBody>
      </p:sp>
      <p:sp>
        <p:nvSpPr>
          <p:cNvPr id="83971" name="Rectangle 3">
            <a:extLst>
              <a:ext uri="{FF2B5EF4-FFF2-40B4-BE49-F238E27FC236}">
                <a16:creationId xmlns:a16="http://schemas.microsoft.com/office/drawing/2014/main" id="{813849C4-544E-4F70-947F-6FBFB4790897}"/>
              </a:ext>
            </a:extLst>
          </p:cNvPr>
          <p:cNvSpPr>
            <a:spLocks noGrp="1" noChangeArrowheads="1"/>
          </p:cNvSpPr>
          <p:nvPr>
            <p:ph idx="1"/>
          </p:nvPr>
        </p:nvSpPr>
        <p:spPr>
          <a:xfrm>
            <a:off x="755650" y="1268413"/>
            <a:ext cx="7848600" cy="4800600"/>
          </a:xfrm>
        </p:spPr>
        <p:txBody>
          <a:bodyPr/>
          <a:lstStyle/>
          <a:p>
            <a:pPr marL="609600" indent="-609600">
              <a:lnSpc>
                <a:spcPts val="4000"/>
              </a:lnSpc>
            </a:pPr>
            <a:r>
              <a:rPr lang="zh-CN" altLang="zh-CN" sz="2800">
                <a:latin typeface="幼圆" panose="02010509060101010101" pitchFamily="49" charset="-122"/>
                <a:ea typeface="幼圆" panose="02010509060101010101" pitchFamily="49" charset="-122"/>
              </a:rPr>
              <a:t>定义:设</a:t>
            </a:r>
            <a:r>
              <a:rPr lang="zh-CN" altLang="zh-CN" sz="2800">
                <a:latin typeface="幼圆" panose="02010509060101010101" pitchFamily="49" charset="-122"/>
                <a:ea typeface="幼圆" panose="02010509060101010101" pitchFamily="49" charset="-122"/>
                <a:sym typeface="Symbol" panose="05050102010706020507" pitchFamily="18" charset="2"/>
              </a:rPr>
              <a:t>C</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sym typeface="Symbol" panose="05050102010706020507" pitchFamily="18" charset="2"/>
              </a:rPr>
              <a:t>和C</a:t>
            </a:r>
            <a:r>
              <a:rPr lang="zh-CN" altLang="zh-CN" sz="2800" baseline="-25000">
                <a:latin typeface="幼圆" panose="02010509060101010101" pitchFamily="49" charset="-122"/>
                <a:ea typeface="幼圆" panose="02010509060101010101" pitchFamily="49" charset="-122"/>
              </a:rPr>
              <a:t>2</a:t>
            </a:r>
            <a:r>
              <a:rPr lang="zh-CN" altLang="zh-CN" sz="2800">
                <a:latin typeface="幼圆" panose="02010509060101010101" pitchFamily="49" charset="-122"/>
                <a:ea typeface="幼圆" panose="02010509060101010101" pitchFamily="49" charset="-122"/>
                <a:sym typeface="Symbol" panose="05050102010706020507" pitchFamily="18" charset="2"/>
              </a:rPr>
              <a:t>是两个无公共变量的子句,L</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sym typeface="Symbol" panose="05050102010706020507" pitchFamily="18" charset="2"/>
              </a:rPr>
              <a:t>和L</a:t>
            </a:r>
            <a:r>
              <a:rPr lang="zh-CN" altLang="zh-CN" sz="2800" baseline="-25000">
                <a:latin typeface="幼圆" panose="02010509060101010101" pitchFamily="49" charset="-122"/>
                <a:ea typeface="幼圆" panose="02010509060101010101" pitchFamily="49" charset="-122"/>
              </a:rPr>
              <a:t>2</a:t>
            </a:r>
            <a:r>
              <a:rPr lang="zh-CN" altLang="zh-CN" sz="2800">
                <a:latin typeface="幼圆" panose="02010509060101010101" pitchFamily="49" charset="-122"/>
                <a:ea typeface="幼圆" panose="02010509060101010101" pitchFamily="49" charset="-122"/>
                <a:sym typeface="Symbol" panose="05050102010706020507" pitchFamily="18" charset="2"/>
              </a:rPr>
              <a:t> 分别是C</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sym typeface="Symbol" panose="05050102010706020507" pitchFamily="18" charset="2"/>
              </a:rPr>
              <a:t> 和C</a:t>
            </a:r>
            <a:r>
              <a:rPr lang="zh-CN" altLang="zh-CN" sz="2800" baseline="-25000">
                <a:latin typeface="幼圆" panose="02010509060101010101" pitchFamily="49" charset="-122"/>
                <a:ea typeface="幼圆" panose="02010509060101010101" pitchFamily="49" charset="-122"/>
              </a:rPr>
              <a:t>2</a:t>
            </a:r>
            <a:r>
              <a:rPr lang="zh-CN" altLang="zh-CN" sz="2800">
                <a:latin typeface="幼圆" panose="02010509060101010101" pitchFamily="49" charset="-122"/>
                <a:ea typeface="幼圆" panose="02010509060101010101" pitchFamily="49" charset="-122"/>
                <a:sym typeface="Symbol" panose="05050102010706020507" pitchFamily="18" charset="2"/>
              </a:rPr>
              <a:t> 的文字,如果L</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sym typeface="Symbol" panose="05050102010706020507" pitchFamily="18" charset="2"/>
              </a:rPr>
              <a:t>和~L</a:t>
            </a:r>
            <a:r>
              <a:rPr lang="zh-CN" altLang="zh-CN" sz="2800" baseline="-25000">
                <a:latin typeface="幼圆" panose="02010509060101010101" pitchFamily="49" charset="-122"/>
                <a:ea typeface="幼圆" panose="02010509060101010101" pitchFamily="49" charset="-122"/>
              </a:rPr>
              <a:t>2</a:t>
            </a:r>
            <a:r>
              <a:rPr lang="zh-CN" altLang="zh-CN" sz="2800">
                <a:latin typeface="幼圆" panose="02010509060101010101" pitchFamily="49" charset="-122"/>
                <a:ea typeface="幼圆" panose="02010509060101010101" pitchFamily="49" charset="-122"/>
                <a:sym typeface="Symbol" panose="05050102010706020507" pitchFamily="18" charset="2"/>
              </a:rPr>
              <a:t> 有mgu: ,则:</a:t>
            </a:r>
          </a:p>
          <a:p>
            <a:pPr marL="609600" indent="-609600" algn="ctr">
              <a:lnSpc>
                <a:spcPts val="4000"/>
              </a:lnSpc>
              <a:buFontTx/>
              <a:buNone/>
            </a:pPr>
            <a:r>
              <a:rPr lang="zh-CN" altLang="zh-CN" sz="2800">
                <a:latin typeface="幼圆" panose="02010509060101010101" pitchFamily="49" charset="-122"/>
                <a:ea typeface="幼圆" panose="02010509060101010101" pitchFamily="49" charset="-122"/>
                <a:sym typeface="Symbol" panose="05050102010706020507" pitchFamily="18" charset="2"/>
              </a:rPr>
              <a:t>(C</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sym typeface="Symbol" panose="05050102010706020507" pitchFamily="18" charset="2"/>
              </a:rPr>
              <a:t>-{L</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sym typeface="Symbol" panose="05050102010706020507" pitchFamily="18" charset="2"/>
              </a:rPr>
              <a:t>})(C</a:t>
            </a:r>
            <a:r>
              <a:rPr lang="zh-CN" altLang="zh-CN" sz="2800" baseline="-25000">
                <a:latin typeface="幼圆" panose="02010509060101010101" pitchFamily="49" charset="-122"/>
                <a:ea typeface="幼圆" panose="02010509060101010101" pitchFamily="49" charset="-122"/>
              </a:rPr>
              <a:t>2</a:t>
            </a:r>
            <a:r>
              <a:rPr lang="zh-CN" altLang="zh-CN" sz="2800">
                <a:latin typeface="幼圆" panose="02010509060101010101" pitchFamily="49" charset="-122"/>
                <a:ea typeface="幼圆" panose="02010509060101010101" pitchFamily="49" charset="-122"/>
                <a:sym typeface="Symbol" panose="05050102010706020507" pitchFamily="18" charset="2"/>
              </a:rPr>
              <a:t>-{L</a:t>
            </a:r>
            <a:r>
              <a:rPr lang="zh-CN" altLang="zh-CN" sz="2800" baseline="-25000">
                <a:latin typeface="幼圆" panose="02010509060101010101" pitchFamily="49" charset="-122"/>
                <a:ea typeface="幼圆" panose="02010509060101010101" pitchFamily="49" charset="-122"/>
              </a:rPr>
              <a:t>2</a:t>
            </a:r>
            <a:r>
              <a:rPr lang="zh-CN" altLang="zh-CN" sz="2800">
                <a:latin typeface="幼圆" panose="02010509060101010101" pitchFamily="49" charset="-122"/>
                <a:ea typeface="幼圆" panose="02010509060101010101" pitchFamily="49" charset="-122"/>
                <a:sym typeface="Symbol" panose="05050102010706020507" pitchFamily="18" charset="2"/>
              </a:rPr>
              <a:t>}) </a:t>
            </a:r>
          </a:p>
          <a:p>
            <a:pPr marL="609600" indent="-609600">
              <a:lnSpc>
                <a:spcPts val="4000"/>
              </a:lnSpc>
              <a:buFontTx/>
              <a:buNone/>
            </a:pPr>
            <a:r>
              <a:rPr lang="zh-CN" altLang="en-US" sz="2800">
                <a:latin typeface="幼圆" panose="02010509060101010101" pitchFamily="49" charset="-122"/>
                <a:ea typeface="幼圆" panose="02010509060101010101" pitchFamily="49" charset="-122"/>
                <a:sym typeface="Symbol" panose="05050102010706020507" pitchFamily="18" charset="2"/>
              </a:rPr>
              <a:t>   </a:t>
            </a:r>
            <a:r>
              <a:rPr lang="zh-CN" altLang="zh-CN" sz="2800">
                <a:latin typeface="幼圆" panose="02010509060101010101" pitchFamily="49" charset="-122"/>
                <a:ea typeface="幼圆" panose="02010509060101010101" pitchFamily="49" charset="-122"/>
                <a:sym typeface="Symbol" panose="05050102010706020507" pitchFamily="18" charset="2"/>
              </a:rPr>
              <a:t>称为C</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sym typeface="Symbol" panose="05050102010706020507" pitchFamily="18" charset="2"/>
              </a:rPr>
              <a:t>和 C</a:t>
            </a:r>
            <a:r>
              <a:rPr lang="zh-CN" altLang="zh-CN" sz="2800" baseline="-25000">
                <a:latin typeface="幼圆" panose="02010509060101010101" pitchFamily="49" charset="-122"/>
                <a:ea typeface="幼圆" panose="02010509060101010101" pitchFamily="49" charset="-122"/>
              </a:rPr>
              <a:t>2 </a:t>
            </a:r>
            <a:r>
              <a:rPr lang="zh-CN" altLang="zh-CN" sz="2800">
                <a:latin typeface="幼圆" panose="02010509060101010101" pitchFamily="49" charset="-122"/>
                <a:ea typeface="幼圆" panose="02010509060101010101" pitchFamily="49" charset="-122"/>
                <a:sym typeface="Symbol" panose="05050102010706020507" pitchFamily="18" charset="2"/>
              </a:rPr>
              <a:t>的一个二元归结式,而L</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sym typeface="Symbol" panose="05050102010706020507" pitchFamily="18" charset="2"/>
              </a:rPr>
              <a:t> L</a:t>
            </a:r>
            <a:r>
              <a:rPr lang="zh-CN" altLang="zh-CN" sz="2800" baseline="-25000">
                <a:latin typeface="幼圆" panose="02010509060101010101" pitchFamily="49" charset="-122"/>
                <a:ea typeface="幼圆" panose="02010509060101010101" pitchFamily="49" charset="-122"/>
              </a:rPr>
              <a:t>2</a:t>
            </a:r>
            <a:r>
              <a:rPr lang="zh-CN" altLang="zh-CN" sz="2800">
                <a:latin typeface="幼圆" panose="02010509060101010101" pitchFamily="49" charset="-122"/>
                <a:ea typeface="幼圆" panose="02010509060101010101" pitchFamily="49" charset="-122"/>
                <a:sym typeface="Symbol" panose="05050102010706020507" pitchFamily="18" charset="2"/>
              </a:rPr>
              <a:t>称为被归结的文字 </a:t>
            </a:r>
          </a:p>
          <a:p>
            <a:pPr marL="609600" indent="-609600">
              <a:lnSpc>
                <a:spcPts val="4000"/>
              </a:lnSpc>
            </a:pPr>
            <a:r>
              <a:rPr lang="zh-CN" altLang="zh-CN" sz="2800">
                <a:latin typeface="幼圆" panose="02010509060101010101" pitchFamily="49" charset="-122"/>
                <a:ea typeface="幼圆" panose="02010509060101010101" pitchFamily="49" charset="-122"/>
                <a:sym typeface="Symbol" panose="05050102010706020507" pitchFamily="18" charset="2"/>
              </a:rPr>
              <a:t>若R(C</a:t>
            </a:r>
            <a:r>
              <a:rPr lang="zh-CN" altLang="zh-CN" sz="2800" baseline="-25000">
                <a:latin typeface="幼圆" panose="02010509060101010101" pitchFamily="49" charset="-122"/>
                <a:ea typeface="幼圆" panose="02010509060101010101" pitchFamily="49" charset="-122"/>
                <a:sym typeface="Symbol" panose="05050102010706020507" pitchFamily="18" charset="2"/>
              </a:rPr>
              <a:t>1</a:t>
            </a:r>
            <a:r>
              <a:rPr lang="zh-CN" altLang="zh-CN" sz="2800">
                <a:latin typeface="幼圆" panose="02010509060101010101" pitchFamily="49" charset="-122"/>
                <a:ea typeface="幼圆" panose="02010509060101010101" pitchFamily="49" charset="-122"/>
                <a:sym typeface="Symbol" panose="05050102010706020507" pitchFamily="18" charset="2"/>
              </a:rPr>
              <a:t>, C</a:t>
            </a:r>
            <a:r>
              <a:rPr lang="zh-CN" altLang="zh-CN" sz="2800" baseline="-25000">
                <a:latin typeface="幼圆" panose="02010509060101010101" pitchFamily="49" charset="-122"/>
                <a:ea typeface="幼圆" panose="02010509060101010101" pitchFamily="49" charset="-122"/>
                <a:sym typeface="Symbol" panose="05050102010706020507" pitchFamily="18" charset="2"/>
              </a:rPr>
              <a:t>2</a:t>
            </a:r>
            <a:r>
              <a:rPr lang="zh-CN" altLang="zh-CN" sz="2800">
                <a:latin typeface="幼圆" panose="02010509060101010101" pitchFamily="49" charset="-122"/>
                <a:ea typeface="幼圆" panose="02010509060101010101" pitchFamily="49" charset="-122"/>
                <a:sym typeface="Symbol" panose="05050102010706020507" pitchFamily="18" charset="2"/>
              </a:rPr>
              <a:t>)是C</a:t>
            </a:r>
            <a:r>
              <a:rPr lang="zh-CN" altLang="zh-CN" sz="2800" baseline="-25000">
                <a:latin typeface="幼圆" panose="02010509060101010101" pitchFamily="49" charset="-122"/>
                <a:ea typeface="幼圆" panose="02010509060101010101" pitchFamily="49" charset="-122"/>
                <a:sym typeface="Symbol" panose="05050102010706020507" pitchFamily="18" charset="2"/>
              </a:rPr>
              <a:t>1</a:t>
            </a:r>
            <a:r>
              <a:rPr lang="zh-CN" altLang="zh-CN" sz="2800">
                <a:latin typeface="幼圆" panose="02010509060101010101" pitchFamily="49" charset="-122"/>
                <a:ea typeface="幼圆" panose="02010509060101010101" pitchFamily="49" charset="-122"/>
                <a:sym typeface="Symbol" panose="05050102010706020507" pitchFamily="18" charset="2"/>
              </a:rPr>
              <a:t>, C</a:t>
            </a:r>
            <a:r>
              <a:rPr lang="zh-CN" altLang="zh-CN" sz="2800" baseline="-25000">
                <a:latin typeface="幼圆" panose="02010509060101010101" pitchFamily="49" charset="-122"/>
                <a:ea typeface="幼圆" panose="02010509060101010101" pitchFamily="49" charset="-122"/>
                <a:sym typeface="Symbol" panose="05050102010706020507" pitchFamily="18" charset="2"/>
              </a:rPr>
              <a:t>2</a:t>
            </a:r>
            <a:r>
              <a:rPr lang="zh-CN" altLang="zh-CN" sz="2800">
                <a:latin typeface="幼圆" panose="02010509060101010101" pitchFamily="49" charset="-122"/>
                <a:ea typeface="幼圆" panose="02010509060101010101" pitchFamily="49" charset="-122"/>
                <a:sym typeface="Symbol" panose="05050102010706020507" pitchFamily="18" charset="2"/>
              </a:rPr>
              <a:t>的二元归结式,则:</a:t>
            </a:r>
            <a:r>
              <a:rPr lang="zh-CN" altLang="en-US" sz="2800">
                <a:latin typeface="幼圆" panose="02010509060101010101" pitchFamily="49" charset="-122"/>
                <a:ea typeface="幼圆" panose="02010509060101010101" pitchFamily="49" charset="-122"/>
                <a:sym typeface="Symbol" panose="05050102010706020507" pitchFamily="18" charset="2"/>
              </a:rPr>
              <a:t> </a:t>
            </a:r>
          </a:p>
          <a:p>
            <a:pPr marL="609600" indent="-609600">
              <a:lnSpc>
                <a:spcPts val="4000"/>
              </a:lnSpc>
              <a:buFontTx/>
              <a:buNone/>
            </a:pPr>
            <a:r>
              <a:rPr lang="zh-CN" altLang="en-US" sz="2800">
                <a:latin typeface="幼圆" panose="02010509060101010101" pitchFamily="49" charset="-122"/>
                <a:ea typeface="幼圆" panose="02010509060101010101" pitchFamily="49" charset="-122"/>
                <a:sym typeface="Symbol" panose="05050102010706020507" pitchFamily="18" charset="2"/>
              </a:rPr>
              <a:t>     </a:t>
            </a:r>
            <a:r>
              <a:rPr lang="zh-CN" altLang="zh-CN" sz="2800">
                <a:latin typeface="幼圆" panose="02010509060101010101" pitchFamily="49" charset="-122"/>
                <a:ea typeface="幼圆" panose="02010509060101010101" pitchFamily="49" charset="-122"/>
                <a:sym typeface="Symbol" panose="05050102010706020507" pitchFamily="18" charset="2"/>
              </a:rPr>
              <a:t>      C</a:t>
            </a:r>
            <a:r>
              <a:rPr lang="zh-CN" altLang="zh-CN" sz="2800" baseline="-25000">
                <a:latin typeface="幼圆" panose="02010509060101010101" pitchFamily="49" charset="-122"/>
                <a:ea typeface="幼圆" panose="02010509060101010101" pitchFamily="49" charset="-122"/>
                <a:sym typeface="Symbol" panose="05050102010706020507" pitchFamily="18" charset="2"/>
              </a:rPr>
              <a:t>1</a:t>
            </a:r>
            <a:r>
              <a:rPr lang="zh-CN" altLang="zh-CN" sz="2800">
                <a:latin typeface="幼圆" panose="02010509060101010101" pitchFamily="49" charset="-122"/>
                <a:ea typeface="幼圆" panose="02010509060101010101" pitchFamily="49" charset="-122"/>
                <a:sym typeface="Symbol" panose="05050102010706020507" pitchFamily="18" charset="2"/>
              </a:rPr>
              <a:t> C</a:t>
            </a:r>
            <a:r>
              <a:rPr lang="zh-CN" altLang="zh-CN" sz="2800" baseline="-25000">
                <a:latin typeface="幼圆" panose="02010509060101010101" pitchFamily="49" charset="-122"/>
                <a:ea typeface="幼圆" panose="02010509060101010101" pitchFamily="49" charset="-122"/>
                <a:sym typeface="Symbol" panose="05050102010706020507" pitchFamily="18" charset="2"/>
              </a:rPr>
              <a:t>2</a:t>
            </a:r>
            <a:r>
              <a:rPr lang="zh-CN" altLang="en-US" sz="2800" baseline="-25000">
                <a:latin typeface="幼圆" panose="02010509060101010101" pitchFamily="49" charset="-122"/>
                <a:ea typeface="幼圆" panose="02010509060101010101" pitchFamily="49" charset="-122"/>
                <a:sym typeface="Symbol" panose="05050102010706020507" pitchFamily="18" charset="2"/>
              </a:rPr>
              <a:t> </a:t>
            </a:r>
            <a:r>
              <a:rPr lang="zh-CN" altLang="en-US" sz="2800">
                <a:latin typeface="幼圆" panose="02010509060101010101" pitchFamily="49" charset="-122"/>
                <a:ea typeface="幼圆" panose="02010509060101010101" pitchFamily="49" charset="-122"/>
                <a:sym typeface="Symbol" panose="05050102010706020507" pitchFamily="18" charset="2"/>
              </a:rPr>
              <a:t>=&gt; </a:t>
            </a:r>
            <a:r>
              <a:rPr lang="zh-CN" altLang="zh-CN" sz="2800">
                <a:latin typeface="幼圆" panose="02010509060101010101" pitchFamily="49" charset="-122"/>
                <a:ea typeface="幼圆" panose="02010509060101010101" pitchFamily="49" charset="-122"/>
                <a:sym typeface="Symbol" panose="05050102010706020507" pitchFamily="18" charset="2"/>
              </a:rPr>
              <a:t>R(C</a:t>
            </a:r>
            <a:r>
              <a:rPr lang="zh-CN" altLang="zh-CN" sz="2800" baseline="-25000">
                <a:latin typeface="幼圆" panose="02010509060101010101" pitchFamily="49" charset="-122"/>
                <a:ea typeface="幼圆" panose="02010509060101010101" pitchFamily="49" charset="-122"/>
                <a:sym typeface="Symbol" panose="05050102010706020507" pitchFamily="18" charset="2"/>
              </a:rPr>
              <a:t>1</a:t>
            </a:r>
            <a:r>
              <a:rPr lang="zh-CN" altLang="zh-CN" sz="2800">
                <a:latin typeface="幼圆" panose="02010509060101010101" pitchFamily="49" charset="-122"/>
                <a:ea typeface="幼圆" panose="02010509060101010101" pitchFamily="49" charset="-122"/>
                <a:sym typeface="Symbol" panose="05050102010706020507" pitchFamily="18" charset="2"/>
              </a:rPr>
              <a:t>, C</a:t>
            </a:r>
            <a:r>
              <a:rPr lang="zh-CN" altLang="zh-CN" sz="2800" baseline="-25000">
                <a:latin typeface="幼圆" panose="02010509060101010101" pitchFamily="49" charset="-122"/>
                <a:ea typeface="幼圆" panose="02010509060101010101" pitchFamily="49" charset="-122"/>
                <a:sym typeface="Symbol" panose="05050102010706020507" pitchFamily="18" charset="2"/>
              </a:rPr>
              <a:t>2</a:t>
            </a:r>
            <a:r>
              <a:rPr lang="zh-CN" altLang="zh-CN" sz="2800">
                <a:latin typeface="幼圆" panose="02010509060101010101" pitchFamily="49" charset="-122"/>
                <a:ea typeface="幼圆" panose="02010509060101010101" pitchFamily="49" charset="-122"/>
                <a:sym typeface="Symbol" panose="05050102010706020507" pitchFamily="18" charset="2"/>
              </a:rPr>
              <a:t>)</a:t>
            </a:r>
          </a:p>
        </p:txBody>
      </p:sp>
      <p:sp>
        <p:nvSpPr>
          <p:cNvPr id="83972" name="日期占位符 1">
            <a:extLst>
              <a:ext uri="{FF2B5EF4-FFF2-40B4-BE49-F238E27FC236}">
                <a16:creationId xmlns:a16="http://schemas.microsoft.com/office/drawing/2014/main" id="{D93E600A-2D4B-4087-8EE0-0357E8098D4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CFBA6BA-6884-421A-AC09-D03A1DF13A8B}" type="datetime1">
              <a:rPr lang="zh-CN" altLang="en-US" sz="1400" smtClean="0"/>
              <a:pPr>
                <a:spcBef>
                  <a:spcPct val="0"/>
                </a:spcBef>
                <a:buFontTx/>
                <a:buNone/>
              </a:pPr>
              <a:t>2021/11/2</a:t>
            </a:fld>
            <a:endParaRPr lang="en-US" altLang="zh-CN" sz="1400"/>
          </a:p>
        </p:txBody>
      </p:sp>
      <p:sp>
        <p:nvSpPr>
          <p:cNvPr id="83973" name="页脚占位符 2">
            <a:extLst>
              <a:ext uri="{FF2B5EF4-FFF2-40B4-BE49-F238E27FC236}">
                <a16:creationId xmlns:a16="http://schemas.microsoft.com/office/drawing/2014/main" id="{6870F025-1E39-4C5D-8229-DF42D553798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83974" name="灯片编号占位符 3">
            <a:extLst>
              <a:ext uri="{FF2B5EF4-FFF2-40B4-BE49-F238E27FC236}">
                <a16:creationId xmlns:a16="http://schemas.microsoft.com/office/drawing/2014/main" id="{3B3FCB85-9504-4B4E-926D-F61EEF97C5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5A8C4CA-1D37-4494-BE91-4648D840F260}" type="slidenum">
              <a:rPr lang="zh-CN" altLang="en-US" sz="1400"/>
              <a:pPr>
                <a:spcBef>
                  <a:spcPct val="0"/>
                </a:spcBef>
                <a:buFontTx/>
                <a:buNone/>
              </a:pPr>
              <a:t>44</a:t>
            </a:fld>
            <a:endParaRPr lang="en-US" altLang="zh-CN" sz="1400"/>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66DA36C1-A66E-460F-83DE-EB2BD4045925}"/>
              </a:ext>
            </a:extLst>
          </p:cNvPr>
          <p:cNvSpPr>
            <a:spLocks noGrp="1" noChangeArrowheads="1"/>
          </p:cNvSpPr>
          <p:nvPr>
            <p:ph type="title"/>
          </p:nvPr>
        </p:nvSpPr>
        <p:spPr/>
        <p:txBody>
          <a:bodyPr/>
          <a:lstStyle/>
          <a:p>
            <a:pPr>
              <a:defRPr/>
            </a:pPr>
            <a:r>
              <a:rPr lang="zh-CN" altLang="en-US" b="1" dirty="0">
                <a:solidFill>
                  <a:schemeClr val="accent6"/>
                </a:solidFill>
                <a:latin typeface="黑体" pitchFamily="49" charset="-122"/>
                <a:ea typeface="黑体" pitchFamily="49" charset="-122"/>
              </a:rPr>
              <a:t>归结式--</a:t>
            </a:r>
            <a:r>
              <a:rPr lang="zh-CN" altLang="zh-CN" b="1" dirty="0">
                <a:solidFill>
                  <a:schemeClr val="accent6"/>
                </a:solidFill>
                <a:latin typeface="黑体" pitchFamily="49" charset="-122"/>
                <a:ea typeface="黑体" pitchFamily="49" charset="-122"/>
                <a:sym typeface="Symbol" pitchFamily="18" charset="2"/>
              </a:rPr>
              <a:t>例子</a:t>
            </a:r>
            <a:endParaRPr lang="zh-CN" altLang="en-US" b="1" dirty="0">
              <a:solidFill>
                <a:schemeClr val="accent6"/>
              </a:solidFill>
              <a:latin typeface="黑体" pitchFamily="49" charset="-122"/>
              <a:ea typeface="黑体" pitchFamily="49" charset="-122"/>
              <a:sym typeface="Symbol" pitchFamily="18" charset="2"/>
            </a:endParaRPr>
          </a:p>
        </p:txBody>
      </p:sp>
      <p:sp>
        <p:nvSpPr>
          <p:cNvPr id="134147" name="Rectangle 3">
            <a:extLst>
              <a:ext uri="{FF2B5EF4-FFF2-40B4-BE49-F238E27FC236}">
                <a16:creationId xmlns:a16="http://schemas.microsoft.com/office/drawing/2014/main" id="{6FC7DC9A-E059-4B3A-9645-51C43D77B0F1}"/>
              </a:ext>
            </a:extLst>
          </p:cNvPr>
          <p:cNvSpPr>
            <a:spLocks noGrp="1" noChangeArrowheads="1"/>
          </p:cNvSpPr>
          <p:nvPr>
            <p:ph idx="1"/>
          </p:nvPr>
        </p:nvSpPr>
        <p:spPr>
          <a:xfrm>
            <a:off x="611188" y="1341438"/>
            <a:ext cx="7848600" cy="4435475"/>
          </a:xfrm>
        </p:spPr>
        <p:txBody>
          <a:bodyPr>
            <a:normAutofit fontScale="92500" lnSpcReduction="20000"/>
          </a:bodyPr>
          <a:lstStyle/>
          <a:p>
            <a:pPr marL="990600" lvl="1" indent="-533400">
              <a:defRPr/>
            </a:pPr>
            <a:r>
              <a:rPr lang="en-US" altLang="zh-CN" sz="2400" dirty="0">
                <a:latin typeface="幼圆" pitchFamily="49" charset="-122"/>
                <a:ea typeface="幼圆" pitchFamily="49" charset="-122"/>
              </a:rPr>
              <a:t>C</a:t>
            </a:r>
            <a:r>
              <a:rPr lang="en-US" altLang="zh-CN" sz="2400" baseline="-25000" dirty="0">
                <a:latin typeface="幼圆" pitchFamily="49" charset="-122"/>
                <a:ea typeface="幼圆" pitchFamily="49" charset="-122"/>
              </a:rPr>
              <a:t>1</a:t>
            </a:r>
            <a:r>
              <a:rPr lang="en-US" altLang="zh-CN" sz="2400" dirty="0">
                <a:latin typeface="幼圆" pitchFamily="49" charset="-122"/>
                <a:ea typeface="幼圆" pitchFamily="49" charset="-122"/>
              </a:rPr>
              <a:t>: P(x) </a:t>
            </a:r>
            <a:r>
              <a:rPr lang="en-US" altLang="zh-CN" sz="2400" dirty="0">
                <a:latin typeface="幼圆" pitchFamily="49" charset="-122"/>
                <a:ea typeface="幼圆" pitchFamily="49" charset="-122"/>
                <a:sym typeface="Symbol" pitchFamily="18" charset="2"/>
              </a:rPr>
              <a:t> Q(x)</a:t>
            </a:r>
          </a:p>
          <a:p>
            <a:pPr marL="990600" lvl="1" indent="-533400">
              <a:defRPr/>
            </a:pPr>
            <a:r>
              <a:rPr lang="en-US" altLang="zh-CN" sz="2400" dirty="0">
                <a:latin typeface="幼圆" pitchFamily="49" charset="-122"/>
                <a:ea typeface="幼圆" pitchFamily="49" charset="-122"/>
              </a:rPr>
              <a:t>C</a:t>
            </a:r>
            <a:r>
              <a:rPr lang="en-US" altLang="zh-CN" sz="2400" baseline="-25000" dirty="0">
                <a:latin typeface="幼圆" pitchFamily="49" charset="-122"/>
                <a:ea typeface="幼圆" pitchFamily="49" charset="-122"/>
              </a:rPr>
              <a:t>2</a:t>
            </a:r>
            <a:r>
              <a:rPr lang="en-US" altLang="zh-CN" sz="2400" dirty="0">
                <a:latin typeface="幼圆" pitchFamily="49" charset="-122"/>
                <a:ea typeface="幼圆" pitchFamily="49" charset="-122"/>
              </a:rPr>
              <a:t>: ~P(a) </a:t>
            </a:r>
            <a:r>
              <a:rPr lang="en-US" altLang="zh-CN" sz="2400" dirty="0">
                <a:latin typeface="幼圆" pitchFamily="49" charset="-122"/>
                <a:ea typeface="幼圆" pitchFamily="49" charset="-122"/>
                <a:sym typeface="Symbol" pitchFamily="18" charset="2"/>
              </a:rPr>
              <a:t> R(x)</a:t>
            </a:r>
          </a:p>
          <a:p>
            <a:pPr marL="990600" lvl="1" indent="-533400">
              <a:defRPr/>
            </a:pPr>
            <a:r>
              <a:rPr lang="zh-CN" altLang="en-US" sz="2400" dirty="0">
                <a:latin typeface="幼圆" pitchFamily="49" charset="-122"/>
                <a:ea typeface="幼圆" pitchFamily="49" charset="-122"/>
                <a:sym typeface="Symbol" pitchFamily="18" charset="2"/>
              </a:rPr>
              <a:t>重命名</a:t>
            </a:r>
            <a:r>
              <a:rPr lang="en-US" altLang="zh-CN" sz="2400" dirty="0">
                <a:latin typeface="幼圆" pitchFamily="49" charset="-122"/>
                <a:ea typeface="幼圆" pitchFamily="49" charset="-122"/>
              </a:rPr>
              <a:t>C</a:t>
            </a:r>
            <a:r>
              <a:rPr lang="en-US" altLang="zh-CN" sz="2400" baseline="-25000" dirty="0">
                <a:latin typeface="幼圆" pitchFamily="49" charset="-122"/>
                <a:ea typeface="幼圆" pitchFamily="49" charset="-122"/>
              </a:rPr>
              <a:t>2</a:t>
            </a:r>
            <a:r>
              <a:rPr lang="en-US" altLang="zh-CN" sz="2400" dirty="0">
                <a:latin typeface="幼圆" pitchFamily="49" charset="-122"/>
                <a:ea typeface="幼圆" pitchFamily="49" charset="-122"/>
              </a:rPr>
              <a:t>: ~P(a) </a:t>
            </a:r>
            <a:r>
              <a:rPr lang="en-US" altLang="zh-CN" sz="2400" dirty="0">
                <a:latin typeface="幼圆" pitchFamily="49" charset="-122"/>
                <a:ea typeface="幼圆" pitchFamily="49" charset="-122"/>
                <a:sym typeface="Symbol" pitchFamily="18" charset="2"/>
              </a:rPr>
              <a:t> R(</a:t>
            </a:r>
            <a:r>
              <a:rPr lang="en-US" altLang="zh-CN" sz="2400" dirty="0">
                <a:solidFill>
                  <a:schemeClr val="hlink"/>
                </a:solidFill>
                <a:latin typeface="幼圆" pitchFamily="49" charset="-122"/>
                <a:ea typeface="幼圆" pitchFamily="49" charset="-122"/>
                <a:sym typeface="Symbol" pitchFamily="18" charset="2"/>
              </a:rPr>
              <a:t>y</a:t>
            </a:r>
            <a:r>
              <a:rPr lang="en-US" altLang="zh-CN" sz="2400" dirty="0">
                <a:latin typeface="幼圆" pitchFamily="49" charset="-122"/>
                <a:ea typeface="幼圆" pitchFamily="49" charset="-122"/>
                <a:sym typeface="Symbol" pitchFamily="18" charset="2"/>
              </a:rPr>
              <a:t>)</a:t>
            </a:r>
          </a:p>
          <a:p>
            <a:pPr marL="990600" lvl="1" indent="-533400">
              <a:defRPr/>
            </a:pPr>
            <a:r>
              <a:rPr lang="en-US" altLang="zh-CN" sz="2400" dirty="0">
                <a:latin typeface="幼圆" pitchFamily="49" charset="-122"/>
                <a:ea typeface="幼圆" pitchFamily="49" charset="-122"/>
              </a:rPr>
              <a:t>L</a:t>
            </a:r>
            <a:r>
              <a:rPr lang="en-US" altLang="zh-CN" sz="2400" baseline="-25000" dirty="0">
                <a:latin typeface="幼圆" pitchFamily="49" charset="-122"/>
                <a:ea typeface="幼圆" pitchFamily="49" charset="-122"/>
              </a:rPr>
              <a:t>1</a:t>
            </a:r>
            <a:r>
              <a:rPr lang="en-US" altLang="zh-CN" sz="2400" dirty="0">
                <a:latin typeface="幼圆" pitchFamily="49" charset="-122"/>
                <a:ea typeface="幼圆" pitchFamily="49" charset="-122"/>
              </a:rPr>
              <a:t>=P(x),     L</a:t>
            </a:r>
            <a:r>
              <a:rPr lang="en-US" altLang="zh-CN" sz="2400" baseline="-25000" dirty="0">
                <a:latin typeface="幼圆" pitchFamily="49" charset="-122"/>
                <a:ea typeface="幼圆" pitchFamily="49" charset="-122"/>
              </a:rPr>
              <a:t>2</a:t>
            </a:r>
            <a:r>
              <a:rPr lang="en-US" altLang="zh-CN" sz="2400" dirty="0">
                <a:latin typeface="幼圆" pitchFamily="49" charset="-122"/>
                <a:ea typeface="幼圆" pitchFamily="49" charset="-122"/>
              </a:rPr>
              <a:t>=~P(a)</a:t>
            </a:r>
          </a:p>
          <a:p>
            <a:pPr marL="990600" lvl="1" indent="-533400">
              <a:defRPr/>
            </a:pPr>
            <a:r>
              <a:rPr lang="en-US" altLang="zh-CN" sz="2400" dirty="0">
                <a:latin typeface="幼圆" pitchFamily="49" charset="-122"/>
                <a:ea typeface="幼圆" pitchFamily="49" charset="-122"/>
              </a:rPr>
              <a:t>L</a:t>
            </a:r>
            <a:r>
              <a:rPr lang="en-US" altLang="zh-CN" sz="2400" baseline="-25000" dirty="0">
                <a:latin typeface="幼圆" pitchFamily="49" charset="-122"/>
                <a:ea typeface="幼圆" pitchFamily="49" charset="-122"/>
              </a:rPr>
              <a:t>1</a:t>
            </a:r>
            <a:r>
              <a:rPr lang="zh-CN" altLang="en-US" sz="2400" dirty="0">
                <a:latin typeface="幼圆" pitchFamily="49" charset="-122"/>
                <a:ea typeface="幼圆" pitchFamily="49" charset="-122"/>
              </a:rPr>
              <a:t>与~</a:t>
            </a:r>
            <a:r>
              <a:rPr lang="en-US" altLang="zh-CN" sz="2400" dirty="0">
                <a:latin typeface="幼圆" pitchFamily="49" charset="-122"/>
                <a:ea typeface="幼圆" pitchFamily="49" charset="-122"/>
              </a:rPr>
              <a:t>L</a:t>
            </a:r>
            <a:r>
              <a:rPr lang="en-US" altLang="zh-CN" sz="2400" baseline="-25000" dirty="0">
                <a:latin typeface="幼圆" pitchFamily="49" charset="-122"/>
                <a:ea typeface="幼圆" pitchFamily="49" charset="-122"/>
              </a:rPr>
              <a:t>2</a:t>
            </a:r>
            <a:r>
              <a:rPr lang="zh-CN" altLang="en-US" sz="2400" dirty="0">
                <a:latin typeface="幼圆" pitchFamily="49" charset="-122"/>
                <a:ea typeface="幼圆" pitchFamily="49" charset="-122"/>
              </a:rPr>
              <a:t>有</a:t>
            </a:r>
            <a:r>
              <a:rPr lang="en-US" altLang="zh-CN" sz="2400" dirty="0" err="1">
                <a:latin typeface="幼圆" pitchFamily="49" charset="-122"/>
                <a:ea typeface="幼圆" pitchFamily="49" charset="-122"/>
              </a:rPr>
              <a:t>mgu</a:t>
            </a:r>
            <a:r>
              <a:rPr lang="en-US" altLang="zh-CN" sz="2400" dirty="0">
                <a:latin typeface="幼圆" pitchFamily="49" charset="-122"/>
                <a:ea typeface="幼圆" pitchFamily="49" charset="-122"/>
              </a:rPr>
              <a:t> </a:t>
            </a:r>
            <a:r>
              <a:rPr lang="en-US" altLang="zh-CN" sz="2400" dirty="0">
                <a:latin typeface="幼圆" pitchFamily="49" charset="-122"/>
                <a:ea typeface="幼圆" pitchFamily="49" charset="-122"/>
                <a:sym typeface="Symbol" pitchFamily="18" charset="2"/>
              </a:rPr>
              <a:t>={a/x}</a:t>
            </a:r>
            <a:endParaRPr lang="en-US" altLang="zh-CN" sz="2400" dirty="0">
              <a:latin typeface="幼圆" pitchFamily="49" charset="-122"/>
              <a:ea typeface="幼圆" pitchFamily="49" charset="-122"/>
            </a:endParaRPr>
          </a:p>
          <a:p>
            <a:pPr marL="990600" lvl="1" indent="-533400">
              <a:defRPr/>
            </a:pPr>
            <a:r>
              <a:rPr lang="en-US" altLang="zh-CN" sz="2400" dirty="0">
                <a:latin typeface="幼圆" pitchFamily="49" charset="-122"/>
                <a:ea typeface="幼圆" pitchFamily="49" charset="-122"/>
              </a:rPr>
              <a:t>(C</a:t>
            </a:r>
            <a:r>
              <a:rPr lang="en-US" altLang="zh-CN" sz="2400" baseline="-25000" dirty="0">
                <a:latin typeface="幼圆" pitchFamily="49" charset="-122"/>
                <a:ea typeface="幼圆" pitchFamily="49" charset="-122"/>
              </a:rPr>
              <a:t>1</a:t>
            </a:r>
            <a:r>
              <a:rPr lang="en-US" altLang="zh-CN" sz="2400" dirty="0">
                <a:latin typeface="幼圆" pitchFamily="49" charset="-122"/>
                <a:ea typeface="幼圆" pitchFamily="49" charset="-122"/>
                <a:sym typeface="Symbol" pitchFamily="18" charset="2"/>
              </a:rPr>
              <a:t> – </a:t>
            </a:r>
            <a:r>
              <a:rPr lang="en-US" altLang="zh-CN" sz="2400" dirty="0">
                <a:latin typeface="幼圆" pitchFamily="49" charset="-122"/>
                <a:ea typeface="幼圆" pitchFamily="49" charset="-122"/>
              </a:rPr>
              <a:t>L</a:t>
            </a:r>
            <a:r>
              <a:rPr lang="en-US" altLang="zh-CN" sz="2400" baseline="-25000" dirty="0">
                <a:latin typeface="幼圆" pitchFamily="49" charset="-122"/>
                <a:ea typeface="幼圆" pitchFamily="49" charset="-122"/>
              </a:rPr>
              <a:t>1</a:t>
            </a:r>
            <a:r>
              <a:rPr lang="en-US" altLang="zh-CN" sz="2400" dirty="0">
                <a:latin typeface="幼圆" pitchFamily="49" charset="-122"/>
                <a:ea typeface="幼圆" pitchFamily="49" charset="-122"/>
                <a:sym typeface="Symbol" pitchFamily="18" charset="2"/>
              </a:rPr>
              <a:t></a:t>
            </a:r>
            <a:r>
              <a:rPr lang="en-US" altLang="zh-CN" sz="2400" dirty="0">
                <a:latin typeface="幼圆" pitchFamily="49" charset="-122"/>
                <a:ea typeface="幼圆" pitchFamily="49" charset="-122"/>
              </a:rPr>
              <a:t>)  </a:t>
            </a:r>
            <a:r>
              <a:rPr lang="en-US" altLang="zh-CN" sz="2400" dirty="0">
                <a:latin typeface="幼圆" pitchFamily="49" charset="-122"/>
                <a:ea typeface="幼圆" pitchFamily="49" charset="-122"/>
                <a:sym typeface="Symbol" pitchFamily="18" charset="2"/>
              </a:rPr>
              <a:t> </a:t>
            </a:r>
            <a:r>
              <a:rPr lang="en-US" altLang="zh-CN" sz="2400" dirty="0">
                <a:latin typeface="幼圆" pitchFamily="49" charset="-122"/>
                <a:ea typeface="幼圆" pitchFamily="49" charset="-122"/>
              </a:rPr>
              <a:t>(C</a:t>
            </a:r>
            <a:r>
              <a:rPr lang="en-US" altLang="zh-CN" sz="2400" baseline="-25000" dirty="0">
                <a:latin typeface="幼圆" pitchFamily="49" charset="-122"/>
                <a:ea typeface="幼圆" pitchFamily="49" charset="-122"/>
              </a:rPr>
              <a:t>2</a:t>
            </a:r>
            <a:r>
              <a:rPr lang="en-US" altLang="zh-CN" sz="2400" dirty="0">
                <a:latin typeface="幼圆" pitchFamily="49" charset="-122"/>
                <a:ea typeface="幼圆" pitchFamily="49" charset="-122"/>
                <a:sym typeface="Symbol" pitchFamily="18" charset="2"/>
              </a:rPr>
              <a:t> – </a:t>
            </a:r>
            <a:r>
              <a:rPr lang="en-US" altLang="zh-CN" sz="2400" dirty="0">
                <a:latin typeface="幼圆" pitchFamily="49" charset="-122"/>
                <a:ea typeface="幼圆" pitchFamily="49" charset="-122"/>
              </a:rPr>
              <a:t>L</a:t>
            </a:r>
            <a:r>
              <a:rPr lang="en-US" altLang="zh-CN" sz="2400" baseline="-25000" dirty="0">
                <a:latin typeface="幼圆" pitchFamily="49" charset="-122"/>
                <a:ea typeface="幼圆" pitchFamily="49" charset="-122"/>
              </a:rPr>
              <a:t>2</a:t>
            </a:r>
            <a:r>
              <a:rPr lang="en-US" altLang="zh-CN" sz="2400" dirty="0">
                <a:latin typeface="幼圆" pitchFamily="49" charset="-122"/>
                <a:ea typeface="幼圆" pitchFamily="49" charset="-122"/>
                <a:sym typeface="Symbol" pitchFamily="18" charset="2"/>
              </a:rPr>
              <a:t></a:t>
            </a:r>
            <a:r>
              <a:rPr lang="en-US" altLang="zh-CN" sz="2400" dirty="0">
                <a:latin typeface="幼圆" pitchFamily="49" charset="-122"/>
                <a:ea typeface="幼圆" pitchFamily="49" charset="-122"/>
              </a:rPr>
              <a:t>)</a:t>
            </a:r>
          </a:p>
          <a:p>
            <a:pPr marL="990600" lvl="1" indent="-533400">
              <a:buFontTx/>
              <a:buNone/>
              <a:defRPr/>
            </a:pPr>
            <a:r>
              <a:rPr lang="en-US" altLang="zh-CN" sz="2400" dirty="0">
                <a:latin typeface="幼圆" pitchFamily="49" charset="-122"/>
                <a:ea typeface="幼圆" pitchFamily="49" charset="-122"/>
              </a:rPr>
              <a:t>   =({P(a),Q(a)} </a:t>
            </a:r>
            <a:r>
              <a:rPr lang="en-US" altLang="zh-CN" sz="2400" dirty="0">
                <a:latin typeface="幼圆" pitchFamily="49" charset="-122"/>
                <a:ea typeface="幼圆" pitchFamily="49" charset="-122"/>
                <a:sym typeface="Symbol" pitchFamily="18" charset="2"/>
              </a:rPr>
              <a:t>– </a:t>
            </a:r>
            <a:r>
              <a:rPr lang="en-US" altLang="zh-CN" sz="2400" dirty="0">
                <a:solidFill>
                  <a:srgbClr val="333300"/>
                </a:solidFill>
                <a:latin typeface="幼圆" pitchFamily="49" charset="-122"/>
                <a:ea typeface="幼圆" pitchFamily="49" charset="-122"/>
              </a:rPr>
              <a:t>{P(a)}) </a:t>
            </a:r>
            <a:r>
              <a:rPr lang="en-US" altLang="zh-CN" sz="2400" dirty="0">
                <a:solidFill>
                  <a:srgbClr val="333300"/>
                </a:solidFill>
                <a:latin typeface="幼圆" pitchFamily="49" charset="-122"/>
                <a:ea typeface="幼圆" pitchFamily="49" charset="-122"/>
                <a:sym typeface="Symbol" pitchFamily="18" charset="2"/>
              </a:rPr>
              <a:t> ({~</a:t>
            </a:r>
            <a:r>
              <a:rPr lang="en-US" altLang="zh-CN" sz="2400" dirty="0">
                <a:solidFill>
                  <a:srgbClr val="333300"/>
                </a:solidFill>
                <a:latin typeface="幼圆" pitchFamily="49" charset="-122"/>
                <a:ea typeface="幼圆" pitchFamily="49" charset="-122"/>
              </a:rPr>
              <a:t>P(a), </a:t>
            </a:r>
            <a:r>
              <a:rPr lang="en-US" altLang="zh-CN" sz="2400" dirty="0">
                <a:solidFill>
                  <a:srgbClr val="333300"/>
                </a:solidFill>
                <a:latin typeface="幼圆" pitchFamily="49" charset="-122"/>
                <a:ea typeface="幼圆" pitchFamily="49" charset="-122"/>
                <a:sym typeface="Symbol" pitchFamily="18" charset="2"/>
              </a:rPr>
              <a:t>R(y)} – {~</a:t>
            </a:r>
            <a:r>
              <a:rPr lang="en-US" altLang="zh-CN" sz="2400" dirty="0">
                <a:solidFill>
                  <a:srgbClr val="333300"/>
                </a:solidFill>
                <a:latin typeface="幼圆" pitchFamily="49" charset="-122"/>
                <a:ea typeface="幼圆" pitchFamily="49" charset="-122"/>
              </a:rPr>
              <a:t>P(a)</a:t>
            </a:r>
            <a:r>
              <a:rPr lang="en-US" altLang="zh-CN" sz="2400" dirty="0">
                <a:solidFill>
                  <a:srgbClr val="333300"/>
                </a:solidFill>
                <a:latin typeface="幼圆" pitchFamily="49" charset="-122"/>
                <a:ea typeface="幼圆" pitchFamily="49" charset="-122"/>
                <a:sym typeface="Symbol" pitchFamily="18" charset="2"/>
              </a:rPr>
              <a:t>})</a:t>
            </a:r>
          </a:p>
          <a:p>
            <a:pPr marL="990600" lvl="1" indent="-533400">
              <a:buFontTx/>
              <a:buNone/>
              <a:defRPr/>
            </a:pPr>
            <a:r>
              <a:rPr lang="en-US" altLang="zh-CN" sz="2400" dirty="0">
                <a:latin typeface="幼圆" pitchFamily="49" charset="-122"/>
                <a:ea typeface="幼圆" pitchFamily="49" charset="-122"/>
              </a:rPr>
              <a:t>   ={Q(a)} </a:t>
            </a:r>
            <a:r>
              <a:rPr lang="en-US" altLang="zh-CN" sz="2400" dirty="0">
                <a:latin typeface="幼圆" pitchFamily="49" charset="-122"/>
                <a:ea typeface="幼圆" pitchFamily="49" charset="-122"/>
                <a:sym typeface="Symbol" pitchFamily="18" charset="2"/>
              </a:rPr>
              <a:t> {R(y)}</a:t>
            </a:r>
          </a:p>
          <a:p>
            <a:pPr marL="990600" lvl="1" indent="-533400">
              <a:buFontTx/>
              <a:buNone/>
              <a:defRPr/>
            </a:pPr>
            <a:r>
              <a:rPr lang="en-US" altLang="zh-CN" sz="2400" dirty="0">
                <a:latin typeface="幼圆" pitchFamily="49" charset="-122"/>
                <a:ea typeface="幼圆" pitchFamily="49" charset="-122"/>
              </a:rPr>
              <a:t>   ={Q(a), </a:t>
            </a:r>
            <a:r>
              <a:rPr lang="en-US" altLang="zh-CN" sz="2400" dirty="0">
                <a:latin typeface="幼圆" pitchFamily="49" charset="-122"/>
                <a:ea typeface="幼圆" pitchFamily="49" charset="-122"/>
                <a:sym typeface="Symbol" pitchFamily="18" charset="2"/>
              </a:rPr>
              <a:t>R(y)}</a:t>
            </a:r>
          </a:p>
          <a:p>
            <a:pPr marL="990600" lvl="1" indent="-368300">
              <a:defRPr/>
            </a:pPr>
            <a:r>
              <a:rPr lang="en-US" altLang="zh-CN" sz="2400" dirty="0">
                <a:latin typeface="幼圆" pitchFamily="49" charset="-122"/>
                <a:ea typeface="幼圆" pitchFamily="49" charset="-122"/>
              </a:rPr>
              <a:t>Q(a) </a:t>
            </a:r>
            <a:r>
              <a:rPr lang="en-US" altLang="zh-CN" sz="2400" dirty="0">
                <a:latin typeface="幼圆" pitchFamily="49" charset="-122"/>
                <a:ea typeface="幼圆" pitchFamily="49" charset="-122"/>
                <a:sym typeface="Symbol" pitchFamily="18" charset="2"/>
              </a:rPr>
              <a:t></a:t>
            </a:r>
            <a:r>
              <a:rPr lang="en-US" altLang="zh-CN" sz="2400" dirty="0">
                <a:latin typeface="幼圆" pitchFamily="49" charset="-122"/>
                <a:ea typeface="幼圆" pitchFamily="49" charset="-122"/>
              </a:rPr>
              <a:t> </a:t>
            </a:r>
            <a:r>
              <a:rPr lang="en-US" altLang="zh-CN" sz="2400" dirty="0">
                <a:latin typeface="幼圆" pitchFamily="49" charset="-122"/>
                <a:ea typeface="幼圆" pitchFamily="49" charset="-122"/>
                <a:sym typeface="Symbol" pitchFamily="18" charset="2"/>
              </a:rPr>
              <a:t>R(y) </a:t>
            </a:r>
            <a:r>
              <a:rPr lang="zh-CN" altLang="en-US" sz="2400" dirty="0">
                <a:latin typeface="幼圆" pitchFamily="49" charset="-122"/>
                <a:ea typeface="幼圆" pitchFamily="49" charset="-122"/>
                <a:sym typeface="Symbol" pitchFamily="18" charset="2"/>
              </a:rPr>
              <a:t>是</a:t>
            </a:r>
            <a:r>
              <a:rPr lang="en-US" altLang="zh-CN" sz="2400" dirty="0">
                <a:latin typeface="幼圆" pitchFamily="49" charset="-122"/>
                <a:ea typeface="幼圆" pitchFamily="49" charset="-122"/>
              </a:rPr>
              <a:t>C</a:t>
            </a:r>
            <a:r>
              <a:rPr lang="en-US" altLang="zh-CN" sz="2400" baseline="-25000" dirty="0">
                <a:latin typeface="幼圆" pitchFamily="49" charset="-122"/>
                <a:ea typeface="幼圆" pitchFamily="49" charset="-122"/>
              </a:rPr>
              <a:t>1</a:t>
            </a:r>
            <a:r>
              <a:rPr lang="zh-CN" altLang="en-US" sz="2400" dirty="0">
                <a:latin typeface="幼圆" pitchFamily="49" charset="-122"/>
                <a:ea typeface="幼圆" pitchFamily="49" charset="-122"/>
              </a:rPr>
              <a:t>与</a:t>
            </a:r>
            <a:r>
              <a:rPr lang="en-US" altLang="zh-CN" sz="2400" dirty="0">
                <a:latin typeface="幼圆" pitchFamily="49" charset="-122"/>
                <a:ea typeface="幼圆" pitchFamily="49" charset="-122"/>
              </a:rPr>
              <a:t>C</a:t>
            </a:r>
            <a:r>
              <a:rPr lang="en-US" altLang="zh-CN" sz="2400" baseline="-25000" dirty="0">
                <a:latin typeface="幼圆" pitchFamily="49" charset="-122"/>
                <a:ea typeface="幼圆" pitchFamily="49" charset="-122"/>
              </a:rPr>
              <a:t>2</a:t>
            </a:r>
            <a:r>
              <a:rPr lang="zh-CN" altLang="en-US" sz="2400" dirty="0">
                <a:latin typeface="幼圆" pitchFamily="49" charset="-122"/>
                <a:ea typeface="幼圆" pitchFamily="49" charset="-122"/>
              </a:rPr>
              <a:t>的</a:t>
            </a:r>
            <a:r>
              <a:rPr lang="zh-CN" altLang="en-US" sz="2400" dirty="0">
                <a:solidFill>
                  <a:srgbClr val="333300"/>
                </a:solidFill>
                <a:latin typeface="幼圆" pitchFamily="49" charset="-122"/>
                <a:ea typeface="幼圆" pitchFamily="49" charset="-122"/>
              </a:rPr>
              <a:t>二元归结式</a:t>
            </a:r>
            <a:r>
              <a:rPr lang="zh-CN" altLang="en-US" sz="2400" dirty="0">
                <a:latin typeface="幼圆" pitchFamily="49" charset="-122"/>
                <a:ea typeface="幼圆" pitchFamily="49" charset="-122"/>
              </a:rPr>
              <a:t>.</a:t>
            </a:r>
          </a:p>
        </p:txBody>
      </p:sp>
      <p:sp>
        <p:nvSpPr>
          <p:cNvPr id="86020" name="日期占位符 1">
            <a:extLst>
              <a:ext uri="{FF2B5EF4-FFF2-40B4-BE49-F238E27FC236}">
                <a16:creationId xmlns:a16="http://schemas.microsoft.com/office/drawing/2014/main" id="{8C328ABA-66FB-4B8A-8318-FD37351582AB}"/>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8EECA3E-65EC-4A04-BF8D-69E674FBCC57}" type="datetime1">
              <a:rPr lang="zh-CN" altLang="en-US" sz="1400" smtClean="0"/>
              <a:pPr>
                <a:spcBef>
                  <a:spcPct val="0"/>
                </a:spcBef>
                <a:buFontTx/>
                <a:buNone/>
              </a:pPr>
              <a:t>2021/11/2</a:t>
            </a:fld>
            <a:endParaRPr lang="en-US" altLang="zh-CN" sz="1400"/>
          </a:p>
        </p:txBody>
      </p:sp>
      <p:sp>
        <p:nvSpPr>
          <p:cNvPr id="86021" name="页脚占位符 2">
            <a:extLst>
              <a:ext uri="{FF2B5EF4-FFF2-40B4-BE49-F238E27FC236}">
                <a16:creationId xmlns:a16="http://schemas.microsoft.com/office/drawing/2014/main" id="{CC55BEDC-C1D6-4DB0-AF66-953F69D9A5A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86022" name="灯片编号占位符 3">
            <a:extLst>
              <a:ext uri="{FF2B5EF4-FFF2-40B4-BE49-F238E27FC236}">
                <a16:creationId xmlns:a16="http://schemas.microsoft.com/office/drawing/2014/main" id="{2D7ED8CD-F32F-4615-8347-95F22C156D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DD46841-9A96-4DEB-9E13-EDF2CDA23456}" type="slidenum">
              <a:rPr lang="zh-CN" altLang="en-US" sz="1400"/>
              <a:pPr>
                <a:spcBef>
                  <a:spcPct val="0"/>
                </a:spcBef>
                <a:buFontTx/>
                <a:buNone/>
              </a:pPr>
              <a:t>45</a:t>
            </a:fld>
            <a:endParaRPr lang="en-US" altLang="zh-CN" sz="1400"/>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496C95BA-C965-417C-A618-763E60E9E008}"/>
              </a:ext>
            </a:extLst>
          </p:cNvPr>
          <p:cNvSpPr>
            <a:spLocks noGrp="1" noChangeArrowheads="1"/>
          </p:cNvSpPr>
          <p:nvPr>
            <p:ph type="title"/>
          </p:nvPr>
        </p:nvSpPr>
        <p:spPr/>
        <p:txBody>
          <a:bodyPr/>
          <a:lstStyle/>
          <a:p>
            <a:pPr>
              <a:defRPr/>
            </a:pPr>
            <a:r>
              <a:rPr lang="zh-CN" altLang="en-US" b="1" dirty="0">
                <a:solidFill>
                  <a:schemeClr val="accent6"/>
                </a:solidFill>
                <a:latin typeface="黑体" pitchFamily="49" charset="-122"/>
                <a:ea typeface="黑体" pitchFamily="49" charset="-122"/>
              </a:rPr>
              <a:t>归结式--</a:t>
            </a:r>
            <a:r>
              <a:rPr lang="zh-CN" altLang="zh-CN" b="1" dirty="0">
                <a:solidFill>
                  <a:schemeClr val="accent6"/>
                </a:solidFill>
                <a:latin typeface="黑体" pitchFamily="49" charset="-122"/>
                <a:ea typeface="黑体" pitchFamily="49" charset="-122"/>
                <a:sym typeface="Symbol" pitchFamily="18" charset="2"/>
              </a:rPr>
              <a:t>例子</a:t>
            </a:r>
            <a:endParaRPr lang="zh-CN" altLang="en-US" b="1" dirty="0">
              <a:solidFill>
                <a:schemeClr val="accent6"/>
              </a:solidFill>
              <a:latin typeface="黑体" pitchFamily="49" charset="-122"/>
              <a:ea typeface="黑体" pitchFamily="49" charset="-122"/>
              <a:sym typeface="Symbol" pitchFamily="18" charset="2"/>
            </a:endParaRPr>
          </a:p>
        </p:txBody>
      </p:sp>
      <p:sp>
        <p:nvSpPr>
          <p:cNvPr id="88067" name="Rectangle 3">
            <a:extLst>
              <a:ext uri="{FF2B5EF4-FFF2-40B4-BE49-F238E27FC236}">
                <a16:creationId xmlns:a16="http://schemas.microsoft.com/office/drawing/2014/main" id="{6D812D2E-9B45-4961-A2EB-D8069C10C2F6}"/>
              </a:ext>
            </a:extLst>
          </p:cNvPr>
          <p:cNvSpPr>
            <a:spLocks noGrp="1" noChangeArrowheads="1"/>
          </p:cNvSpPr>
          <p:nvPr>
            <p:ph idx="1"/>
          </p:nvPr>
        </p:nvSpPr>
        <p:spPr>
          <a:xfrm>
            <a:off x="611188" y="1431925"/>
            <a:ext cx="8151812" cy="4435475"/>
          </a:xfrm>
        </p:spPr>
        <p:txBody>
          <a:bodyPr/>
          <a:lstStyle/>
          <a:p>
            <a:pPr marL="609600" indent="-609600">
              <a:lnSpc>
                <a:spcPct val="150000"/>
              </a:lnSpc>
              <a:buFont typeface="Monotype Sorts" pitchFamily="2" charset="2"/>
              <a:buNone/>
            </a:pPr>
            <a:r>
              <a:rPr lang="zh-CN" altLang="en-US" sz="2800">
                <a:latin typeface="幼圆" panose="02010509060101010101" pitchFamily="49" charset="-122"/>
                <a:ea typeface="幼圆" panose="02010509060101010101" pitchFamily="49" charset="-122"/>
                <a:sym typeface="Symbol" panose="05050102010706020507" pitchFamily="18" charset="2"/>
              </a:rPr>
              <a:t>     </a:t>
            </a:r>
            <a:r>
              <a:rPr lang="zh-CN" altLang="zh-CN" sz="2800">
                <a:latin typeface="幼圆" panose="02010509060101010101" pitchFamily="49" charset="-122"/>
                <a:ea typeface="幼圆" panose="02010509060101010101" pitchFamily="49" charset="-122"/>
                <a:sym typeface="Symbol" panose="05050102010706020507" pitchFamily="18" charset="2"/>
              </a:rPr>
              <a:t>C</a:t>
            </a:r>
            <a:r>
              <a:rPr lang="zh-CN" altLang="zh-CN" sz="2800" baseline="-25000">
                <a:latin typeface="幼圆" panose="02010509060101010101" pitchFamily="49" charset="-122"/>
                <a:ea typeface="幼圆" panose="02010509060101010101" pitchFamily="49" charset="-122"/>
                <a:sym typeface="Symbol" panose="05050102010706020507" pitchFamily="18" charset="2"/>
              </a:rPr>
              <a:t>1</a:t>
            </a:r>
            <a:r>
              <a:rPr lang="zh-CN" altLang="zh-CN" sz="2800">
                <a:latin typeface="幼圆" panose="02010509060101010101" pitchFamily="49" charset="-122"/>
                <a:ea typeface="幼圆" panose="02010509060101010101" pitchFamily="49" charset="-122"/>
                <a:sym typeface="Symbol" panose="05050102010706020507" pitchFamily="18" charset="2"/>
              </a:rPr>
              <a:t>=P(x) </a:t>
            </a:r>
            <a:r>
              <a:rPr lang="en-US" altLang="zh-CN" sz="2800">
                <a:latin typeface="幼圆" panose="02010509060101010101" pitchFamily="49" charset="-122"/>
                <a:ea typeface="幼圆" panose="02010509060101010101" pitchFamily="49" charset="-122"/>
                <a:sym typeface="Symbol" panose="05050102010706020507" pitchFamily="18" charset="2"/>
              </a:rPr>
              <a:t> Q(x)</a:t>
            </a:r>
          </a:p>
          <a:p>
            <a:pPr marL="609600" indent="-609600">
              <a:lnSpc>
                <a:spcPct val="150000"/>
              </a:lnSpc>
              <a:buFontTx/>
              <a:buNone/>
            </a:pPr>
            <a:r>
              <a:rPr lang="en-US" altLang="zh-CN" sz="2800">
                <a:latin typeface="幼圆" panose="02010509060101010101" pitchFamily="49" charset="-122"/>
                <a:ea typeface="幼圆" panose="02010509060101010101" pitchFamily="49" charset="-122"/>
                <a:sym typeface="Symbol" panose="05050102010706020507" pitchFamily="18" charset="2"/>
              </a:rPr>
              <a:t>     </a:t>
            </a:r>
            <a:r>
              <a:rPr lang="zh-CN" altLang="zh-CN" sz="2800">
                <a:latin typeface="幼圆" panose="02010509060101010101" pitchFamily="49" charset="-122"/>
                <a:ea typeface="幼圆" panose="02010509060101010101" pitchFamily="49" charset="-122"/>
                <a:sym typeface="Symbol" panose="05050102010706020507" pitchFamily="18" charset="2"/>
              </a:rPr>
              <a:t>C</a:t>
            </a:r>
            <a:r>
              <a:rPr lang="zh-CN" altLang="zh-CN" sz="2800" baseline="-25000">
                <a:latin typeface="幼圆" panose="02010509060101010101" pitchFamily="49" charset="-122"/>
                <a:ea typeface="幼圆" panose="02010509060101010101" pitchFamily="49" charset="-122"/>
                <a:sym typeface="Symbol" panose="05050102010706020507" pitchFamily="18" charset="2"/>
              </a:rPr>
              <a:t>2</a:t>
            </a:r>
            <a:r>
              <a:rPr lang="zh-CN" altLang="zh-CN" sz="2800">
                <a:latin typeface="幼圆" panose="02010509060101010101" pitchFamily="49" charset="-122"/>
                <a:ea typeface="幼圆" panose="02010509060101010101" pitchFamily="49" charset="-122"/>
                <a:sym typeface="Symbol" panose="05050102010706020507" pitchFamily="18" charset="2"/>
              </a:rPr>
              <a:t>= ~P(g(y)) </a:t>
            </a:r>
            <a:r>
              <a:rPr lang="en-US" altLang="zh-CN" sz="2800">
                <a:latin typeface="幼圆" panose="02010509060101010101" pitchFamily="49" charset="-122"/>
                <a:ea typeface="幼圆" panose="02010509060101010101" pitchFamily="49" charset="-122"/>
                <a:sym typeface="Symbol" panose="05050102010706020507" pitchFamily="18" charset="2"/>
              </a:rPr>
              <a:t> ~Q(b)  R(x)</a:t>
            </a:r>
          </a:p>
          <a:p>
            <a:pPr marL="990600" lvl="1" indent="-533400">
              <a:lnSpc>
                <a:spcPct val="150000"/>
              </a:lnSpc>
              <a:buFont typeface="Wingdings" panose="05000000000000000000" pitchFamily="2" charset="2"/>
              <a:buChar char="§"/>
            </a:pP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baseline="-25000">
                <a:latin typeface="幼圆" panose="02010509060101010101" pitchFamily="49" charset="-122"/>
                <a:ea typeface="幼圆" panose="02010509060101010101" pitchFamily="49" charset="-122"/>
              </a:rPr>
              <a:t>1</a:t>
            </a:r>
            <a:r>
              <a:rPr lang="zh-CN" altLang="zh-CN" sz="2400">
                <a:latin typeface="幼圆" panose="02010509060101010101" pitchFamily="49" charset="-122"/>
                <a:ea typeface="幼圆" panose="02010509060101010101" pitchFamily="49" charset="-122"/>
                <a:sym typeface="Symbol" panose="05050102010706020507" pitchFamily="18" charset="2"/>
              </a:rPr>
              <a:t> ={g(y)/x}: R(C</a:t>
            </a:r>
            <a:r>
              <a:rPr lang="zh-CN" altLang="zh-CN" sz="2400" baseline="-25000">
                <a:latin typeface="幼圆" panose="02010509060101010101" pitchFamily="49" charset="-122"/>
                <a:ea typeface="幼圆" panose="02010509060101010101" pitchFamily="49" charset="-122"/>
                <a:sym typeface="Symbol" panose="05050102010706020507" pitchFamily="18" charset="2"/>
              </a:rPr>
              <a:t>1</a:t>
            </a:r>
            <a:r>
              <a:rPr lang="zh-CN" altLang="zh-CN" sz="2400">
                <a:latin typeface="幼圆" panose="02010509060101010101" pitchFamily="49" charset="-122"/>
                <a:ea typeface="幼圆" panose="02010509060101010101" pitchFamily="49" charset="-122"/>
                <a:sym typeface="Symbol" panose="05050102010706020507" pitchFamily="18" charset="2"/>
              </a:rPr>
              <a:t>, C</a:t>
            </a:r>
            <a:r>
              <a:rPr lang="zh-CN" altLang="zh-CN" sz="2400" baseline="-25000">
                <a:latin typeface="幼圆" panose="02010509060101010101" pitchFamily="49" charset="-122"/>
                <a:ea typeface="幼圆" panose="02010509060101010101" pitchFamily="49" charset="-122"/>
                <a:sym typeface="Symbol" panose="05050102010706020507" pitchFamily="18" charset="2"/>
              </a:rPr>
              <a:t>2</a:t>
            </a:r>
            <a:r>
              <a:rPr lang="zh-CN" altLang="zh-CN" sz="2400">
                <a:latin typeface="幼圆" panose="02010509060101010101" pitchFamily="49" charset="-122"/>
                <a:ea typeface="幼圆" panose="02010509060101010101" pitchFamily="49" charset="-122"/>
                <a:sym typeface="Symbol" panose="05050102010706020507" pitchFamily="18" charset="2"/>
              </a:rPr>
              <a:t>)=Q(g(y)) </a:t>
            </a:r>
            <a:r>
              <a:rPr lang="en-US" altLang="zh-CN" sz="2400">
                <a:latin typeface="幼圆" panose="02010509060101010101" pitchFamily="49" charset="-122"/>
                <a:ea typeface="幼圆" panose="02010509060101010101" pitchFamily="49" charset="-122"/>
                <a:sym typeface="Symbol" panose="05050102010706020507" pitchFamily="18" charset="2"/>
              </a:rPr>
              <a:t> ~Q(b) R (x)</a:t>
            </a:r>
            <a:endParaRPr lang="zh-CN" altLang="en-US" sz="2400">
              <a:latin typeface="幼圆" panose="02010509060101010101" pitchFamily="49" charset="-122"/>
              <a:ea typeface="幼圆" panose="02010509060101010101" pitchFamily="49" charset="-122"/>
              <a:sym typeface="Symbol" panose="05050102010706020507" pitchFamily="18" charset="2"/>
            </a:endParaRPr>
          </a:p>
          <a:p>
            <a:pPr marL="990600" lvl="1" indent="-533400">
              <a:lnSpc>
                <a:spcPct val="150000"/>
              </a:lnSpc>
              <a:buFont typeface="Wingdings" panose="05000000000000000000" pitchFamily="2" charset="2"/>
              <a:buChar char="§"/>
            </a:pPr>
            <a:r>
              <a:rPr lang="zh-CN"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baseline="-25000">
                <a:latin typeface="幼圆" panose="02010509060101010101" pitchFamily="49" charset="-122"/>
                <a:ea typeface="幼圆" panose="02010509060101010101" pitchFamily="49" charset="-122"/>
              </a:rPr>
              <a:t>2</a:t>
            </a:r>
            <a:r>
              <a:rPr lang="zh-CN" altLang="zh-CN" sz="2400">
                <a:latin typeface="幼圆" panose="02010509060101010101" pitchFamily="49" charset="-122"/>
                <a:ea typeface="幼圆" panose="02010509060101010101" pitchFamily="49" charset="-122"/>
                <a:sym typeface="Symbol" panose="05050102010706020507" pitchFamily="18" charset="2"/>
              </a:rPr>
              <a:t> ={b/x}: R(C</a:t>
            </a:r>
            <a:r>
              <a:rPr lang="zh-CN" altLang="zh-CN" sz="2400" baseline="-25000">
                <a:latin typeface="幼圆" panose="02010509060101010101" pitchFamily="49" charset="-122"/>
                <a:ea typeface="幼圆" panose="02010509060101010101" pitchFamily="49" charset="-122"/>
                <a:sym typeface="Symbol" panose="05050102010706020507" pitchFamily="18" charset="2"/>
              </a:rPr>
              <a:t>1</a:t>
            </a:r>
            <a:r>
              <a:rPr lang="zh-CN" altLang="zh-CN" sz="2400">
                <a:latin typeface="幼圆" panose="02010509060101010101" pitchFamily="49" charset="-122"/>
                <a:ea typeface="幼圆" panose="02010509060101010101" pitchFamily="49" charset="-122"/>
                <a:sym typeface="Symbol" panose="05050102010706020507" pitchFamily="18" charset="2"/>
              </a:rPr>
              <a:t>, C</a:t>
            </a:r>
            <a:r>
              <a:rPr lang="zh-CN" altLang="zh-CN" sz="2400" baseline="-25000">
                <a:latin typeface="幼圆" panose="02010509060101010101" pitchFamily="49" charset="-122"/>
                <a:ea typeface="幼圆" panose="02010509060101010101" pitchFamily="49" charset="-122"/>
                <a:sym typeface="Symbol" panose="05050102010706020507" pitchFamily="18" charset="2"/>
              </a:rPr>
              <a:t>2</a:t>
            </a:r>
            <a:r>
              <a:rPr lang="zh-CN" altLang="zh-CN" sz="2400">
                <a:latin typeface="幼圆" panose="02010509060101010101" pitchFamily="49" charset="-122"/>
                <a:ea typeface="幼圆" panose="02010509060101010101" pitchFamily="49" charset="-122"/>
                <a:sym typeface="Symbol" panose="05050102010706020507" pitchFamily="18" charset="2"/>
              </a:rPr>
              <a:t>)= </a:t>
            </a:r>
            <a:r>
              <a:rPr lang="en-US" altLang="zh-CN" sz="2400">
                <a:latin typeface="幼圆" panose="02010509060101010101" pitchFamily="49" charset="-122"/>
                <a:ea typeface="幼圆" panose="02010509060101010101" pitchFamily="49" charset="-122"/>
                <a:sym typeface="Symbol" panose="05050102010706020507" pitchFamily="18" charset="2"/>
              </a:rPr>
              <a:t>~</a:t>
            </a:r>
            <a:r>
              <a:rPr lang="zh-CN" altLang="zh-CN" sz="2400">
                <a:latin typeface="幼圆" panose="02010509060101010101" pitchFamily="49" charset="-122"/>
                <a:ea typeface="幼圆" panose="02010509060101010101" pitchFamily="49" charset="-122"/>
                <a:sym typeface="Symbol" panose="05050102010706020507" pitchFamily="18" charset="2"/>
              </a:rPr>
              <a:t> P(g(y)) </a:t>
            </a:r>
            <a:r>
              <a:rPr lang="en-US" altLang="zh-CN" sz="2400">
                <a:latin typeface="幼圆" panose="02010509060101010101" pitchFamily="49" charset="-122"/>
                <a:ea typeface="幼圆" panose="02010509060101010101" pitchFamily="49" charset="-122"/>
                <a:sym typeface="Symbol" panose="05050102010706020507" pitchFamily="18" charset="2"/>
              </a:rPr>
              <a:t> P(b)  R(x)</a:t>
            </a:r>
            <a:endParaRPr lang="zh-CN" altLang="zh-CN" sz="2400">
              <a:latin typeface="幼圆" panose="02010509060101010101" pitchFamily="49" charset="-122"/>
              <a:ea typeface="幼圆" panose="02010509060101010101" pitchFamily="49" charset="-122"/>
              <a:sym typeface="Symbol" panose="05050102010706020507" pitchFamily="18" charset="2"/>
            </a:endParaRPr>
          </a:p>
        </p:txBody>
      </p:sp>
      <p:sp>
        <p:nvSpPr>
          <p:cNvPr id="88068" name="日期占位符 1">
            <a:extLst>
              <a:ext uri="{FF2B5EF4-FFF2-40B4-BE49-F238E27FC236}">
                <a16:creationId xmlns:a16="http://schemas.microsoft.com/office/drawing/2014/main" id="{4A5F2DD0-8B84-420F-B825-BC7DBE45CB3F}"/>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105E536-0548-488D-899D-998B75776EC2}" type="datetime1">
              <a:rPr lang="zh-CN" altLang="en-US" sz="1400" smtClean="0"/>
              <a:pPr>
                <a:spcBef>
                  <a:spcPct val="0"/>
                </a:spcBef>
                <a:buFontTx/>
                <a:buNone/>
              </a:pPr>
              <a:t>2021/11/2</a:t>
            </a:fld>
            <a:endParaRPr lang="en-US" altLang="zh-CN" sz="1400"/>
          </a:p>
        </p:txBody>
      </p:sp>
      <p:sp>
        <p:nvSpPr>
          <p:cNvPr id="88069" name="页脚占位符 2">
            <a:extLst>
              <a:ext uri="{FF2B5EF4-FFF2-40B4-BE49-F238E27FC236}">
                <a16:creationId xmlns:a16="http://schemas.microsoft.com/office/drawing/2014/main" id="{D9EA6D5F-4009-41DD-86C6-E74DE1F5F06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88070" name="灯片编号占位符 3">
            <a:extLst>
              <a:ext uri="{FF2B5EF4-FFF2-40B4-BE49-F238E27FC236}">
                <a16:creationId xmlns:a16="http://schemas.microsoft.com/office/drawing/2014/main" id="{A40CB9A9-B897-4924-9116-154BCA2DB7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5B7703F-8E27-408A-965C-4ED62BF639BD}" type="slidenum">
              <a:rPr lang="zh-CN" altLang="en-US" sz="1400"/>
              <a:pPr>
                <a:spcBef>
                  <a:spcPct val="0"/>
                </a:spcBef>
                <a:buFontTx/>
                <a:buNone/>
              </a:pPr>
              <a:t>46</a:t>
            </a:fld>
            <a:endParaRPr lang="en-US" altLang="zh-CN" sz="1400"/>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82A14970-8B80-44B1-9749-0D560156563A}"/>
              </a:ext>
            </a:extLst>
          </p:cNvPr>
          <p:cNvSpPr>
            <a:spLocks noGrp="1" noChangeArrowheads="1"/>
          </p:cNvSpPr>
          <p:nvPr>
            <p:ph type="title"/>
          </p:nvPr>
        </p:nvSpPr>
        <p:spPr/>
        <p:txBody>
          <a:bodyPr/>
          <a:lstStyle/>
          <a:p>
            <a:pPr>
              <a:defRPr/>
            </a:pPr>
            <a:r>
              <a:rPr lang="zh-CN" altLang="en-US" b="1" dirty="0">
                <a:solidFill>
                  <a:schemeClr val="accent6"/>
                </a:solidFill>
                <a:latin typeface="黑体" pitchFamily="49" charset="-122"/>
                <a:ea typeface="黑体" pitchFamily="49" charset="-122"/>
              </a:rPr>
              <a:t>归结式因子</a:t>
            </a:r>
            <a:endParaRPr lang="zh-CN" altLang="en-US" b="1" dirty="0">
              <a:solidFill>
                <a:schemeClr val="accent6"/>
              </a:solidFill>
              <a:latin typeface="黑体" pitchFamily="49" charset="-122"/>
              <a:ea typeface="黑体" pitchFamily="49" charset="-122"/>
              <a:sym typeface="Symbol" pitchFamily="18" charset="2"/>
            </a:endParaRPr>
          </a:p>
        </p:txBody>
      </p:sp>
      <p:sp>
        <p:nvSpPr>
          <p:cNvPr id="90115" name="Rectangle 3">
            <a:extLst>
              <a:ext uri="{FF2B5EF4-FFF2-40B4-BE49-F238E27FC236}">
                <a16:creationId xmlns:a16="http://schemas.microsoft.com/office/drawing/2014/main" id="{5BEED6C8-958E-4571-AEAB-1D6D67D57CDC}"/>
              </a:ext>
            </a:extLst>
          </p:cNvPr>
          <p:cNvSpPr>
            <a:spLocks noGrp="1" noChangeArrowheads="1"/>
          </p:cNvSpPr>
          <p:nvPr>
            <p:ph idx="1"/>
          </p:nvPr>
        </p:nvSpPr>
        <p:spPr>
          <a:xfrm>
            <a:off x="971550" y="1268413"/>
            <a:ext cx="7848600" cy="4800600"/>
          </a:xfrm>
        </p:spPr>
        <p:txBody>
          <a:bodyPr>
            <a:normAutofit fontScale="92500" lnSpcReduction="10000"/>
          </a:bodyPr>
          <a:lstStyle/>
          <a:p>
            <a:pPr marL="609600" indent="-609600">
              <a:lnSpc>
                <a:spcPct val="150000"/>
              </a:lnSpc>
            </a:pPr>
            <a:r>
              <a:rPr lang="zh-CN" altLang="zh-CN" sz="2800">
                <a:solidFill>
                  <a:srgbClr val="333300"/>
                </a:solidFill>
                <a:latin typeface="幼圆" panose="02010509060101010101" pitchFamily="49" charset="-122"/>
                <a:ea typeface="幼圆" panose="02010509060101010101" pitchFamily="49" charset="-122"/>
                <a:sym typeface="Symbol" panose="05050102010706020507" pitchFamily="18" charset="2"/>
              </a:rPr>
              <a:t>定义</a:t>
            </a:r>
            <a:endParaRPr lang="zh-CN" altLang="en-US" sz="2800">
              <a:solidFill>
                <a:srgbClr val="333300"/>
              </a:solidFill>
              <a:latin typeface="幼圆" panose="02010509060101010101" pitchFamily="49" charset="-122"/>
              <a:ea typeface="幼圆" panose="02010509060101010101" pitchFamily="49" charset="-122"/>
              <a:sym typeface="Symbol" panose="05050102010706020507" pitchFamily="18" charset="2"/>
            </a:endParaRPr>
          </a:p>
          <a:p>
            <a:pPr marL="609600" indent="-609600">
              <a:lnSpc>
                <a:spcPct val="150000"/>
              </a:lnSpc>
              <a:buFontTx/>
              <a:buNone/>
            </a:pPr>
            <a:r>
              <a:rPr lang="zh-CN" altLang="en-US" sz="2800">
                <a:solidFill>
                  <a:srgbClr val="333300"/>
                </a:solidFill>
                <a:latin typeface="幼圆" panose="02010509060101010101" pitchFamily="49" charset="-122"/>
                <a:ea typeface="幼圆" panose="02010509060101010101" pitchFamily="49" charset="-122"/>
                <a:sym typeface="Symbol" panose="05050102010706020507" pitchFamily="18" charset="2"/>
              </a:rPr>
              <a:t>    </a:t>
            </a:r>
            <a:r>
              <a:rPr lang="zh-CN" altLang="zh-CN" sz="2800">
                <a:solidFill>
                  <a:srgbClr val="333300"/>
                </a:solidFill>
                <a:latin typeface="幼圆" panose="02010509060101010101" pitchFamily="49" charset="-122"/>
                <a:ea typeface="幼圆" panose="02010509060101010101" pitchFamily="49" charset="-122"/>
                <a:sym typeface="Symbol" panose="05050102010706020507" pitchFamily="18" charset="2"/>
              </a:rPr>
              <a:t>如果一个子句C的几个文字有mgu , 则C 称为子句C的因子</a:t>
            </a:r>
            <a:endParaRPr lang="zh-CN" altLang="en-US" sz="2800">
              <a:solidFill>
                <a:srgbClr val="333300"/>
              </a:solidFill>
              <a:latin typeface="幼圆" panose="02010509060101010101" pitchFamily="49" charset="-122"/>
              <a:ea typeface="幼圆" panose="02010509060101010101" pitchFamily="49" charset="-122"/>
              <a:sym typeface="Symbol" panose="05050102010706020507" pitchFamily="18" charset="2"/>
            </a:endParaRPr>
          </a:p>
          <a:p>
            <a:pPr marL="609600" indent="-609600">
              <a:lnSpc>
                <a:spcPct val="150000"/>
              </a:lnSpc>
            </a:pPr>
            <a:r>
              <a:rPr lang="zh-CN" altLang="zh-CN" sz="2800">
                <a:solidFill>
                  <a:srgbClr val="333300"/>
                </a:solidFill>
                <a:latin typeface="幼圆" panose="02010509060101010101" pitchFamily="49" charset="-122"/>
                <a:ea typeface="幼圆" panose="02010509060101010101" pitchFamily="49" charset="-122"/>
                <a:sym typeface="Symbol" panose="05050102010706020507" pitchFamily="18" charset="2"/>
              </a:rPr>
              <a:t>例子</a:t>
            </a:r>
            <a:endParaRPr lang="zh-CN" altLang="en-US" sz="2800">
              <a:solidFill>
                <a:srgbClr val="333300"/>
              </a:solidFill>
              <a:latin typeface="幼圆" panose="02010509060101010101" pitchFamily="49" charset="-122"/>
              <a:ea typeface="幼圆" panose="02010509060101010101" pitchFamily="49" charset="-122"/>
              <a:sym typeface="Symbol" panose="05050102010706020507" pitchFamily="18" charset="2"/>
            </a:endParaRPr>
          </a:p>
          <a:p>
            <a:pPr marL="609600" indent="-609600">
              <a:lnSpc>
                <a:spcPct val="150000"/>
              </a:lnSpc>
              <a:buFontTx/>
              <a:buNone/>
            </a:pPr>
            <a:r>
              <a:rPr lang="zh-CN" altLang="en-US" sz="2800">
                <a:solidFill>
                  <a:srgbClr val="333300"/>
                </a:solidFill>
                <a:latin typeface="幼圆" panose="02010509060101010101" pitchFamily="49" charset="-122"/>
                <a:ea typeface="幼圆" panose="02010509060101010101" pitchFamily="49" charset="-122"/>
                <a:sym typeface="Symbol" panose="05050102010706020507" pitchFamily="18" charset="2"/>
              </a:rPr>
              <a:t>    </a:t>
            </a:r>
            <a:r>
              <a:rPr lang="zh-CN" altLang="zh-CN" sz="2800">
                <a:solidFill>
                  <a:srgbClr val="333300"/>
                </a:solidFill>
                <a:latin typeface="幼圆" panose="02010509060101010101" pitchFamily="49" charset="-122"/>
                <a:ea typeface="幼圆" panose="02010509060101010101" pitchFamily="49" charset="-122"/>
                <a:sym typeface="Symbol" panose="05050102010706020507" pitchFamily="18" charset="2"/>
              </a:rPr>
              <a:t>设C=P(x) </a:t>
            </a:r>
            <a:r>
              <a:rPr lang="en-US" altLang="zh-CN" sz="2800">
                <a:solidFill>
                  <a:srgbClr val="333300"/>
                </a:solidFill>
                <a:latin typeface="幼圆" panose="02010509060101010101" pitchFamily="49" charset="-122"/>
                <a:ea typeface="幼圆" panose="02010509060101010101" pitchFamily="49" charset="-122"/>
                <a:sym typeface="Symbol" panose="05050102010706020507" pitchFamily="18" charset="2"/>
              </a:rPr>
              <a:t>P(f(y) ~Q(x)</a:t>
            </a:r>
          </a:p>
          <a:p>
            <a:pPr marL="609600" indent="-609600">
              <a:lnSpc>
                <a:spcPct val="150000"/>
              </a:lnSpc>
              <a:buFontTx/>
              <a:buNone/>
            </a:pPr>
            <a:r>
              <a:rPr lang="zh-CN" altLang="en-US" sz="2800">
                <a:solidFill>
                  <a:srgbClr val="333300"/>
                </a:solidFill>
                <a:latin typeface="幼圆" panose="02010509060101010101" pitchFamily="49" charset="-122"/>
                <a:ea typeface="幼圆" panose="02010509060101010101" pitchFamily="49" charset="-122"/>
                <a:sym typeface="Symbol" panose="05050102010706020507" pitchFamily="18" charset="2"/>
              </a:rPr>
              <a:t>    假设</a:t>
            </a:r>
            <a:r>
              <a:rPr lang="zh-CN" altLang="zh-CN" sz="2800">
                <a:solidFill>
                  <a:srgbClr val="333300"/>
                </a:solidFill>
                <a:latin typeface="幼圆" panose="02010509060101010101" pitchFamily="49" charset="-122"/>
                <a:ea typeface="幼圆" panose="02010509060101010101" pitchFamily="49" charset="-122"/>
                <a:sym typeface="Symbol" panose="05050102010706020507" pitchFamily="18" charset="2"/>
              </a:rPr>
              <a:t> ={f(y)/x},则:</a:t>
            </a:r>
          </a:p>
          <a:p>
            <a:pPr marL="609600" indent="-609600">
              <a:lnSpc>
                <a:spcPct val="150000"/>
              </a:lnSpc>
              <a:buFontTx/>
              <a:buNone/>
            </a:pPr>
            <a:r>
              <a:rPr lang="zh-CN" altLang="zh-CN" sz="2800">
                <a:solidFill>
                  <a:srgbClr val="333300"/>
                </a:solidFill>
                <a:latin typeface="幼圆" panose="02010509060101010101" pitchFamily="49" charset="-122"/>
                <a:ea typeface="幼圆" panose="02010509060101010101" pitchFamily="49" charset="-122"/>
                <a:sym typeface="Symbol" panose="05050102010706020507" pitchFamily="18" charset="2"/>
              </a:rPr>
              <a:t>    C =P(f(y))</a:t>
            </a:r>
            <a:r>
              <a:rPr lang="en-US" altLang="zh-CN" sz="2800">
                <a:solidFill>
                  <a:srgbClr val="333300"/>
                </a:solidFill>
                <a:latin typeface="幼圆" panose="02010509060101010101" pitchFamily="49" charset="-122"/>
                <a:ea typeface="幼圆" panose="02010509060101010101" pitchFamily="49" charset="-122"/>
                <a:sym typeface="Symbol" panose="05050102010706020507" pitchFamily="18" charset="2"/>
              </a:rPr>
              <a:t> ~Q(f(y))</a:t>
            </a:r>
            <a:endParaRPr lang="zh-CN" altLang="zh-CN" sz="2800">
              <a:solidFill>
                <a:srgbClr val="333300"/>
              </a:solidFill>
              <a:latin typeface="幼圆" panose="02010509060101010101" pitchFamily="49" charset="-122"/>
              <a:ea typeface="幼圆" panose="02010509060101010101" pitchFamily="49" charset="-122"/>
              <a:sym typeface="Symbol" panose="05050102010706020507" pitchFamily="18" charset="2"/>
            </a:endParaRPr>
          </a:p>
        </p:txBody>
      </p:sp>
      <p:sp>
        <p:nvSpPr>
          <p:cNvPr id="90116" name="日期占位符 1">
            <a:extLst>
              <a:ext uri="{FF2B5EF4-FFF2-40B4-BE49-F238E27FC236}">
                <a16:creationId xmlns:a16="http://schemas.microsoft.com/office/drawing/2014/main" id="{7406584C-B3E1-46B1-BCB1-721054BAF7AE}"/>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E2BEF2C-EFEB-49C5-879B-8667D1B3755E}" type="datetime1">
              <a:rPr lang="zh-CN" altLang="en-US" sz="1400" smtClean="0"/>
              <a:pPr>
                <a:spcBef>
                  <a:spcPct val="0"/>
                </a:spcBef>
                <a:buFontTx/>
                <a:buNone/>
              </a:pPr>
              <a:t>2021/11/2</a:t>
            </a:fld>
            <a:endParaRPr lang="en-US" altLang="zh-CN" sz="1400"/>
          </a:p>
        </p:txBody>
      </p:sp>
      <p:sp>
        <p:nvSpPr>
          <p:cNvPr id="90117" name="页脚占位符 2">
            <a:extLst>
              <a:ext uri="{FF2B5EF4-FFF2-40B4-BE49-F238E27FC236}">
                <a16:creationId xmlns:a16="http://schemas.microsoft.com/office/drawing/2014/main" id="{4B6F403E-F9F0-4F5F-90E6-63419E3AA96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90118" name="灯片编号占位符 3">
            <a:extLst>
              <a:ext uri="{FF2B5EF4-FFF2-40B4-BE49-F238E27FC236}">
                <a16:creationId xmlns:a16="http://schemas.microsoft.com/office/drawing/2014/main" id="{BE417CA0-EB71-4927-8949-407EA65F44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AC19C92-AD52-4F6C-B1F1-E83AAC1BF04E}" type="slidenum">
              <a:rPr lang="zh-CN" altLang="en-US" sz="1400"/>
              <a:pPr>
                <a:spcBef>
                  <a:spcPct val="0"/>
                </a:spcBef>
                <a:buFontTx/>
                <a:buNone/>
              </a:pPr>
              <a:t>47</a:t>
            </a:fld>
            <a:endParaRPr lang="en-US" altLang="zh-CN" sz="1400"/>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B42EBE47-ABD7-451C-9133-2109F7A02B3D}"/>
              </a:ext>
            </a:extLst>
          </p:cNvPr>
          <p:cNvSpPr>
            <a:spLocks noGrp="1" noChangeArrowheads="1"/>
          </p:cNvSpPr>
          <p:nvPr>
            <p:ph type="title"/>
          </p:nvPr>
        </p:nvSpPr>
        <p:spPr/>
        <p:txBody>
          <a:bodyPr/>
          <a:lstStyle/>
          <a:p>
            <a:pPr>
              <a:defRPr/>
            </a:pPr>
            <a:r>
              <a:rPr lang="zh-CN" altLang="en-US" b="1" dirty="0">
                <a:solidFill>
                  <a:schemeClr val="accent6"/>
                </a:solidFill>
                <a:latin typeface="黑体" pitchFamily="49" charset="-122"/>
                <a:ea typeface="黑体" pitchFamily="49" charset="-122"/>
              </a:rPr>
              <a:t>归结式</a:t>
            </a:r>
            <a:endParaRPr lang="zh-CN" altLang="en-US" b="1" dirty="0">
              <a:solidFill>
                <a:schemeClr val="accent6"/>
              </a:solidFill>
              <a:latin typeface="黑体" pitchFamily="49" charset="-122"/>
              <a:ea typeface="黑体" pitchFamily="49" charset="-122"/>
              <a:sym typeface="Symbol" pitchFamily="18" charset="2"/>
            </a:endParaRPr>
          </a:p>
        </p:txBody>
      </p:sp>
      <p:sp>
        <p:nvSpPr>
          <p:cNvPr id="137219" name="Rectangle 3">
            <a:extLst>
              <a:ext uri="{FF2B5EF4-FFF2-40B4-BE49-F238E27FC236}">
                <a16:creationId xmlns:a16="http://schemas.microsoft.com/office/drawing/2014/main" id="{464EB2D8-949D-4815-9768-B5890E14141D}"/>
              </a:ext>
            </a:extLst>
          </p:cNvPr>
          <p:cNvSpPr>
            <a:spLocks noGrp="1" noChangeArrowheads="1"/>
          </p:cNvSpPr>
          <p:nvPr>
            <p:ph idx="1"/>
          </p:nvPr>
        </p:nvSpPr>
        <p:spPr>
          <a:xfrm>
            <a:off x="684213" y="1268413"/>
            <a:ext cx="7848600" cy="4800600"/>
          </a:xfrm>
        </p:spPr>
        <p:txBody>
          <a:bodyPr/>
          <a:lstStyle/>
          <a:p>
            <a:pPr marL="609600" indent="-609600">
              <a:lnSpc>
                <a:spcPct val="150000"/>
              </a:lnSpc>
              <a:buClr>
                <a:schemeClr val="accent6"/>
              </a:buClr>
              <a:buFont typeface="Wingdings" pitchFamily="2" charset="2"/>
              <a:buChar char="n"/>
              <a:defRPr/>
            </a:pPr>
            <a:r>
              <a:rPr lang="zh-CN" altLang="zh-CN" sz="2800" dirty="0">
                <a:latin typeface="幼圆" pitchFamily="49" charset="-122"/>
                <a:ea typeface="幼圆" pitchFamily="49" charset="-122"/>
                <a:sym typeface="Symbol" pitchFamily="18" charset="2"/>
              </a:rPr>
              <a:t>定义:设C</a:t>
            </a:r>
            <a:r>
              <a:rPr lang="zh-CN" altLang="zh-CN" sz="2800" baseline="-25000" dirty="0">
                <a:latin typeface="幼圆" pitchFamily="49" charset="-122"/>
                <a:ea typeface="幼圆" pitchFamily="49" charset="-122"/>
              </a:rPr>
              <a:t>1</a:t>
            </a:r>
            <a:r>
              <a:rPr lang="zh-CN" altLang="zh-CN" sz="2800" dirty="0">
                <a:latin typeface="幼圆" pitchFamily="49" charset="-122"/>
                <a:ea typeface="幼圆" pitchFamily="49" charset="-122"/>
                <a:sym typeface="Symbol" pitchFamily="18" charset="2"/>
              </a:rPr>
              <a:t>和C</a:t>
            </a:r>
            <a:r>
              <a:rPr lang="zh-CN" altLang="zh-CN" sz="2800" baseline="-25000" dirty="0">
                <a:latin typeface="幼圆" pitchFamily="49" charset="-122"/>
                <a:ea typeface="幼圆" pitchFamily="49" charset="-122"/>
              </a:rPr>
              <a:t>2</a:t>
            </a:r>
            <a:r>
              <a:rPr lang="zh-CN" altLang="zh-CN" sz="2800" dirty="0">
                <a:latin typeface="幼圆" pitchFamily="49" charset="-122"/>
                <a:ea typeface="幼圆" pitchFamily="49" charset="-122"/>
                <a:sym typeface="Symbol" pitchFamily="18" charset="2"/>
              </a:rPr>
              <a:t>是无公共变量的子句,其归结式是下列二元归结式之一:</a:t>
            </a:r>
          </a:p>
          <a:p>
            <a:pPr marL="990600" lvl="1" indent="-533400">
              <a:lnSpc>
                <a:spcPct val="150000"/>
              </a:lnSpc>
              <a:buFontTx/>
              <a:buNone/>
              <a:defRPr/>
            </a:pPr>
            <a:r>
              <a:rPr lang="zh-CN" altLang="zh-CN" dirty="0">
                <a:latin typeface="幼圆" pitchFamily="49" charset="-122"/>
                <a:ea typeface="幼圆" pitchFamily="49" charset="-122"/>
                <a:sym typeface="Symbol" pitchFamily="18" charset="2"/>
              </a:rPr>
              <a:t>(1) C</a:t>
            </a:r>
            <a:r>
              <a:rPr lang="zh-CN" altLang="zh-CN" baseline="-25000" dirty="0">
                <a:latin typeface="幼圆" pitchFamily="49" charset="-122"/>
                <a:ea typeface="幼圆" pitchFamily="49" charset="-122"/>
              </a:rPr>
              <a:t>1</a:t>
            </a:r>
            <a:r>
              <a:rPr lang="zh-CN" altLang="zh-CN" dirty="0">
                <a:latin typeface="幼圆" pitchFamily="49" charset="-122"/>
                <a:ea typeface="幼圆" pitchFamily="49" charset="-122"/>
                <a:sym typeface="Symbol" pitchFamily="18" charset="2"/>
              </a:rPr>
              <a:t>和C</a:t>
            </a:r>
            <a:r>
              <a:rPr lang="zh-CN" altLang="zh-CN" baseline="-25000" dirty="0">
                <a:latin typeface="幼圆" pitchFamily="49" charset="-122"/>
                <a:ea typeface="幼圆" pitchFamily="49" charset="-122"/>
              </a:rPr>
              <a:t>2</a:t>
            </a:r>
            <a:r>
              <a:rPr lang="zh-CN" altLang="zh-CN" dirty="0">
                <a:latin typeface="幼圆" pitchFamily="49" charset="-122"/>
                <a:ea typeface="幼圆" pitchFamily="49" charset="-122"/>
                <a:sym typeface="Symbol" pitchFamily="18" charset="2"/>
              </a:rPr>
              <a:t>的二元归结式</a:t>
            </a:r>
          </a:p>
          <a:p>
            <a:pPr marL="990600" lvl="1" indent="-533400">
              <a:lnSpc>
                <a:spcPct val="150000"/>
              </a:lnSpc>
              <a:buFontTx/>
              <a:buNone/>
              <a:defRPr/>
            </a:pPr>
            <a:r>
              <a:rPr lang="zh-CN" altLang="zh-CN" dirty="0">
                <a:latin typeface="幼圆" pitchFamily="49" charset="-122"/>
                <a:ea typeface="幼圆" pitchFamily="49" charset="-122"/>
                <a:sym typeface="Symbol" pitchFamily="18" charset="2"/>
              </a:rPr>
              <a:t>(2) C</a:t>
            </a:r>
            <a:r>
              <a:rPr lang="zh-CN" altLang="zh-CN" baseline="-25000" dirty="0">
                <a:latin typeface="幼圆" pitchFamily="49" charset="-122"/>
                <a:ea typeface="幼圆" pitchFamily="49" charset="-122"/>
              </a:rPr>
              <a:t>1</a:t>
            </a:r>
            <a:r>
              <a:rPr lang="zh-CN" altLang="zh-CN" dirty="0">
                <a:latin typeface="幼圆" pitchFamily="49" charset="-122"/>
                <a:ea typeface="幼圆" pitchFamily="49" charset="-122"/>
                <a:sym typeface="Symbol" pitchFamily="18" charset="2"/>
              </a:rPr>
              <a:t>的因子和C</a:t>
            </a:r>
            <a:r>
              <a:rPr lang="zh-CN" altLang="zh-CN" baseline="-25000" dirty="0">
                <a:latin typeface="幼圆" pitchFamily="49" charset="-122"/>
                <a:ea typeface="幼圆" pitchFamily="49" charset="-122"/>
              </a:rPr>
              <a:t>2</a:t>
            </a:r>
            <a:r>
              <a:rPr lang="zh-CN" altLang="zh-CN" dirty="0">
                <a:latin typeface="幼圆" pitchFamily="49" charset="-122"/>
                <a:ea typeface="幼圆" pitchFamily="49" charset="-122"/>
                <a:sym typeface="Symbol" pitchFamily="18" charset="2"/>
              </a:rPr>
              <a:t>的二元归结式</a:t>
            </a:r>
          </a:p>
          <a:p>
            <a:pPr marL="990600" lvl="1" indent="-533400">
              <a:lnSpc>
                <a:spcPct val="150000"/>
              </a:lnSpc>
              <a:buFontTx/>
              <a:buNone/>
              <a:defRPr/>
            </a:pPr>
            <a:r>
              <a:rPr lang="zh-CN" altLang="zh-CN" dirty="0">
                <a:latin typeface="幼圆" pitchFamily="49" charset="-122"/>
                <a:ea typeface="幼圆" pitchFamily="49" charset="-122"/>
                <a:sym typeface="Symbol" pitchFamily="18" charset="2"/>
              </a:rPr>
              <a:t>(3) C</a:t>
            </a:r>
            <a:r>
              <a:rPr lang="zh-CN" altLang="zh-CN" baseline="-25000" dirty="0">
                <a:latin typeface="幼圆" pitchFamily="49" charset="-122"/>
                <a:ea typeface="幼圆" pitchFamily="49" charset="-122"/>
              </a:rPr>
              <a:t>1</a:t>
            </a:r>
            <a:r>
              <a:rPr lang="zh-CN" altLang="zh-CN" dirty="0">
                <a:latin typeface="幼圆" pitchFamily="49" charset="-122"/>
                <a:ea typeface="幼圆" pitchFamily="49" charset="-122"/>
                <a:sym typeface="Symbol" pitchFamily="18" charset="2"/>
              </a:rPr>
              <a:t>和C</a:t>
            </a:r>
            <a:r>
              <a:rPr lang="zh-CN" altLang="zh-CN" baseline="-25000" dirty="0">
                <a:latin typeface="幼圆" pitchFamily="49" charset="-122"/>
                <a:ea typeface="幼圆" pitchFamily="49" charset="-122"/>
              </a:rPr>
              <a:t>2</a:t>
            </a:r>
            <a:r>
              <a:rPr lang="zh-CN" altLang="zh-CN" dirty="0">
                <a:latin typeface="幼圆" pitchFamily="49" charset="-122"/>
                <a:ea typeface="幼圆" pitchFamily="49" charset="-122"/>
                <a:sym typeface="Symbol" pitchFamily="18" charset="2"/>
              </a:rPr>
              <a:t>的因子的二元归结式</a:t>
            </a:r>
          </a:p>
          <a:p>
            <a:pPr marL="990600" lvl="1" indent="-533400">
              <a:lnSpc>
                <a:spcPct val="150000"/>
              </a:lnSpc>
              <a:buFontTx/>
              <a:buNone/>
              <a:defRPr/>
            </a:pPr>
            <a:r>
              <a:rPr lang="zh-CN" altLang="zh-CN" dirty="0">
                <a:latin typeface="幼圆" pitchFamily="49" charset="-122"/>
                <a:ea typeface="幼圆" pitchFamily="49" charset="-122"/>
                <a:sym typeface="Symbol" pitchFamily="18" charset="2"/>
              </a:rPr>
              <a:t>(4) C</a:t>
            </a:r>
            <a:r>
              <a:rPr lang="zh-CN" altLang="zh-CN" baseline="-25000" dirty="0">
                <a:latin typeface="幼圆" pitchFamily="49" charset="-122"/>
                <a:ea typeface="幼圆" pitchFamily="49" charset="-122"/>
              </a:rPr>
              <a:t>1</a:t>
            </a:r>
            <a:r>
              <a:rPr lang="zh-CN" altLang="zh-CN" dirty="0">
                <a:latin typeface="幼圆" pitchFamily="49" charset="-122"/>
                <a:ea typeface="幼圆" pitchFamily="49" charset="-122"/>
                <a:sym typeface="Symbol" pitchFamily="18" charset="2"/>
              </a:rPr>
              <a:t>的因子和C</a:t>
            </a:r>
            <a:r>
              <a:rPr lang="zh-CN" altLang="zh-CN" baseline="-25000" dirty="0">
                <a:latin typeface="幼圆" pitchFamily="49" charset="-122"/>
                <a:ea typeface="幼圆" pitchFamily="49" charset="-122"/>
              </a:rPr>
              <a:t>2</a:t>
            </a:r>
            <a:r>
              <a:rPr lang="zh-CN" altLang="zh-CN" dirty="0">
                <a:latin typeface="幼圆" pitchFamily="49" charset="-122"/>
                <a:ea typeface="幼圆" pitchFamily="49" charset="-122"/>
                <a:sym typeface="Symbol" pitchFamily="18" charset="2"/>
              </a:rPr>
              <a:t>的因子的二元归结式</a:t>
            </a:r>
          </a:p>
          <a:p>
            <a:pPr marL="990600" lvl="1" indent="-533400">
              <a:lnSpc>
                <a:spcPct val="150000"/>
              </a:lnSpc>
              <a:buFontTx/>
              <a:buNone/>
              <a:defRPr/>
            </a:pPr>
            <a:r>
              <a:rPr lang="zh-CN" altLang="zh-CN" dirty="0">
                <a:latin typeface="幼圆" pitchFamily="49" charset="-122"/>
                <a:ea typeface="幼圆" pitchFamily="49" charset="-122"/>
                <a:sym typeface="Symbol" pitchFamily="18" charset="2"/>
              </a:rPr>
              <a:t>该归结式仍记为R(C</a:t>
            </a:r>
            <a:r>
              <a:rPr lang="zh-CN" altLang="zh-CN" baseline="-25000" dirty="0">
                <a:latin typeface="幼圆" pitchFamily="49" charset="-122"/>
                <a:ea typeface="幼圆" pitchFamily="49" charset="-122"/>
              </a:rPr>
              <a:t>1</a:t>
            </a:r>
            <a:r>
              <a:rPr lang="zh-CN" altLang="zh-CN" dirty="0">
                <a:latin typeface="幼圆" pitchFamily="49" charset="-122"/>
                <a:ea typeface="幼圆" pitchFamily="49" charset="-122"/>
                <a:sym typeface="Symbol" pitchFamily="18" charset="2"/>
              </a:rPr>
              <a:t>,C</a:t>
            </a:r>
            <a:r>
              <a:rPr lang="zh-CN" altLang="zh-CN" baseline="-25000" dirty="0">
                <a:latin typeface="幼圆" pitchFamily="49" charset="-122"/>
                <a:ea typeface="幼圆" pitchFamily="49" charset="-122"/>
              </a:rPr>
              <a:t>2</a:t>
            </a:r>
            <a:r>
              <a:rPr lang="zh-CN" altLang="zh-CN" dirty="0">
                <a:latin typeface="幼圆" pitchFamily="49" charset="-122"/>
                <a:ea typeface="幼圆" pitchFamily="49" charset="-122"/>
                <a:sym typeface="Symbol" pitchFamily="18" charset="2"/>
              </a:rPr>
              <a:t>)</a:t>
            </a:r>
          </a:p>
        </p:txBody>
      </p:sp>
      <p:sp>
        <p:nvSpPr>
          <p:cNvPr id="92164" name="日期占位符 1">
            <a:extLst>
              <a:ext uri="{FF2B5EF4-FFF2-40B4-BE49-F238E27FC236}">
                <a16:creationId xmlns:a16="http://schemas.microsoft.com/office/drawing/2014/main" id="{78F12747-721D-4764-969B-D94B0C2D1829}"/>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0D531C0-23E4-44D3-82C9-05A870EDAF57}" type="datetime1">
              <a:rPr lang="zh-CN" altLang="en-US" sz="1400" smtClean="0"/>
              <a:pPr>
                <a:spcBef>
                  <a:spcPct val="0"/>
                </a:spcBef>
                <a:buFontTx/>
                <a:buNone/>
              </a:pPr>
              <a:t>2021/11/2</a:t>
            </a:fld>
            <a:endParaRPr lang="en-US" altLang="zh-CN" sz="1400"/>
          </a:p>
        </p:txBody>
      </p:sp>
      <p:sp>
        <p:nvSpPr>
          <p:cNvPr id="92165" name="页脚占位符 2">
            <a:extLst>
              <a:ext uri="{FF2B5EF4-FFF2-40B4-BE49-F238E27FC236}">
                <a16:creationId xmlns:a16="http://schemas.microsoft.com/office/drawing/2014/main" id="{27FC7878-8B4D-4AB9-8CFD-9B72D54F7CE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92166" name="灯片编号占位符 3">
            <a:extLst>
              <a:ext uri="{FF2B5EF4-FFF2-40B4-BE49-F238E27FC236}">
                <a16:creationId xmlns:a16="http://schemas.microsoft.com/office/drawing/2014/main" id="{EF72BEB1-E0CB-452E-886B-D38B8F75A2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8135D50-E1F4-42CF-9BB0-EFFA891AFFBB}" type="slidenum">
              <a:rPr lang="zh-CN" altLang="en-US" sz="1400"/>
              <a:pPr>
                <a:spcBef>
                  <a:spcPct val="0"/>
                </a:spcBef>
                <a:buFontTx/>
                <a:buNone/>
              </a:pPr>
              <a:t>48</a:t>
            </a:fld>
            <a:endParaRPr lang="en-US" altLang="zh-CN" sz="1400"/>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337297C6-6DB5-47BD-B54F-D36B2F348F88}"/>
              </a:ext>
            </a:extLst>
          </p:cNvPr>
          <p:cNvSpPr>
            <a:spLocks noGrp="1" noChangeArrowheads="1"/>
          </p:cNvSpPr>
          <p:nvPr>
            <p:ph type="title"/>
          </p:nvPr>
        </p:nvSpPr>
        <p:spPr/>
        <p:txBody>
          <a:bodyPr/>
          <a:lstStyle/>
          <a:p>
            <a:pPr>
              <a:defRPr/>
            </a:pPr>
            <a:r>
              <a:rPr lang="zh-CN" altLang="en-US" b="1" dirty="0">
                <a:solidFill>
                  <a:schemeClr val="accent6"/>
                </a:solidFill>
                <a:latin typeface="黑体" pitchFamily="49" charset="-122"/>
                <a:ea typeface="黑体" pitchFamily="49" charset="-122"/>
              </a:rPr>
              <a:t>归结式</a:t>
            </a:r>
            <a:endParaRPr lang="zh-CN" altLang="en-US" b="1" dirty="0">
              <a:solidFill>
                <a:schemeClr val="accent6"/>
              </a:solidFill>
              <a:latin typeface="黑体" pitchFamily="49" charset="-122"/>
              <a:ea typeface="黑体" pitchFamily="49" charset="-122"/>
              <a:sym typeface="Symbol" pitchFamily="18" charset="2"/>
            </a:endParaRPr>
          </a:p>
        </p:txBody>
      </p:sp>
      <p:sp>
        <p:nvSpPr>
          <p:cNvPr id="94211" name="Rectangle 3">
            <a:extLst>
              <a:ext uri="{FF2B5EF4-FFF2-40B4-BE49-F238E27FC236}">
                <a16:creationId xmlns:a16="http://schemas.microsoft.com/office/drawing/2014/main" id="{BACEF28F-ED8A-4FDA-AAF6-68E986401928}"/>
              </a:ext>
            </a:extLst>
          </p:cNvPr>
          <p:cNvSpPr>
            <a:spLocks noGrp="1" noChangeArrowheads="1"/>
          </p:cNvSpPr>
          <p:nvPr>
            <p:ph idx="1"/>
          </p:nvPr>
        </p:nvSpPr>
        <p:spPr>
          <a:xfrm>
            <a:off x="827088" y="1268413"/>
            <a:ext cx="7848600" cy="4800600"/>
          </a:xfrm>
        </p:spPr>
        <p:txBody>
          <a:bodyPr/>
          <a:lstStyle/>
          <a:p>
            <a:pPr marL="609600" indent="-609600">
              <a:lnSpc>
                <a:spcPct val="150000"/>
              </a:lnSpc>
              <a:buFontTx/>
              <a:buNone/>
            </a:pPr>
            <a:r>
              <a:rPr lang="zh-CN" altLang="zh-CN" sz="2800">
                <a:latin typeface="幼圆" panose="02010509060101010101" pitchFamily="49" charset="-122"/>
                <a:ea typeface="幼圆" panose="02010509060101010101" pitchFamily="49" charset="-122"/>
                <a:sym typeface="Symbol" panose="05050102010706020507" pitchFamily="18" charset="2"/>
              </a:rPr>
              <a:t>例: C</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sym typeface="Symbol" panose="05050102010706020507" pitchFamily="18" charset="2"/>
              </a:rPr>
              <a:t>= P(x) </a:t>
            </a:r>
            <a:r>
              <a:rPr lang="en-US" altLang="zh-CN" sz="2800">
                <a:latin typeface="幼圆" panose="02010509060101010101" pitchFamily="49" charset="-122"/>
                <a:ea typeface="幼圆" panose="02010509060101010101" pitchFamily="49" charset="-122"/>
                <a:sym typeface="Symbol" panose="05050102010706020507" pitchFamily="18" charset="2"/>
              </a:rPr>
              <a:t>P(f(y) Q(g(y))</a:t>
            </a:r>
            <a:endParaRPr lang="zh-CN" altLang="zh-CN" sz="2800">
              <a:latin typeface="幼圆" panose="02010509060101010101" pitchFamily="49" charset="-122"/>
              <a:ea typeface="幼圆" panose="02010509060101010101" pitchFamily="49" charset="-122"/>
              <a:sym typeface="Symbol" panose="05050102010706020507" pitchFamily="18" charset="2"/>
            </a:endParaRPr>
          </a:p>
          <a:p>
            <a:pPr marL="609600" indent="-609600">
              <a:lnSpc>
                <a:spcPct val="150000"/>
              </a:lnSpc>
              <a:buFontTx/>
              <a:buNone/>
            </a:pPr>
            <a:r>
              <a:rPr lang="zh-CN" altLang="zh-CN" sz="2800">
                <a:latin typeface="幼圆" panose="02010509060101010101" pitchFamily="49" charset="-122"/>
                <a:ea typeface="幼圆" panose="02010509060101010101" pitchFamily="49" charset="-122"/>
                <a:sym typeface="Symbol" panose="05050102010706020507" pitchFamily="18" charset="2"/>
              </a:rPr>
              <a:t>    C</a:t>
            </a:r>
            <a:r>
              <a:rPr lang="zh-CN" altLang="zh-CN" sz="2800" baseline="-25000">
                <a:latin typeface="幼圆" panose="02010509060101010101" pitchFamily="49" charset="-122"/>
                <a:ea typeface="幼圆" panose="02010509060101010101" pitchFamily="49" charset="-122"/>
              </a:rPr>
              <a:t>2</a:t>
            </a:r>
            <a:r>
              <a:rPr lang="zh-CN" altLang="zh-CN" sz="2800">
                <a:latin typeface="幼圆" panose="02010509060101010101" pitchFamily="49" charset="-122"/>
                <a:ea typeface="幼圆" panose="02010509060101010101" pitchFamily="49" charset="-122"/>
                <a:sym typeface="Symbol" panose="05050102010706020507" pitchFamily="18" charset="2"/>
              </a:rPr>
              <a:t>= ~P(f(g(x))) </a:t>
            </a:r>
            <a:r>
              <a:rPr lang="en-US" altLang="zh-CN" sz="2800">
                <a:latin typeface="幼圆" panose="02010509060101010101" pitchFamily="49" charset="-122"/>
                <a:ea typeface="幼圆" panose="02010509060101010101" pitchFamily="49" charset="-122"/>
                <a:sym typeface="Symbol" panose="05050102010706020507" pitchFamily="18" charset="2"/>
              </a:rPr>
              <a:t>Q(b) </a:t>
            </a:r>
          </a:p>
          <a:p>
            <a:pPr marL="609600" indent="-609600">
              <a:lnSpc>
                <a:spcPct val="150000"/>
              </a:lnSpc>
              <a:buFontTx/>
              <a:buNone/>
            </a:pPr>
            <a:r>
              <a:rPr lang="en-US" altLang="zh-CN" sz="2800">
                <a:latin typeface="幼圆" panose="02010509060101010101" pitchFamily="49" charset="-122"/>
                <a:ea typeface="幼圆" panose="02010509060101010101" pitchFamily="49" charset="-122"/>
                <a:sym typeface="Symbol" panose="05050102010706020507" pitchFamily="18" charset="2"/>
              </a:rPr>
              <a:t>    </a:t>
            </a:r>
            <a:r>
              <a:rPr lang="zh-CN" altLang="zh-CN" sz="2800">
                <a:latin typeface="幼圆" panose="02010509060101010101" pitchFamily="49" charset="-122"/>
                <a:ea typeface="幼圆" panose="02010509060101010101" pitchFamily="49" charset="-122"/>
                <a:sym typeface="Symbol" panose="05050102010706020507" pitchFamily="18" charset="2"/>
              </a:rPr>
              <a:t>C</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sym typeface="Symbol" panose="05050102010706020507" pitchFamily="18" charset="2"/>
              </a:rPr>
              <a:t>的因子为:</a:t>
            </a:r>
            <a:r>
              <a:rPr lang="en-US" altLang="zh-CN" sz="2800">
                <a:latin typeface="幼圆" panose="02010509060101010101" pitchFamily="49" charset="-122"/>
                <a:ea typeface="幼圆" panose="02010509060101010101" pitchFamily="49" charset="-122"/>
                <a:sym typeface="Symbol" panose="05050102010706020507" pitchFamily="18" charset="2"/>
              </a:rPr>
              <a:t> </a:t>
            </a:r>
            <a:r>
              <a:rPr lang="zh-CN" altLang="zh-CN" sz="2800">
                <a:latin typeface="幼圆" panose="02010509060101010101" pitchFamily="49" charset="-122"/>
                <a:ea typeface="幼圆" panose="02010509060101010101" pitchFamily="49" charset="-122"/>
                <a:sym typeface="Symbol" panose="05050102010706020507" pitchFamily="18" charset="2"/>
              </a:rPr>
              <a:t>={f(y)/x},</a:t>
            </a:r>
          </a:p>
          <a:p>
            <a:pPr marL="609600" indent="-609600">
              <a:lnSpc>
                <a:spcPct val="150000"/>
              </a:lnSpc>
              <a:buFontTx/>
              <a:buNone/>
            </a:pPr>
            <a:r>
              <a:rPr lang="zh-CN" altLang="zh-CN" sz="2800">
                <a:latin typeface="幼圆" panose="02010509060101010101" pitchFamily="49" charset="-122"/>
                <a:ea typeface="幼圆" panose="02010509060101010101" pitchFamily="49" charset="-122"/>
                <a:sym typeface="Symbol" panose="05050102010706020507" pitchFamily="18" charset="2"/>
              </a:rPr>
              <a:t>    C</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sym typeface="Symbol" panose="05050102010706020507" pitchFamily="18" charset="2"/>
              </a:rPr>
              <a:t> =P(f(y))</a:t>
            </a:r>
            <a:r>
              <a:rPr lang="en-US" altLang="zh-CN" sz="2800">
                <a:latin typeface="幼圆" panose="02010509060101010101" pitchFamily="49" charset="-122"/>
                <a:ea typeface="幼圆" panose="02010509060101010101" pitchFamily="49" charset="-122"/>
                <a:sym typeface="Symbol" panose="05050102010706020507" pitchFamily="18" charset="2"/>
              </a:rPr>
              <a:t> Q(g(y))</a:t>
            </a:r>
          </a:p>
          <a:p>
            <a:pPr marL="609600" indent="-609600">
              <a:lnSpc>
                <a:spcPct val="150000"/>
              </a:lnSpc>
              <a:buFontTx/>
              <a:buNone/>
            </a:pPr>
            <a:r>
              <a:rPr lang="zh-CN" altLang="en-US" sz="2800">
                <a:latin typeface="幼圆" panose="02010509060101010101" pitchFamily="49" charset="-122"/>
                <a:ea typeface="幼圆" panose="02010509060101010101" pitchFamily="49" charset="-122"/>
                <a:sym typeface="Symbol" panose="05050102010706020507" pitchFamily="18" charset="2"/>
              </a:rPr>
              <a:t>则:  </a:t>
            </a:r>
            <a:r>
              <a:rPr lang="en-US" altLang="zh-CN" sz="2800">
                <a:latin typeface="幼圆" panose="02010509060101010101" pitchFamily="49" charset="-122"/>
                <a:ea typeface="幼圆" panose="02010509060101010101" pitchFamily="49" charset="-122"/>
                <a:sym typeface="Symbol" panose="05050102010706020507" pitchFamily="18" charset="2"/>
              </a:rPr>
              <a:t>R(</a:t>
            </a:r>
            <a:r>
              <a:rPr lang="zh-CN" altLang="zh-CN" sz="2800">
                <a:latin typeface="幼圆" panose="02010509060101010101" pitchFamily="49" charset="-122"/>
                <a:ea typeface="幼圆" panose="02010509060101010101" pitchFamily="49" charset="-122"/>
                <a:sym typeface="Symbol" panose="05050102010706020507" pitchFamily="18" charset="2"/>
              </a:rPr>
              <a:t>C</a:t>
            </a:r>
            <a:r>
              <a:rPr lang="zh-CN" altLang="zh-CN" sz="2800" baseline="-25000">
                <a:latin typeface="幼圆" panose="02010509060101010101" pitchFamily="49" charset="-122"/>
                <a:ea typeface="幼圆" panose="02010509060101010101" pitchFamily="49" charset="-122"/>
              </a:rPr>
              <a:t>1</a:t>
            </a:r>
            <a:r>
              <a:rPr lang="zh-CN" altLang="zh-CN" sz="2800">
                <a:latin typeface="幼圆" panose="02010509060101010101" pitchFamily="49" charset="-122"/>
                <a:ea typeface="幼圆" panose="02010509060101010101" pitchFamily="49" charset="-122"/>
                <a:sym typeface="Symbol" panose="05050102010706020507" pitchFamily="18" charset="2"/>
              </a:rPr>
              <a:t>,C</a:t>
            </a:r>
            <a:r>
              <a:rPr lang="zh-CN" altLang="zh-CN" sz="2800" baseline="-25000">
                <a:latin typeface="幼圆" panose="02010509060101010101" pitchFamily="49" charset="-122"/>
                <a:ea typeface="幼圆" panose="02010509060101010101" pitchFamily="49" charset="-122"/>
              </a:rPr>
              <a:t>2</a:t>
            </a:r>
            <a:r>
              <a:rPr lang="zh-CN" altLang="zh-CN" sz="2800">
                <a:latin typeface="幼圆" panose="02010509060101010101" pitchFamily="49" charset="-122"/>
                <a:ea typeface="幼圆" panose="02010509060101010101" pitchFamily="49" charset="-122"/>
                <a:sym typeface="Symbol" panose="05050102010706020507" pitchFamily="18" charset="2"/>
              </a:rPr>
              <a:t>)=Q(g(g(</a:t>
            </a:r>
            <a:r>
              <a:rPr lang="zh-CN" altLang="en-US" sz="2800">
                <a:latin typeface="幼圆" panose="02010509060101010101" pitchFamily="49" charset="-122"/>
                <a:ea typeface="幼圆" panose="02010509060101010101" pitchFamily="49" charset="-122"/>
                <a:sym typeface="Symbol" panose="05050102010706020507" pitchFamily="18" charset="2"/>
              </a:rPr>
              <a:t>x</a:t>
            </a:r>
            <a:r>
              <a:rPr lang="zh-CN" altLang="zh-CN" sz="2800">
                <a:latin typeface="幼圆" panose="02010509060101010101" pitchFamily="49" charset="-122"/>
                <a:ea typeface="幼圆" panose="02010509060101010101" pitchFamily="49" charset="-122"/>
                <a:sym typeface="Symbol" panose="05050102010706020507" pitchFamily="18" charset="2"/>
              </a:rPr>
              <a:t>))) </a:t>
            </a:r>
            <a:r>
              <a:rPr lang="en-US" altLang="zh-CN" sz="2800">
                <a:latin typeface="幼圆" panose="02010509060101010101" pitchFamily="49" charset="-122"/>
                <a:ea typeface="幼圆" panose="02010509060101010101" pitchFamily="49" charset="-122"/>
                <a:sym typeface="Symbol" panose="05050102010706020507" pitchFamily="18" charset="2"/>
              </a:rPr>
              <a:t>Q(b)</a:t>
            </a:r>
            <a:endParaRPr lang="zh-CN" altLang="zh-CN" sz="2800">
              <a:latin typeface="幼圆" panose="02010509060101010101" pitchFamily="49" charset="-122"/>
              <a:ea typeface="幼圆" panose="02010509060101010101" pitchFamily="49" charset="-122"/>
              <a:sym typeface="Symbol" panose="05050102010706020507" pitchFamily="18" charset="2"/>
            </a:endParaRPr>
          </a:p>
        </p:txBody>
      </p:sp>
      <p:sp>
        <p:nvSpPr>
          <p:cNvPr id="94212" name="日期占位符 1">
            <a:extLst>
              <a:ext uri="{FF2B5EF4-FFF2-40B4-BE49-F238E27FC236}">
                <a16:creationId xmlns:a16="http://schemas.microsoft.com/office/drawing/2014/main" id="{EA876C06-0EF8-431C-B2E3-A747B90C7360}"/>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CD3425B-8F7A-427C-9728-EF05C351DBD9}" type="datetime1">
              <a:rPr lang="zh-CN" altLang="en-US" sz="1400" smtClean="0"/>
              <a:pPr>
                <a:spcBef>
                  <a:spcPct val="0"/>
                </a:spcBef>
                <a:buFontTx/>
                <a:buNone/>
              </a:pPr>
              <a:t>2021/11/2</a:t>
            </a:fld>
            <a:endParaRPr lang="en-US" altLang="zh-CN" sz="1400"/>
          </a:p>
        </p:txBody>
      </p:sp>
      <p:sp>
        <p:nvSpPr>
          <p:cNvPr id="94213" name="页脚占位符 2">
            <a:extLst>
              <a:ext uri="{FF2B5EF4-FFF2-40B4-BE49-F238E27FC236}">
                <a16:creationId xmlns:a16="http://schemas.microsoft.com/office/drawing/2014/main" id="{9AE44BC9-EA39-45D6-81E4-0E2CADC376D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94214" name="灯片编号占位符 3">
            <a:extLst>
              <a:ext uri="{FF2B5EF4-FFF2-40B4-BE49-F238E27FC236}">
                <a16:creationId xmlns:a16="http://schemas.microsoft.com/office/drawing/2014/main" id="{12FBA9D9-2222-4BDE-869A-A1781E507B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BC8F3E1-7494-4A85-864A-F8DFCC703310}" type="slidenum">
              <a:rPr lang="zh-CN" altLang="en-US" sz="1400"/>
              <a:pPr>
                <a:spcBef>
                  <a:spcPct val="0"/>
                </a:spcBef>
                <a:buFontTx/>
                <a:buNone/>
              </a:pPr>
              <a:t>49</a:t>
            </a:fld>
            <a:endParaRPr lang="en-US" altLang="zh-CN" sz="1400"/>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日期占位符 3">
            <a:extLst>
              <a:ext uri="{FF2B5EF4-FFF2-40B4-BE49-F238E27FC236}">
                <a16:creationId xmlns:a16="http://schemas.microsoft.com/office/drawing/2014/main" id="{A5DB016B-ABFD-4891-A793-B017FB3DF15D}"/>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9A5E02B-DF58-4E85-AE1A-2AA297F73457}" type="datetime1">
              <a:rPr lang="zh-CN" altLang="en-US" sz="1400" smtClean="0"/>
              <a:pPr>
                <a:spcBef>
                  <a:spcPct val="0"/>
                </a:spcBef>
                <a:buFontTx/>
                <a:buNone/>
              </a:pPr>
              <a:t>2021/11/2</a:t>
            </a:fld>
            <a:endParaRPr lang="en-US" altLang="zh-CN" sz="1400"/>
          </a:p>
        </p:txBody>
      </p:sp>
      <p:sp>
        <p:nvSpPr>
          <p:cNvPr id="13318" name="页脚占位符 5">
            <a:extLst>
              <a:ext uri="{FF2B5EF4-FFF2-40B4-BE49-F238E27FC236}">
                <a16:creationId xmlns:a16="http://schemas.microsoft.com/office/drawing/2014/main" id="{33522329-34A9-4695-BBEE-E5364E6F560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3317" name="灯片编号占位符 4">
            <a:extLst>
              <a:ext uri="{FF2B5EF4-FFF2-40B4-BE49-F238E27FC236}">
                <a16:creationId xmlns:a16="http://schemas.microsoft.com/office/drawing/2014/main" id="{032E3F3C-CEE8-461C-A5DF-98AC081B3A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BA76506-5E44-4179-A8F1-711A927033B9}" type="slidenum">
              <a:rPr lang="zh-CN" altLang="en-US" sz="1400"/>
              <a:pPr>
                <a:spcBef>
                  <a:spcPct val="0"/>
                </a:spcBef>
                <a:buFontTx/>
                <a:buNone/>
              </a:pPr>
              <a:t>5</a:t>
            </a:fld>
            <a:endParaRPr lang="en-US" altLang="zh-CN" sz="1400"/>
          </a:p>
        </p:txBody>
      </p:sp>
      <p:sp>
        <p:nvSpPr>
          <p:cNvPr id="25603" name="Rectangle 3">
            <a:extLst>
              <a:ext uri="{FF2B5EF4-FFF2-40B4-BE49-F238E27FC236}">
                <a16:creationId xmlns:a16="http://schemas.microsoft.com/office/drawing/2014/main" id="{9888B933-234D-4A11-A347-1D002C3E023D}"/>
              </a:ext>
            </a:extLst>
          </p:cNvPr>
          <p:cNvSpPr>
            <a:spLocks noGrp="1" noChangeArrowheads="1"/>
          </p:cNvSpPr>
          <p:nvPr>
            <p:ph type="body" idx="4294967295"/>
          </p:nvPr>
        </p:nvSpPr>
        <p:spPr>
          <a:xfrm>
            <a:off x="0" y="1268413"/>
            <a:ext cx="8229600" cy="3746500"/>
          </a:xfrm>
        </p:spPr>
        <p:txBody>
          <a:bodyPr>
            <a:normAutofit fontScale="92500" lnSpcReduction="20000"/>
          </a:bodyPr>
          <a:lstStyle/>
          <a:p>
            <a:pPr marL="0" indent="0" eaLnBrk="1" hangingPunct="1">
              <a:lnSpc>
                <a:spcPct val="150000"/>
              </a:lnSpc>
              <a:spcBef>
                <a:spcPct val="0"/>
              </a:spcBef>
              <a:buFontTx/>
              <a:buNone/>
            </a:pPr>
            <a:r>
              <a:rPr lang="zh-CN" altLang="zh-CN" sz="2400">
                <a:ea typeface="宋体" panose="02010600030101010101" pitchFamily="2" charset="-122"/>
              </a:rPr>
              <a:t>三段论是一种常用的推理形式，它由三个性质命题组成，其中两个性质命题是前提，另一个性质命题是结论。</a:t>
            </a:r>
            <a:endParaRPr lang="en-US" altLang="zh-CN" sz="2400">
              <a:solidFill>
                <a:srgbClr val="FF0000"/>
              </a:solidFill>
              <a:latin typeface="华文细黑" panose="02010600040101010101" pitchFamily="2" charset="-122"/>
              <a:ea typeface="华文细黑" panose="02010600040101010101" pitchFamily="2" charset="-122"/>
            </a:endParaRPr>
          </a:p>
          <a:p>
            <a:pPr marL="0" indent="0" eaLnBrk="1" hangingPunct="1">
              <a:lnSpc>
                <a:spcPct val="150000"/>
              </a:lnSpc>
              <a:spcBef>
                <a:spcPct val="0"/>
              </a:spcBef>
              <a:buFontTx/>
              <a:buNone/>
            </a:pPr>
            <a:r>
              <a:rPr lang="zh-CN" altLang="en-US" sz="2400">
                <a:latin typeface="华文细黑" panose="02010600040101010101" pitchFamily="2" charset="-122"/>
                <a:ea typeface="华文细黑" panose="02010600040101010101" pitchFamily="2" charset="-122"/>
              </a:rPr>
              <a:t>例如</a:t>
            </a:r>
            <a:r>
              <a:rPr lang="zh-CN" altLang="en-US" sz="2400">
                <a:solidFill>
                  <a:srgbClr val="0033CC"/>
                </a:solidFill>
                <a:latin typeface="华文细黑" panose="02010600040101010101" pitchFamily="2" charset="-122"/>
                <a:ea typeface="华文细黑" panose="02010600040101010101" pitchFamily="2" charset="-122"/>
              </a:rPr>
              <a:t>  科学是不断发展的；</a:t>
            </a:r>
            <a:r>
              <a:rPr lang="en-US" altLang="zh-CN" sz="2400">
                <a:solidFill>
                  <a:srgbClr val="FF0000"/>
                </a:solidFill>
                <a:latin typeface="华文细黑" panose="02010600040101010101" pitchFamily="2" charset="-122"/>
                <a:ea typeface="华文细黑" panose="02010600040101010101" pitchFamily="2" charset="-122"/>
              </a:rPr>
              <a:t>(</a:t>
            </a:r>
            <a:r>
              <a:rPr lang="zh-CN" altLang="en-US" sz="2400">
                <a:solidFill>
                  <a:srgbClr val="FF0000"/>
                </a:solidFill>
                <a:latin typeface="华文细黑" panose="02010600040101010101" pitchFamily="2" charset="-122"/>
                <a:ea typeface="华文细黑" panose="02010600040101010101" pitchFamily="2" charset="-122"/>
              </a:rPr>
              <a:t>大前提</a:t>
            </a:r>
            <a:r>
              <a:rPr lang="en-US" altLang="zh-CN" sz="2400">
                <a:solidFill>
                  <a:srgbClr val="FF0000"/>
                </a:solidFill>
                <a:latin typeface="华文细黑" panose="02010600040101010101" pitchFamily="2" charset="-122"/>
                <a:ea typeface="华文细黑" panose="02010600040101010101" pitchFamily="2" charset="-122"/>
              </a:rPr>
              <a:t>)</a:t>
            </a:r>
            <a:r>
              <a:rPr lang="en-US" altLang="zh-CN" sz="2400">
                <a:solidFill>
                  <a:srgbClr val="0033CC"/>
                </a:solidFill>
                <a:latin typeface="华文细黑" panose="02010600040101010101" pitchFamily="2" charset="-122"/>
                <a:ea typeface="华文细黑" panose="02010600040101010101" pitchFamily="2" charset="-122"/>
              </a:rPr>
              <a:t>    </a:t>
            </a:r>
          </a:p>
          <a:p>
            <a:pPr marL="0" indent="0" eaLnBrk="1" hangingPunct="1">
              <a:lnSpc>
                <a:spcPct val="150000"/>
              </a:lnSpc>
              <a:spcBef>
                <a:spcPct val="0"/>
              </a:spcBef>
              <a:buFont typeface="Wingdings" panose="05000000000000000000" pitchFamily="2" charset="2"/>
              <a:buNone/>
            </a:pPr>
            <a:r>
              <a:rPr lang="en-US" altLang="zh-CN" sz="2400">
                <a:solidFill>
                  <a:srgbClr val="0033CC"/>
                </a:solidFill>
                <a:latin typeface="华文细黑" panose="02010600040101010101" pitchFamily="2" charset="-122"/>
                <a:ea typeface="华文细黑" panose="02010600040101010101" pitchFamily="2" charset="-122"/>
              </a:rPr>
              <a:t>          </a:t>
            </a:r>
            <a:r>
              <a:rPr lang="zh-CN" altLang="en-US" sz="2400">
                <a:solidFill>
                  <a:srgbClr val="0033CC"/>
                </a:solidFill>
                <a:latin typeface="华文细黑" panose="02010600040101010101" pitchFamily="2" charset="-122"/>
                <a:ea typeface="华文细黑" panose="02010600040101010101" pitchFamily="2" charset="-122"/>
              </a:rPr>
              <a:t>智能科学是科学：</a:t>
            </a:r>
            <a:r>
              <a:rPr lang="en-US" altLang="zh-CN" sz="2400">
                <a:solidFill>
                  <a:srgbClr val="FF0000"/>
                </a:solidFill>
                <a:latin typeface="华文细黑" panose="02010600040101010101" pitchFamily="2" charset="-122"/>
                <a:ea typeface="华文细黑" panose="02010600040101010101" pitchFamily="2" charset="-122"/>
              </a:rPr>
              <a:t>(</a:t>
            </a:r>
            <a:r>
              <a:rPr lang="zh-CN" altLang="en-US" sz="2400">
                <a:solidFill>
                  <a:srgbClr val="FF0000"/>
                </a:solidFill>
                <a:latin typeface="华文细黑" panose="02010600040101010101" pitchFamily="2" charset="-122"/>
                <a:ea typeface="华文细黑" panose="02010600040101010101" pitchFamily="2" charset="-122"/>
              </a:rPr>
              <a:t>小前提</a:t>
            </a:r>
            <a:r>
              <a:rPr lang="en-US" altLang="zh-CN" sz="2400">
                <a:solidFill>
                  <a:srgbClr val="FF0000"/>
                </a:solidFill>
                <a:latin typeface="华文细黑" panose="02010600040101010101" pitchFamily="2" charset="-122"/>
                <a:ea typeface="华文细黑" panose="02010600040101010101" pitchFamily="2" charset="-122"/>
              </a:rPr>
              <a:t>)</a:t>
            </a:r>
          </a:p>
          <a:p>
            <a:pPr marL="0" indent="0" eaLnBrk="1" hangingPunct="1">
              <a:lnSpc>
                <a:spcPct val="150000"/>
              </a:lnSpc>
              <a:spcBef>
                <a:spcPct val="0"/>
              </a:spcBef>
              <a:buFont typeface="Wingdings" panose="05000000000000000000" pitchFamily="2" charset="2"/>
              <a:buNone/>
            </a:pPr>
            <a:r>
              <a:rPr lang="en-US" altLang="zh-CN" sz="2400">
                <a:solidFill>
                  <a:srgbClr val="0033CC"/>
                </a:solidFill>
                <a:latin typeface="华文细黑" panose="02010600040101010101" pitchFamily="2" charset="-122"/>
                <a:ea typeface="华文细黑" panose="02010600040101010101" pitchFamily="2" charset="-122"/>
              </a:rPr>
              <a:t>          </a:t>
            </a:r>
            <a:r>
              <a:rPr lang="zh-CN" altLang="en-US" sz="2400">
                <a:solidFill>
                  <a:srgbClr val="0033CC"/>
                </a:solidFill>
                <a:latin typeface="华文细黑" panose="02010600040101010101" pitchFamily="2" charset="-122"/>
                <a:ea typeface="华文细黑" panose="02010600040101010101" pitchFamily="2" charset="-122"/>
              </a:rPr>
              <a:t>所以，智能科学是不断发展的。</a:t>
            </a:r>
            <a:r>
              <a:rPr lang="en-US" altLang="zh-CN" sz="2400">
                <a:solidFill>
                  <a:srgbClr val="FF0000"/>
                </a:solidFill>
                <a:latin typeface="华文细黑" panose="02010600040101010101" pitchFamily="2" charset="-122"/>
                <a:ea typeface="华文细黑" panose="02010600040101010101" pitchFamily="2" charset="-122"/>
              </a:rPr>
              <a:t>(</a:t>
            </a:r>
            <a:r>
              <a:rPr lang="zh-CN" altLang="en-US" sz="2400">
                <a:solidFill>
                  <a:srgbClr val="FF0000"/>
                </a:solidFill>
                <a:latin typeface="华文细黑" panose="02010600040101010101" pitchFamily="2" charset="-122"/>
                <a:ea typeface="华文细黑" panose="02010600040101010101" pitchFamily="2" charset="-122"/>
              </a:rPr>
              <a:t>结论</a:t>
            </a:r>
            <a:r>
              <a:rPr lang="en-US" altLang="zh-CN" sz="2400">
                <a:solidFill>
                  <a:srgbClr val="FF0000"/>
                </a:solidFill>
                <a:latin typeface="华文细黑" panose="02010600040101010101" pitchFamily="2" charset="-122"/>
                <a:ea typeface="华文细黑" panose="02010600040101010101" pitchFamily="2" charset="-122"/>
              </a:rPr>
              <a:t>)</a:t>
            </a:r>
          </a:p>
          <a:p>
            <a:pPr marL="0" indent="0" eaLnBrk="1" hangingPunct="1">
              <a:lnSpc>
                <a:spcPct val="150000"/>
              </a:lnSpc>
              <a:spcBef>
                <a:spcPct val="0"/>
              </a:spcBef>
            </a:pPr>
            <a:r>
              <a:rPr lang="zh-CN" altLang="en-US" sz="2400">
                <a:latin typeface="华文细黑" panose="02010600040101010101" pitchFamily="2" charset="-122"/>
                <a:ea typeface="华文细黑" panose="02010600040101010101" pitchFamily="2" charset="-122"/>
              </a:rPr>
              <a:t>这就是一个三段论。前两个性质判断包含着</a:t>
            </a:r>
            <a:r>
              <a:rPr lang="zh-CN" altLang="en-US" sz="2400">
                <a:solidFill>
                  <a:srgbClr val="0033CC"/>
                </a:solidFill>
                <a:latin typeface="华文细黑" panose="02010600040101010101" pitchFamily="2" charset="-122"/>
                <a:ea typeface="华文细黑" panose="02010600040101010101" pitchFamily="2" charset="-122"/>
              </a:rPr>
              <a:t>一个共同项</a:t>
            </a:r>
            <a:r>
              <a:rPr lang="en-US" altLang="zh-CN" sz="2400">
                <a:solidFill>
                  <a:srgbClr val="0033CC"/>
                </a:solidFill>
                <a:latin typeface="华文细黑" panose="02010600040101010101" pitchFamily="2" charset="-122"/>
                <a:ea typeface="华文细黑" panose="02010600040101010101" pitchFamily="2" charset="-122"/>
              </a:rPr>
              <a:t>——“</a:t>
            </a:r>
            <a:r>
              <a:rPr lang="zh-CN" altLang="en-US" sz="2400">
                <a:solidFill>
                  <a:srgbClr val="0033CC"/>
                </a:solidFill>
                <a:latin typeface="华文细黑" panose="02010600040101010101" pitchFamily="2" charset="-122"/>
                <a:ea typeface="华文细黑" panose="02010600040101010101" pitchFamily="2" charset="-122"/>
              </a:rPr>
              <a:t>科学”</a:t>
            </a:r>
            <a:r>
              <a:rPr lang="zh-CN" altLang="en-US" sz="2400">
                <a:latin typeface="华文细黑" panose="02010600040101010101" pitchFamily="2" charset="-122"/>
                <a:ea typeface="华文细黑" panose="02010600040101010101" pitchFamily="2" charset="-122"/>
              </a:rPr>
              <a:t>，由这两个具有同项的判断推出一个新的性质判断：</a:t>
            </a:r>
            <a:r>
              <a:rPr lang="zh-CN" altLang="en-US" sz="2400">
                <a:solidFill>
                  <a:srgbClr val="0033CC"/>
                </a:solidFill>
                <a:latin typeface="华文细黑" panose="02010600040101010101" pitchFamily="2" charset="-122"/>
                <a:ea typeface="华文细黑" panose="02010600040101010101" pitchFamily="2" charset="-122"/>
              </a:rPr>
              <a:t>智能科学是不断发展的。</a:t>
            </a:r>
          </a:p>
        </p:txBody>
      </p:sp>
      <p:sp>
        <p:nvSpPr>
          <p:cNvPr id="3" name="Rectangle 2">
            <a:extLst>
              <a:ext uri="{FF2B5EF4-FFF2-40B4-BE49-F238E27FC236}">
                <a16:creationId xmlns:a16="http://schemas.microsoft.com/office/drawing/2014/main" id="{D289D6C3-F8EB-4CA5-B183-860724E03F83}"/>
              </a:ext>
            </a:extLst>
          </p:cNvPr>
          <p:cNvSpPr txBox="1">
            <a:spLocks noChangeArrowheads="1"/>
          </p:cNvSpPr>
          <p:nvPr/>
        </p:nvSpPr>
        <p:spPr bwMode="auto">
          <a:xfrm>
            <a:off x="500063" y="214313"/>
            <a:ext cx="8229600" cy="739775"/>
          </a:xfrm>
          <a:prstGeom prst="rect">
            <a:avLst/>
          </a:prstGeom>
          <a:noFill/>
          <a:ln w="9525">
            <a:noFill/>
            <a:miter lim="800000"/>
            <a:headEnd/>
            <a:tailEnd/>
          </a:ln>
        </p:spPr>
        <p:txBody>
          <a:bodyPr anchor="ctr"/>
          <a:lstStyle/>
          <a:p>
            <a:pPr algn="ctr" eaLnBrk="1" hangingPunct="1">
              <a:defRPr/>
            </a:pPr>
            <a:r>
              <a:rPr lang="zh-CN" altLang="en-US" sz="4400" b="1" dirty="0">
                <a:solidFill>
                  <a:srgbClr val="0045D0"/>
                </a:solidFill>
                <a:latin typeface="黑体" panose="02010609060101010101" pitchFamily="49" charset="-122"/>
                <a:ea typeface="黑体" panose="02010609060101010101" pitchFamily="49" charset="-122"/>
              </a:rPr>
              <a:t>三段论</a:t>
            </a:r>
            <a:endParaRPr lang="zh-CN" altLang="en-US" sz="4400" b="1" kern="0" dirty="0">
              <a:solidFill>
                <a:srgbClr val="0045D0"/>
              </a:solidFill>
              <a:latin typeface="黑体" panose="02010609060101010101" pitchFamily="49" charset="-122"/>
              <a:ea typeface="黑体" panose="02010609060101010101" pitchFamily="49"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7" dur="500"/>
                                        <p:tgtEl>
                                          <p:spTgt spid="256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0" dur="500"/>
                                        <p:tgtEl>
                                          <p:spTgt spid="2560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3" dur="500"/>
                                        <p:tgtEl>
                                          <p:spTgt spid="2560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18"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BDF05087-857B-44D0-9049-BBC5274235DF}"/>
              </a:ext>
            </a:extLst>
          </p:cNvPr>
          <p:cNvSpPr>
            <a:spLocks noGrp="1" noChangeArrowheads="1"/>
          </p:cNvSpPr>
          <p:nvPr>
            <p:ph type="title"/>
          </p:nvPr>
        </p:nvSpPr>
        <p:spPr/>
        <p:txBody>
          <a:bodyPr/>
          <a:lstStyle/>
          <a:p>
            <a:pPr>
              <a:defRPr/>
            </a:pPr>
            <a:r>
              <a:rPr lang="zh-CN" altLang="en-US" b="1" dirty="0">
                <a:solidFill>
                  <a:schemeClr val="accent6"/>
                </a:solidFill>
                <a:latin typeface="黑体" pitchFamily="49" charset="-122"/>
                <a:ea typeface="黑体" pitchFamily="49" charset="-122"/>
              </a:rPr>
              <a:t>归结反演</a:t>
            </a:r>
            <a:endParaRPr lang="zh-CN" altLang="en-US" b="1" dirty="0">
              <a:solidFill>
                <a:schemeClr val="accent6"/>
              </a:solidFill>
              <a:latin typeface="黑体" pitchFamily="49" charset="-122"/>
              <a:ea typeface="黑体" pitchFamily="49" charset="-122"/>
              <a:sym typeface="Symbol" pitchFamily="18" charset="2"/>
            </a:endParaRPr>
          </a:p>
        </p:txBody>
      </p:sp>
      <p:sp>
        <p:nvSpPr>
          <p:cNvPr id="96259" name="Rectangle 3">
            <a:extLst>
              <a:ext uri="{FF2B5EF4-FFF2-40B4-BE49-F238E27FC236}">
                <a16:creationId xmlns:a16="http://schemas.microsoft.com/office/drawing/2014/main" id="{A77DCA0C-2AB7-49C2-9FB9-4F28A7128FD7}"/>
              </a:ext>
            </a:extLst>
          </p:cNvPr>
          <p:cNvSpPr>
            <a:spLocks noGrp="1" noChangeArrowheads="1"/>
          </p:cNvSpPr>
          <p:nvPr>
            <p:ph idx="1"/>
          </p:nvPr>
        </p:nvSpPr>
        <p:spPr>
          <a:xfrm>
            <a:off x="755650" y="1341438"/>
            <a:ext cx="7848600" cy="4800600"/>
          </a:xfrm>
        </p:spPr>
        <p:txBody>
          <a:bodyPr/>
          <a:lstStyle/>
          <a:p>
            <a:pPr>
              <a:lnSpc>
                <a:spcPct val="150000"/>
              </a:lnSpc>
            </a:pPr>
            <a:r>
              <a:rPr lang="zh-CN" altLang="zh-CN" sz="2800">
                <a:latin typeface="幼圆" panose="02010509060101010101" pitchFamily="49" charset="-122"/>
                <a:ea typeface="幼圆" panose="02010509060101010101" pitchFamily="49" charset="-122"/>
              </a:rPr>
              <a:t>谓词逻辑的归结反演是仅有一条推理规则的问题求解方法，为证明</a:t>
            </a:r>
            <a:r>
              <a:rPr lang="en-US" altLang="zh-CN" sz="2800">
                <a:latin typeface="幼圆" panose="02010509060101010101" pitchFamily="49" charset="-122"/>
                <a:ea typeface="幼圆" panose="02010509060101010101" pitchFamily="49" charset="-122"/>
              </a:rPr>
              <a:t>|-A</a:t>
            </a:r>
            <a:r>
              <a:rPr lang="en-US" altLang="zh-CN" sz="2800">
                <a:latin typeface="幼圆" panose="02010509060101010101" pitchFamily="49" charset="-122"/>
                <a:ea typeface="幼圆" panose="02010509060101010101" pitchFamily="49" charset="-122"/>
                <a:sym typeface="Wingdings" panose="05000000000000000000" pitchFamily="2" charset="2"/>
              </a:rPr>
              <a:t></a:t>
            </a:r>
            <a:r>
              <a:rPr lang="en-US" altLang="zh-CN" sz="2800">
                <a:latin typeface="幼圆" panose="02010509060101010101" pitchFamily="49" charset="-122"/>
                <a:ea typeface="幼圆" panose="02010509060101010101" pitchFamily="49" charset="-122"/>
              </a:rPr>
              <a:t>B</a:t>
            </a:r>
            <a:r>
              <a:rPr lang="zh-CN" altLang="zh-CN" sz="2800">
                <a:latin typeface="幼圆" panose="02010509060101010101" pitchFamily="49" charset="-122"/>
                <a:ea typeface="幼圆" panose="02010509060101010101" pitchFamily="49" charset="-122"/>
              </a:rPr>
              <a:t>，其中</a:t>
            </a:r>
            <a:r>
              <a:rPr lang="en-US" altLang="zh-CN" sz="2800">
                <a:latin typeface="幼圆" panose="02010509060101010101" pitchFamily="49" charset="-122"/>
                <a:ea typeface="幼圆" panose="02010509060101010101" pitchFamily="49" charset="-122"/>
              </a:rPr>
              <a:t>A</a:t>
            </a:r>
            <a:r>
              <a:rPr lang="zh-CN" altLang="zh-CN" sz="2800">
                <a:latin typeface="幼圆" panose="02010509060101010101" pitchFamily="49" charset="-122"/>
                <a:ea typeface="幼圆" panose="02010509060101010101" pitchFamily="49" charset="-122"/>
              </a:rPr>
              <a:t>、</a:t>
            </a:r>
            <a:r>
              <a:rPr lang="en-US" altLang="zh-CN" sz="2800">
                <a:latin typeface="幼圆" panose="02010509060101010101" pitchFamily="49" charset="-122"/>
                <a:ea typeface="幼圆" panose="02010509060101010101" pitchFamily="49" charset="-122"/>
              </a:rPr>
              <a:t>B</a:t>
            </a:r>
            <a:r>
              <a:rPr lang="zh-CN" altLang="zh-CN" sz="2800">
                <a:latin typeface="幼圆" panose="02010509060101010101" pitchFamily="49" charset="-122"/>
                <a:ea typeface="幼圆" panose="02010509060101010101" pitchFamily="49" charset="-122"/>
              </a:rPr>
              <a:t>是谓词公式。使用反演过程，先建立合式公式：</a:t>
            </a:r>
          </a:p>
          <a:p>
            <a:r>
              <a:rPr lang="en-US" altLang="zh-CN" sz="2800">
                <a:solidFill>
                  <a:srgbClr val="333300"/>
                </a:solidFill>
                <a:latin typeface="幼圆" panose="02010509060101010101" pitchFamily="49" charset="-122"/>
                <a:ea typeface="幼圆" panose="02010509060101010101" pitchFamily="49" charset="-122"/>
              </a:rPr>
              <a:t> </a:t>
            </a:r>
            <a:endParaRPr lang="zh-CN" altLang="zh-CN" sz="2800">
              <a:solidFill>
                <a:srgbClr val="333300"/>
              </a:solidFill>
              <a:latin typeface="幼圆" panose="02010509060101010101" pitchFamily="49" charset="-122"/>
              <a:ea typeface="幼圆" panose="02010509060101010101" pitchFamily="49" charset="-122"/>
            </a:endParaRPr>
          </a:p>
          <a:p>
            <a:endParaRPr lang="en-US" altLang="zh-CN" sz="2800">
              <a:latin typeface="幼圆" panose="02010509060101010101" pitchFamily="49" charset="-122"/>
              <a:ea typeface="幼圆" panose="02010509060101010101" pitchFamily="49" charset="-122"/>
            </a:endParaRPr>
          </a:p>
          <a:p>
            <a:pPr>
              <a:lnSpc>
                <a:spcPct val="150000"/>
              </a:lnSpc>
            </a:pPr>
            <a:r>
              <a:rPr lang="zh-CN" altLang="zh-CN" sz="2800">
                <a:latin typeface="幼圆" panose="02010509060101010101" pitchFamily="49" charset="-122"/>
                <a:ea typeface="幼圆" panose="02010509060101010101" pitchFamily="49" charset="-122"/>
              </a:rPr>
              <a:t>进而得到相应的子句集</a:t>
            </a:r>
            <a:r>
              <a:rPr lang="en-US" altLang="zh-CN" sz="2800">
                <a:latin typeface="幼圆" panose="02010509060101010101" pitchFamily="49" charset="-122"/>
                <a:ea typeface="幼圆" panose="02010509060101010101" pitchFamily="49" charset="-122"/>
              </a:rPr>
              <a:t>S</a:t>
            </a:r>
            <a:r>
              <a:rPr lang="zh-CN" altLang="zh-CN" sz="2800">
                <a:latin typeface="幼圆" panose="02010509060101010101" pitchFamily="49" charset="-122"/>
                <a:ea typeface="幼圆" panose="02010509060101010101" pitchFamily="49" charset="-122"/>
              </a:rPr>
              <a:t>，只需证明</a:t>
            </a:r>
            <a:r>
              <a:rPr lang="en-US" altLang="zh-CN" sz="2800">
                <a:latin typeface="幼圆" panose="02010509060101010101" pitchFamily="49" charset="-122"/>
                <a:ea typeface="幼圆" panose="02010509060101010101" pitchFamily="49" charset="-122"/>
              </a:rPr>
              <a:t>S</a:t>
            </a:r>
            <a:r>
              <a:rPr lang="zh-CN" altLang="zh-CN" sz="2800">
                <a:latin typeface="幼圆" panose="02010509060101010101" pitchFamily="49" charset="-122"/>
                <a:ea typeface="幼圆" panose="02010509060101010101" pitchFamily="49" charset="-122"/>
              </a:rPr>
              <a:t>是不可满足的即可。</a:t>
            </a:r>
            <a:endParaRPr lang="zh-CN" altLang="zh-CN" sz="2800">
              <a:latin typeface="幼圆" panose="02010509060101010101" pitchFamily="49" charset="-122"/>
              <a:ea typeface="幼圆" panose="02010509060101010101" pitchFamily="49" charset="-122"/>
              <a:sym typeface="Symbol" panose="05050102010706020507" pitchFamily="18" charset="2"/>
            </a:endParaRPr>
          </a:p>
        </p:txBody>
      </p:sp>
      <p:sp>
        <p:nvSpPr>
          <p:cNvPr id="96271" name="日期占位符 1">
            <a:extLst>
              <a:ext uri="{FF2B5EF4-FFF2-40B4-BE49-F238E27FC236}">
                <a16:creationId xmlns:a16="http://schemas.microsoft.com/office/drawing/2014/main" id="{B5B2CBDA-80BE-4A73-9EE8-D15510C47F5A}"/>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6038A67-E74B-43ED-B280-7ADCE27E3322}" type="datetime1">
              <a:rPr lang="zh-CN" altLang="en-US" sz="1400" smtClean="0"/>
              <a:pPr>
                <a:spcBef>
                  <a:spcPct val="0"/>
                </a:spcBef>
                <a:buFontTx/>
                <a:buNone/>
              </a:pPr>
              <a:t>2021/11/2</a:t>
            </a:fld>
            <a:endParaRPr lang="en-US" altLang="zh-CN" sz="1400"/>
          </a:p>
        </p:txBody>
      </p:sp>
      <p:sp>
        <p:nvSpPr>
          <p:cNvPr id="96272" name="页脚占位符 2">
            <a:extLst>
              <a:ext uri="{FF2B5EF4-FFF2-40B4-BE49-F238E27FC236}">
                <a16:creationId xmlns:a16="http://schemas.microsoft.com/office/drawing/2014/main" id="{656DD5FC-FEC0-4307-A4EC-A47CC168819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96273" name="灯片编号占位符 3">
            <a:extLst>
              <a:ext uri="{FF2B5EF4-FFF2-40B4-BE49-F238E27FC236}">
                <a16:creationId xmlns:a16="http://schemas.microsoft.com/office/drawing/2014/main" id="{02D6991A-DA60-45FD-A8BA-80E13C6D7E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708B59C-51F7-4C7B-A5B2-0B7BB6453FBD}" type="slidenum">
              <a:rPr lang="zh-CN" altLang="en-US" sz="1400"/>
              <a:pPr>
                <a:spcBef>
                  <a:spcPct val="0"/>
                </a:spcBef>
                <a:buFontTx/>
                <a:buNone/>
              </a:pPr>
              <a:t>50</a:t>
            </a:fld>
            <a:endParaRPr lang="en-US" altLang="zh-CN" sz="1400"/>
          </a:p>
        </p:txBody>
      </p:sp>
      <p:sp>
        <p:nvSpPr>
          <p:cNvPr id="139269" name="Rectangle 5">
            <a:extLst>
              <a:ext uri="{FF2B5EF4-FFF2-40B4-BE49-F238E27FC236}">
                <a16:creationId xmlns:a16="http://schemas.microsoft.com/office/drawing/2014/main" id="{5C0FBBC8-0EBB-4973-A499-272BC2BAAFA6}"/>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endParaRPr lang="zh-CN" altLang="en-US">
              <a:ea typeface="宋体" pitchFamily="2" charset="-122"/>
            </a:endParaRPr>
          </a:p>
        </p:txBody>
      </p:sp>
      <p:graphicFrame>
        <p:nvGraphicFramePr>
          <p:cNvPr id="96261" name="Object 4">
            <a:extLst>
              <a:ext uri="{FF2B5EF4-FFF2-40B4-BE49-F238E27FC236}">
                <a16:creationId xmlns:a16="http://schemas.microsoft.com/office/drawing/2014/main" id="{26D23932-731C-44F6-ACFC-108EBDF9391B}"/>
              </a:ext>
            </a:extLst>
          </p:cNvPr>
          <p:cNvGraphicFramePr>
            <a:graphicFrameLocks noChangeAspect="1"/>
          </p:cNvGraphicFramePr>
          <p:nvPr/>
        </p:nvGraphicFramePr>
        <p:xfrm>
          <a:off x="2051050" y="3429000"/>
          <a:ext cx="4448175" cy="719138"/>
        </p:xfrm>
        <a:graphic>
          <a:graphicData uri="http://schemas.openxmlformats.org/presentationml/2006/ole">
            <mc:AlternateContent xmlns:mc="http://schemas.openxmlformats.org/markup-compatibility/2006">
              <mc:Choice xmlns:v="urn:schemas-microsoft-com:vml" Requires="v">
                <p:oleObj spid="_x0000_s96274" name="Equation" r:id="rId4" imgW="926698" imgH="177723" progId="Equation.3">
                  <p:embed/>
                </p:oleObj>
              </mc:Choice>
              <mc:Fallback>
                <p:oleObj name="Equation" r:id="rId4" imgW="926698" imgH="17772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3429000"/>
                        <a:ext cx="44481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71" name="Rectangle 7">
            <a:extLst>
              <a:ext uri="{FF2B5EF4-FFF2-40B4-BE49-F238E27FC236}">
                <a16:creationId xmlns:a16="http://schemas.microsoft.com/office/drawing/2014/main" id="{35C45D4A-D9D0-4C39-BB61-86F018FB8032}"/>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r>
              <a:rPr lang="en-US" altLang="zh-CN" sz="1000">
                <a:latin typeface="Times New Roman" pitchFamily="18" charset="0"/>
                <a:ea typeface="宋体" pitchFamily="2" charset="-122"/>
                <a:cs typeface="Times New Roman" pitchFamily="18" charset="0"/>
                <a:sym typeface="Symbol" pitchFamily="18" charset="2"/>
              </a:rPr>
              <a:t></a:t>
            </a:r>
          </a:p>
        </p:txBody>
      </p:sp>
      <p:graphicFrame>
        <p:nvGraphicFramePr>
          <p:cNvPr id="96263" name="Object 6">
            <a:extLst>
              <a:ext uri="{FF2B5EF4-FFF2-40B4-BE49-F238E27FC236}">
                <a16:creationId xmlns:a16="http://schemas.microsoft.com/office/drawing/2014/main" id="{9F4F2892-9310-4F4F-AB76-ACF777AE15A7}"/>
              </a:ext>
            </a:extLst>
          </p:cNvPr>
          <p:cNvGraphicFramePr>
            <a:graphicFrameLocks noChangeAspect="1"/>
          </p:cNvGraphicFramePr>
          <p:nvPr/>
        </p:nvGraphicFramePr>
        <p:xfrm>
          <a:off x="0" y="0"/>
          <a:ext cx="152400" cy="168275"/>
        </p:xfrm>
        <a:graphic>
          <a:graphicData uri="http://schemas.openxmlformats.org/presentationml/2006/ole">
            <mc:AlternateContent xmlns:mc="http://schemas.openxmlformats.org/markup-compatibility/2006">
              <mc:Choice xmlns:v="urn:schemas-microsoft-com:vml" Requires="v">
                <p:oleObj spid="_x0000_s96275" name="Equation" r:id="rId6" imgW="152268" imgH="164957" progId="Equation.3">
                  <p:embed/>
                </p:oleObj>
              </mc:Choice>
              <mc:Fallback>
                <p:oleObj name="Equation" r:id="rId6" imgW="152268" imgH="164957"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24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72" name="Rectangle 8">
            <a:extLst>
              <a:ext uri="{FF2B5EF4-FFF2-40B4-BE49-F238E27FC236}">
                <a16:creationId xmlns:a16="http://schemas.microsoft.com/office/drawing/2014/main" id="{A6646DB0-1A72-4866-B7BB-096C69EBC480}"/>
              </a:ext>
            </a:extLst>
          </p:cNvPr>
          <p:cNvSpPr>
            <a:spLocks noChangeArrowheads="1"/>
          </p:cNvSpPr>
          <p:nvPr/>
        </p:nvSpPr>
        <p:spPr bwMode="auto">
          <a:xfrm>
            <a:off x="0" y="168275"/>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r>
              <a:rPr lang="en-US" altLang="zh-CN" sz="800">
                <a:ea typeface="宋体" pitchFamily="2" charset="-122"/>
              </a:rPr>
              <a:t> </a:t>
            </a:r>
            <a:endParaRPr lang="en-US" altLang="zh-CN">
              <a:ea typeface="宋体" pitchFamily="2" charset="-122"/>
            </a:endParaRPr>
          </a:p>
        </p:txBody>
      </p:sp>
      <p:sp>
        <p:nvSpPr>
          <p:cNvPr id="139274" name="Rectangle 10">
            <a:extLst>
              <a:ext uri="{FF2B5EF4-FFF2-40B4-BE49-F238E27FC236}">
                <a16:creationId xmlns:a16="http://schemas.microsoft.com/office/drawing/2014/main" id="{AA8AA432-52B2-46E2-A0B9-AB62CB15C559}"/>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r>
              <a:rPr lang="en-US" altLang="zh-CN" sz="1000">
                <a:latin typeface="Times New Roman" pitchFamily="18" charset="0"/>
                <a:ea typeface="宋体" pitchFamily="2" charset="-122"/>
                <a:cs typeface="Times New Roman" pitchFamily="18" charset="0"/>
                <a:sym typeface="Symbol" pitchFamily="18" charset="2"/>
              </a:rPr>
              <a:t></a:t>
            </a:r>
          </a:p>
        </p:txBody>
      </p:sp>
      <p:graphicFrame>
        <p:nvGraphicFramePr>
          <p:cNvPr id="96266" name="Object 9">
            <a:extLst>
              <a:ext uri="{FF2B5EF4-FFF2-40B4-BE49-F238E27FC236}">
                <a16:creationId xmlns:a16="http://schemas.microsoft.com/office/drawing/2014/main" id="{55190E59-0154-48D7-B7CB-EF2AE7BA59FC}"/>
              </a:ext>
            </a:extLst>
          </p:cNvPr>
          <p:cNvGraphicFramePr>
            <a:graphicFrameLocks noChangeAspect="1"/>
          </p:cNvGraphicFramePr>
          <p:nvPr/>
        </p:nvGraphicFramePr>
        <p:xfrm>
          <a:off x="0" y="0"/>
          <a:ext cx="152400" cy="168275"/>
        </p:xfrm>
        <a:graphic>
          <a:graphicData uri="http://schemas.openxmlformats.org/presentationml/2006/ole">
            <mc:AlternateContent xmlns:mc="http://schemas.openxmlformats.org/markup-compatibility/2006">
              <mc:Choice xmlns:v="urn:schemas-microsoft-com:vml" Requires="v">
                <p:oleObj spid="_x0000_s96276" name="Equation" r:id="rId8" imgW="152268" imgH="164957" progId="Equation.3">
                  <p:embed/>
                </p:oleObj>
              </mc:Choice>
              <mc:Fallback>
                <p:oleObj name="Equation" r:id="rId8" imgW="152268" imgH="164957"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24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75" name="Rectangle 11">
            <a:extLst>
              <a:ext uri="{FF2B5EF4-FFF2-40B4-BE49-F238E27FC236}">
                <a16:creationId xmlns:a16="http://schemas.microsoft.com/office/drawing/2014/main" id="{B91072DB-3627-42F2-A176-E1EE55EAD686}"/>
              </a:ext>
            </a:extLst>
          </p:cNvPr>
          <p:cNvSpPr>
            <a:spLocks noChangeArrowheads="1"/>
          </p:cNvSpPr>
          <p:nvPr/>
        </p:nvSpPr>
        <p:spPr bwMode="auto">
          <a:xfrm>
            <a:off x="0" y="168275"/>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r>
              <a:rPr lang="en-US" altLang="zh-CN" sz="800">
                <a:ea typeface="宋体" pitchFamily="2" charset="-122"/>
              </a:rPr>
              <a:t> </a:t>
            </a:r>
            <a:endParaRPr lang="en-US" altLang="zh-CN">
              <a:ea typeface="宋体" pitchFamily="2" charset="-122"/>
            </a:endParaRPr>
          </a:p>
        </p:txBody>
      </p:sp>
      <p:sp>
        <p:nvSpPr>
          <p:cNvPr id="139277" name="Rectangle 13">
            <a:extLst>
              <a:ext uri="{FF2B5EF4-FFF2-40B4-BE49-F238E27FC236}">
                <a16:creationId xmlns:a16="http://schemas.microsoft.com/office/drawing/2014/main" id="{30EDF746-2A07-420F-92A6-7423F311EA9D}"/>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r>
              <a:rPr lang="en-US" altLang="zh-CN" sz="1000">
                <a:latin typeface="Times New Roman" pitchFamily="18" charset="0"/>
                <a:ea typeface="宋体" pitchFamily="2" charset="-122"/>
                <a:cs typeface="Times New Roman" pitchFamily="18" charset="0"/>
                <a:sym typeface="Symbol" pitchFamily="18" charset="2"/>
              </a:rPr>
              <a:t></a:t>
            </a:r>
          </a:p>
        </p:txBody>
      </p:sp>
      <p:graphicFrame>
        <p:nvGraphicFramePr>
          <p:cNvPr id="96269" name="Object 12">
            <a:extLst>
              <a:ext uri="{FF2B5EF4-FFF2-40B4-BE49-F238E27FC236}">
                <a16:creationId xmlns:a16="http://schemas.microsoft.com/office/drawing/2014/main" id="{4A80ACC2-3E09-4797-8EFA-FADA8E8FEC57}"/>
              </a:ext>
            </a:extLst>
          </p:cNvPr>
          <p:cNvGraphicFramePr>
            <a:graphicFrameLocks noChangeAspect="1"/>
          </p:cNvGraphicFramePr>
          <p:nvPr/>
        </p:nvGraphicFramePr>
        <p:xfrm>
          <a:off x="0" y="0"/>
          <a:ext cx="152400" cy="168275"/>
        </p:xfrm>
        <a:graphic>
          <a:graphicData uri="http://schemas.openxmlformats.org/presentationml/2006/ole">
            <mc:AlternateContent xmlns:mc="http://schemas.openxmlformats.org/markup-compatibility/2006">
              <mc:Choice xmlns:v="urn:schemas-microsoft-com:vml" Requires="v">
                <p:oleObj spid="_x0000_s96277" name="Equation" r:id="rId9" imgW="152268" imgH="164957" progId="Equation.3">
                  <p:embed/>
                </p:oleObj>
              </mc:Choice>
              <mc:Fallback>
                <p:oleObj name="Equation" r:id="rId9" imgW="152268" imgH="164957"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24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9278" name="Rectangle 14">
            <a:extLst>
              <a:ext uri="{FF2B5EF4-FFF2-40B4-BE49-F238E27FC236}">
                <a16:creationId xmlns:a16="http://schemas.microsoft.com/office/drawing/2014/main" id="{CBB2E0DC-3009-44C7-B1B7-45ED02B3E64D}"/>
              </a:ext>
            </a:extLst>
          </p:cNvPr>
          <p:cNvSpPr>
            <a:spLocks noChangeArrowheads="1"/>
          </p:cNvSpPr>
          <p:nvPr/>
        </p:nvSpPr>
        <p:spPr bwMode="auto">
          <a:xfrm>
            <a:off x="0" y="168275"/>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lvl1pPr>
              <a:defRPr sz="2400">
                <a:solidFill>
                  <a:schemeClr val="tx1"/>
                </a:solidFill>
                <a:latin typeface="Arial" pitchFamily="34" charset="0"/>
              </a:defRPr>
            </a:lvl1pPr>
            <a:lvl2pPr marL="742950" indent="-285750">
              <a:defRPr sz="2400">
                <a:solidFill>
                  <a:schemeClr val="tx1"/>
                </a:solidFill>
                <a:latin typeface="Arial" pitchFamily="34" charset="0"/>
              </a:defRPr>
            </a:lvl2pPr>
            <a:lvl3pPr marL="1143000" indent="-228600">
              <a:defRPr sz="2400">
                <a:solidFill>
                  <a:schemeClr val="tx1"/>
                </a:solidFill>
                <a:latin typeface="Arial" pitchFamily="34" charset="0"/>
              </a:defRPr>
            </a:lvl3pPr>
            <a:lvl4pPr marL="1600200" indent="-228600">
              <a:defRPr sz="2400">
                <a:solidFill>
                  <a:schemeClr val="tx1"/>
                </a:solidFill>
                <a:latin typeface="Arial" pitchFamily="34" charset="0"/>
              </a:defRPr>
            </a:lvl4pPr>
            <a:lvl5pPr marL="2057400" indent="-22860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defRPr/>
            </a:pPr>
            <a:r>
              <a:rPr lang="en-US" altLang="zh-CN" sz="800">
                <a:ea typeface="宋体" pitchFamily="2" charset="-122"/>
              </a:rPr>
              <a:t> </a:t>
            </a:r>
            <a:endParaRPr lang="en-US" altLang="zh-CN">
              <a:ea typeface="宋体" pitchFamily="2" charset="-122"/>
            </a:endParaRPr>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89DF503D-F9E4-465C-9C84-975142522959}"/>
              </a:ext>
            </a:extLst>
          </p:cNvPr>
          <p:cNvSpPr>
            <a:spLocks noGrp="1" noChangeArrowheads="1"/>
          </p:cNvSpPr>
          <p:nvPr>
            <p:ph type="title"/>
          </p:nvPr>
        </p:nvSpPr>
        <p:spPr/>
        <p:txBody>
          <a:bodyPr/>
          <a:lstStyle/>
          <a:p>
            <a:pPr>
              <a:defRPr/>
            </a:pPr>
            <a:r>
              <a:rPr lang="zh-CN" altLang="en-US" b="1" dirty="0">
                <a:solidFill>
                  <a:schemeClr val="accent6"/>
                </a:solidFill>
                <a:latin typeface="黑体" pitchFamily="49" charset="-122"/>
                <a:ea typeface="黑体" pitchFamily="49" charset="-122"/>
              </a:rPr>
              <a:t>归结反演</a:t>
            </a:r>
            <a:endParaRPr lang="zh-CN" altLang="en-US" b="1" dirty="0">
              <a:solidFill>
                <a:schemeClr val="accent6"/>
              </a:solidFill>
              <a:latin typeface="黑体" pitchFamily="49" charset="-122"/>
              <a:ea typeface="黑体" pitchFamily="49" charset="-122"/>
              <a:sym typeface="Symbol" pitchFamily="18" charset="2"/>
            </a:endParaRPr>
          </a:p>
        </p:txBody>
      </p:sp>
      <p:sp>
        <p:nvSpPr>
          <p:cNvPr id="139267" name="Rectangle 3">
            <a:extLst>
              <a:ext uri="{FF2B5EF4-FFF2-40B4-BE49-F238E27FC236}">
                <a16:creationId xmlns:a16="http://schemas.microsoft.com/office/drawing/2014/main" id="{F47C2C28-C03E-4FB7-921C-C58FD13DEDAC}"/>
              </a:ext>
            </a:extLst>
          </p:cNvPr>
          <p:cNvSpPr>
            <a:spLocks noGrp="1" noChangeArrowheads="1"/>
          </p:cNvSpPr>
          <p:nvPr>
            <p:ph idx="1"/>
          </p:nvPr>
        </p:nvSpPr>
        <p:spPr>
          <a:xfrm>
            <a:off x="755650" y="1268413"/>
            <a:ext cx="7848600" cy="4800600"/>
          </a:xfrm>
        </p:spPr>
        <p:txBody>
          <a:bodyPr>
            <a:normAutofit fontScale="92500"/>
          </a:bodyPr>
          <a:lstStyle/>
          <a:p>
            <a:pPr marL="609600" indent="-609600">
              <a:lnSpc>
                <a:spcPts val="3800"/>
              </a:lnSpc>
              <a:buClr>
                <a:schemeClr val="accent6"/>
              </a:buClr>
              <a:buFont typeface="Wingdings" pitchFamily="2" charset="2"/>
              <a:buChar char="n"/>
              <a:defRPr/>
            </a:pPr>
            <a:r>
              <a:rPr lang="zh-CN" altLang="zh-CN" sz="2800" dirty="0">
                <a:latin typeface="幼圆" pitchFamily="49" charset="-122"/>
                <a:ea typeface="幼圆" pitchFamily="49" charset="-122"/>
                <a:sym typeface="Symbol" pitchFamily="18" charset="2"/>
              </a:rPr>
              <a:t>设E为已知前提的公式集,Q为目标公式(或结论),用归结反演证明Q为真的步骤为:</a:t>
            </a:r>
          </a:p>
          <a:p>
            <a:pPr marL="609600" indent="-609600">
              <a:lnSpc>
                <a:spcPts val="3800"/>
              </a:lnSpc>
              <a:buFontTx/>
              <a:buNone/>
              <a:defRPr/>
            </a:pPr>
            <a:r>
              <a:rPr lang="zh-CN" altLang="zh-CN" sz="2800" dirty="0">
                <a:latin typeface="幼圆" pitchFamily="49" charset="-122"/>
                <a:ea typeface="幼圆" pitchFamily="49" charset="-122"/>
                <a:sym typeface="Symbol" pitchFamily="18" charset="2"/>
              </a:rPr>
              <a:t>(1)否定Q得到~Q</a:t>
            </a:r>
          </a:p>
          <a:p>
            <a:pPr marL="609600" indent="-609600">
              <a:lnSpc>
                <a:spcPts val="3800"/>
              </a:lnSpc>
              <a:buFontTx/>
              <a:buNone/>
              <a:defRPr/>
            </a:pPr>
            <a:r>
              <a:rPr lang="zh-CN" altLang="zh-CN" sz="2800" dirty="0">
                <a:latin typeface="幼圆" pitchFamily="49" charset="-122"/>
                <a:ea typeface="幼圆" pitchFamily="49" charset="-122"/>
                <a:sym typeface="Symbol" pitchFamily="18" charset="2"/>
              </a:rPr>
              <a:t>(2)把~Q加入到公式集E中,得到{E, ~Q}</a:t>
            </a:r>
          </a:p>
          <a:p>
            <a:pPr marL="609600" indent="-609600">
              <a:lnSpc>
                <a:spcPts val="3800"/>
              </a:lnSpc>
              <a:buFontTx/>
              <a:buNone/>
              <a:defRPr/>
            </a:pPr>
            <a:r>
              <a:rPr lang="zh-CN" altLang="zh-CN" sz="2800" dirty="0">
                <a:latin typeface="幼圆" pitchFamily="49" charset="-122"/>
                <a:ea typeface="幼圆" pitchFamily="49" charset="-122"/>
                <a:sym typeface="Symbol" pitchFamily="18" charset="2"/>
              </a:rPr>
              <a:t>(3)把公式集{E, ~Q}化为子句集S</a:t>
            </a:r>
          </a:p>
          <a:p>
            <a:pPr marL="609600" indent="-609600">
              <a:lnSpc>
                <a:spcPts val="3800"/>
              </a:lnSpc>
              <a:buFontTx/>
              <a:buNone/>
              <a:defRPr/>
            </a:pPr>
            <a:r>
              <a:rPr lang="zh-CN" altLang="zh-CN" sz="2800" dirty="0">
                <a:latin typeface="幼圆" pitchFamily="49" charset="-122"/>
                <a:ea typeface="幼圆" pitchFamily="49" charset="-122"/>
                <a:sym typeface="Symbol" pitchFamily="18" charset="2"/>
              </a:rPr>
              <a:t>(4)应用归结原理对子句集S中的子句进行归结,并把每次归结所得的归结式并入S中.如此反复进行,若出现空子句,则停止归结,此时就证明了Q为真.</a:t>
            </a:r>
          </a:p>
        </p:txBody>
      </p:sp>
      <p:sp>
        <p:nvSpPr>
          <p:cNvPr id="98308" name="日期占位符 1">
            <a:extLst>
              <a:ext uri="{FF2B5EF4-FFF2-40B4-BE49-F238E27FC236}">
                <a16:creationId xmlns:a16="http://schemas.microsoft.com/office/drawing/2014/main" id="{3E1B8373-8950-454E-A912-D8BAEE81F15D}"/>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596AFAC-7FAF-4288-B58C-0772C9F68964}" type="datetime1">
              <a:rPr lang="zh-CN" altLang="en-US" sz="1400" smtClean="0"/>
              <a:pPr>
                <a:spcBef>
                  <a:spcPct val="0"/>
                </a:spcBef>
                <a:buFontTx/>
                <a:buNone/>
              </a:pPr>
              <a:t>2021/11/2</a:t>
            </a:fld>
            <a:endParaRPr lang="en-US" altLang="zh-CN" sz="1400"/>
          </a:p>
        </p:txBody>
      </p:sp>
      <p:sp>
        <p:nvSpPr>
          <p:cNvPr id="98309" name="页脚占位符 2">
            <a:extLst>
              <a:ext uri="{FF2B5EF4-FFF2-40B4-BE49-F238E27FC236}">
                <a16:creationId xmlns:a16="http://schemas.microsoft.com/office/drawing/2014/main" id="{7CDFFDCE-ED57-4F49-A845-B31ECD9A1CD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98310" name="灯片编号占位符 3">
            <a:extLst>
              <a:ext uri="{FF2B5EF4-FFF2-40B4-BE49-F238E27FC236}">
                <a16:creationId xmlns:a16="http://schemas.microsoft.com/office/drawing/2014/main" id="{4FC4F9CE-F5C5-47EE-A441-BD4227C93D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B5F1CA0-4B67-4EFA-A5DC-D3EBA3B82C26}" type="slidenum">
              <a:rPr lang="zh-CN" altLang="en-US" sz="1400"/>
              <a:pPr>
                <a:spcBef>
                  <a:spcPct val="0"/>
                </a:spcBef>
                <a:buFontTx/>
                <a:buNone/>
              </a:pPr>
              <a:t>51</a:t>
            </a:fld>
            <a:endParaRPr lang="en-US" altLang="zh-CN" sz="1400"/>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17A87BE6-4F4B-44D0-82A2-0449079D8A61}"/>
              </a:ext>
            </a:extLst>
          </p:cNvPr>
          <p:cNvSpPr>
            <a:spLocks noGrp="1" noChangeArrowheads="1"/>
          </p:cNvSpPr>
          <p:nvPr>
            <p:ph type="title"/>
          </p:nvPr>
        </p:nvSpPr>
        <p:spPr/>
        <p:txBody>
          <a:bodyPr/>
          <a:lstStyle/>
          <a:p>
            <a:pPr>
              <a:defRPr/>
            </a:pPr>
            <a:r>
              <a:rPr lang="zh-CN" altLang="en-US" b="1" dirty="0">
                <a:solidFill>
                  <a:schemeClr val="accent6"/>
                </a:solidFill>
                <a:latin typeface="黑体" pitchFamily="49" charset="-122"/>
                <a:ea typeface="黑体" pitchFamily="49" charset="-122"/>
              </a:rPr>
              <a:t>归结反演</a:t>
            </a:r>
            <a:endParaRPr lang="en-US" altLang="zh-CN" b="1" dirty="0">
              <a:solidFill>
                <a:schemeClr val="accent6"/>
              </a:solidFill>
              <a:latin typeface="黑体" pitchFamily="49" charset="-122"/>
              <a:ea typeface="黑体" pitchFamily="49" charset="-122"/>
            </a:endParaRPr>
          </a:p>
        </p:txBody>
      </p:sp>
      <p:sp>
        <p:nvSpPr>
          <p:cNvPr id="100355" name="Rectangle 3">
            <a:extLst>
              <a:ext uri="{FF2B5EF4-FFF2-40B4-BE49-F238E27FC236}">
                <a16:creationId xmlns:a16="http://schemas.microsoft.com/office/drawing/2014/main" id="{558E98F3-A5F0-4FF2-9CE3-9ED3BDBF5365}"/>
              </a:ext>
            </a:extLst>
          </p:cNvPr>
          <p:cNvSpPr>
            <a:spLocks noGrp="1" noChangeArrowheads="1"/>
          </p:cNvSpPr>
          <p:nvPr>
            <p:ph idx="1"/>
          </p:nvPr>
        </p:nvSpPr>
        <p:spPr>
          <a:xfrm>
            <a:off x="900113" y="1557338"/>
            <a:ext cx="7772400" cy="4287837"/>
          </a:xfrm>
        </p:spPr>
        <p:txBody>
          <a:bodyPr/>
          <a:lstStyle/>
          <a:p>
            <a:pPr marL="609600" indent="-609600" algn="just">
              <a:buFont typeface="Wingdings" panose="05000000000000000000" pitchFamily="2" charset="2"/>
              <a:buNone/>
            </a:pPr>
            <a:r>
              <a:rPr lang="zh-CN" altLang="en-US" sz="2800">
                <a:latin typeface="幼圆" panose="02010509060101010101" pitchFamily="49" charset="-122"/>
                <a:ea typeface="幼圆" panose="02010509060101010101" pitchFamily="49" charset="-122"/>
                <a:sym typeface="Symbol" panose="05050102010706020507" pitchFamily="18" charset="2"/>
              </a:rPr>
              <a:t>已知：</a:t>
            </a:r>
          </a:p>
          <a:p>
            <a:pPr marL="609600" indent="-609600">
              <a:buFont typeface="Wingdings" panose="05000000000000000000" pitchFamily="2" charset="2"/>
              <a:buNone/>
            </a:pPr>
            <a:endParaRPr lang="zh-CN" altLang="en-US" sz="2800">
              <a:latin typeface="幼圆" panose="02010509060101010101" pitchFamily="49" charset="-122"/>
              <a:ea typeface="幼圆" panose="02010509060101010101" pitchFamily="49" charset="-122"/>
              <a:sym typeface="Symbol" panose="05050102010706020507" pitchFamily="18" charset="2"/>
            </a:endParaRPr>
          </a:p>
          <a:p>
            <a:pPr marL="609600" indent="-609600">
              <a:buFont typeface="Wingdings" panose="05000000000000000000" pitchFamily="2" charset="2"/>
              <a:buNone/>
            </a:pPr>
            <a:endParaRPr lang="zh-CN" altLang="en-US" sz="2800">
              <a:latin typeface="幼圆" panose="02010509060101010101" pitchFamily="49" charset="-122"/>
              <a:ea typeface="幼圆" panose="02010509060101010101" pitchFamily="49" charset="-122"/>
              <a:sym typeface="Symbol" panose="05050102010706020507" pitchFamily="18" charset="2"/>
            </a:endParaRPr>
          </a:p>
          <a:p>
            <a:pPr marL="609600" indent="-609600">
              <a:buFont typeface="Wingdings" panose="05000000000000000000" pitchFamily="2" charset="2"/>
              <a:buNone/>
            </a:pPr>
            <a:r>
              <a:rPr lang="zh-CN" altLang="en-US" sz="2800">
                <a:latin typeface="幼圆" panose="02010509060101010101" pitchFamily="49" charset="-122"/>
                <a:ea typeface="幼圆" panose="02010509060101010101" pitchFamily="49" charset="-122"/>
                <a:sym typeface="Symbol" panose="05050102010706020507" pitchFamily="18" charset="2"/>
              </a:rPr>
              <a:t>求证： </a:t>
            </a:r>
          </a:p>
        </p:txBody>
      </p:sp>
      <p:sp>
        <p:nvSpPr>
          <p:cNvPr id="100360" name="日期占位符 1">
            <a:extLst>
              <a:ext uri="{FF2B5EF4-FFF2-40B4-BE49-F238E27FC236}">
                <a16:creationId xmlns:a16="http://schemas.microsoft.com/office/drawing/2014/main" id="{E80EBFF1-F9CE-4731-86F1-64A7240B2E55}"/>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0EB8DA3-E560-4455-973B-78BA4D1B1965}" type="datetime1">
              <a:rPr lang="zh-CN" altLang="en-US" sz="1400" smtClean="0"/>
              <a:pPr>
                <a:spcBef>
                  <a:spcPct val="0"/>
                </a:spcBef>
                <a:buFontTx/>
                <a:buNone/>
              </a:pPr>
              <a:t>2021/11/2</a:t>
            </a:fld>
            <a:endParaRPr lang="en-US" altLang="zh-CN" sz="1400"/>
          </a:p>
        </p:txBody>
      </p:sp>
      <p:sp>
        <p:nvSpPr>
          <p:cNvPr id="100361" name="页脚占位符 2">
            <a:extLst>
              <a:ext uri="{FF2B5EF4-FFF2-40B4-BE49-F238E27FC236}">
                <a16:creationId xmlns:a16="http://schemas.microsoft.com/office/drawing/2014/main" id="{F5A3798A-03D2-467F-87DC-A1DF371097A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00362" name="灯片编号占位符 3">
            <a:extLst>
              <a:ext uri="{FF2B5EF4-FFF2-40B4-BE49-F238E27FC236}">
                <a16:creationId xmlns:a16="http://schemas.microsoft.com/office/drawing/2014/main" id="{1452D211-8A72-4ADE-BE7C-3A24C3DF26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286A7F4-70AE-42E4-87B9-28B5C7626B88}" type="slidenum">
              <a:rPr lang="zh-CN" altLang="en-US" sz="1400"/>
              <a:pPr>
                <a:spcBef>
                  <a:spcPct val="0"/>
                </a:spcBef>
                <a:buFontTx/>
                <a:buNone/>
              </a:pPr>
              <a:t>52</a:t>
            </a:fld>
            <a:endParaRPr lang="en-US" altLang="zh-CN" sz="1400"/>
          </a:p>
        </p:txBody>
      </p:sp>
      <p:sp>
        <p:nvSpPr>
          <p:cNvPr id="100356" name="Rectangle 4">
            <a:extLst>
              <a:ext uri="{FF2B5EF4-FFF2-40B4-BE49-F238E27FC236}">
                <a16:creationId xmlns:a16="http://schemas.microsoft.com/office/drawing/2014/main" id="{7A28FC72-7779-43AF-A982-A935ACCE5231}"/>
              </a:ext>
            </a:extLst>
          </p:cNvPr>
          <p:cNvSpPr>
            <a:spLocks noChangeArrowheads="1"/>
          </p:cNvSpPr>
          <p:nvPr/>
        </p:nvSpPr>
        <p:spPr bwMode="auto">
          <a:xfrm>
            <a:off x="3086100" y="3319463"/>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aphicFrame>
        <p:nvGraphicFramePr>
          <p:cNvPr id="100357" name="Object 5">
            <a:extLst>
              <a:ext uri="{FF2B5EF4-FFF2-40B4-BE49-F238E27FC236}">
                <a16:creationId xmlns:a16="http://schemas.microsoft.com/office/drawing/2014/main" id="{C3A4C257-843D-4BB0-BCDB-17B79F613E71}"/>
              </a:ext>
            </a:extLst>
          </p:cNvPr>
          <p:cNvGraphicFramePr>
            <a:graphicFrameLocks noChangeAspect="1"/>
          </p:cNvGraphicFramePr>
          <p:nvPr/>
        </p:nvGraphicFramePr>
        <p:xfrm>
          <a:off x="1038225" y="2209800"/>
          <a:ext cx="7446963" cy="533400"/>
        </p:xfrm>
        <a:graphic>
          <a:graphicData uri="http://schemas.openxmlformats.org/presentationml/2006/ole">
            <mc:AlternateContent xmlns:mc="http://schemas.openxmlformats.org/markup-compatibility/2006">
              <mc:Choice xmlns:v="urn:schemas-microsoft-com:vml" Requires="v">
                <p:oleObj spid="_x0000_s100363" name="Equation" r:id="rId4" imgW="2933700" imgH="215900" progId="Equation.3">
                  <p:embed/>
                </p:oleObj>
              </mc:Choice>
              <mc:Fallback>
                <p:oleObj name="Equation" r:id="rId4" imgW="2933700" imgH="2159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2209800"/>
                        <a:ext cx="744696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58" name="Rectangle 6">
            <a:extLst>
              <a:ext uri="{FF2B5EF4-FFF2-40B4-BE49-F238E27FC236}">
                <a16:creationId xmlns:a16="http://schemas.microsoft.com/office/drawing/2014/main" id="{6DD23AFC-3B9E-4B73-9EDD-D6FB28362303}"/>
              </a:ext>
            </a:extLst>
          </p:cNvPr>
          <p:cNvSpPr>
            <a:spLocks noChangeArrowheads="1"/>
          </p:cNvSpPr>
          <p:nvPr/>
        </p:nvSpPr>
        <p:spPr bwMode="auto">
          <a:xfrm>
            <a:off x="3367088" y="3319463"/>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graphicFrame>
        <p:nvGraphicFramePr>
          <p:cNvPr id="100359" name="Object 7">
            <a:extLst>
              <a:ext uri="{FF2B5EF4-FFF2-40B4-BE49-F238E27FC236}">
                <a16:creationId xmlns:a16="http://schemas.microsoft.com/office/drawing/2014/main" id="{FF91CB7D-1C9D-400B-813C-09B5D31ED23F}"/>
              </a:ext>
            </a:extLst>
          </p:cNvPr>
          <p:cNvGraphicFramePr>
            <a:graphicFrameLocks noChangeAspect="1"/>
          </p:cNvGraphicFramePr>
          <p:nvPr/>
        </p:nvGraphicFramePr>
        <p:xfrm>
          <a:off x="1214438" y="3886200"/>
          <a:ext cx="6257925" cy="533400"/>
        </p:xfrm>
        <a:graphic>
          <a:graphicData uri="http://schemas.openxmlformats.org/presentationml/2006/ole">
            <mc:AlternateContent xmlns:mc="http://schemas.openxmlformats.org/markup-compatibility/2006">
              <mc:Choice xmlns:v="urn:schemas-microsoft-com:vml" Requires="v">
                <p:oleObj spid="_x0000_s100364" name="Equation" r:id="rId6" imgW="2476500" imgH="215900" progId="Equation.3">
                  <p:embed/>
                </p:oleObj>
              </mc:Choice>
              <mc:Fallback>
                <p:oleObj name="Equation" r:id="rId6" imgW="2476500" imgH="2159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3886200"/>
                        <a:ext cx="62579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C9E1DFC7-4FDE-400A-94D4-C9DAFADBB991}"/>
              </a:ext>
            </a:extLst>
          </p:cNvPr>
          <p:cNvSpPr>
            <a:spLocks noGrp="1" noChangeArrowheads="1"/>
          </p:cNvSpPr>
          <p:nvPr>
            <p:ph type="title"/>
          </p:nvPr>
        </p:nvSpPr>
        <p:spPr/>
        <p:txBody>
          <a:bodyPr/>
          <a:lstStyle/>
          <a:p>
            <a:pPr>
              <a:defRPr/>
            </a:pPr>
            <a:r>
              <a:rPr lang="zh-CN" altLang="en-US" b="1" dirty="0">
                <a:solidFill>
                  <a:schemeClr val="accent6"/>
                </a:solidFill>
                <a:latin typeface="黑体" pitchFamily="49" charset="-122"/>
                <a:ea typeface="黑体" pitchFamily="49" charset="-122"/>
              </a:rPr>
              <a:t>归结反演</a:t>
            </a:r>
            <a:endParaRPr lang="en-US" altLang="zh-CN" b="1" dirty="0">
              <a:solidFill>
                <a:schemeClr val="accent6"/>
              </a:solidFill>
              <a:latin typeface="黑体" pitchFamily="49" charset="-122"/>
              <a:ea typeface="黑体" pitchFamily="49" charset="-122"/>
            </a:endParaRPr>
          </a:p>
        </p:txBody>
      </p:sp>
      <p:sp>
        <p:nvSpPr>
          <p:cNvPr id="102403" name="Rectangle 3">
            <a:extLst>
              <a:ext uri="{FF2B5EF4-FFF2-40B4-BE49-F238E27FC236}">
                <a16:creationId xmlns:a16="http://schemas.microsoft.com/office/drawing/2014/main" id="{6E7467F1-FB58-476D-904C-158BB52510AD}"/>
              </a:ext>
            </a:extLst>
          </p:cNvPr>
          <p:cNvSpPr>
            <a:spLocks noGrp="1" noChangeArrowheads="1"/>
          </p:cNvSpPr>
          <p:nvPr>
            <p:ph idx="1"/>
          </p:nvPr>
        </p:nvSpPr>
        <p:spPr>
          <a:xfrm>
            <a:off x="684213" y="1196975"/>
            <a:ext cx="7772400" cy="4114800"/>
          </a:xfrm>
        </p:spPr>
        <p:txBody>
          <a:bodyPr>
            <a:normAutofit fontScale="70000" lnSpcReduction="20000"/>
          </a:bodyPr>
          <a:lstStyle/>
          <a:p>
            <a:pPr marL="609600" indent="-609600">
              <a:lnSpc>
                <a:spcPts val="3600"/>
              </a:lnSpc>
              <a:buFont typeface="Wingdings" panose="05000000000000000000" pitchFamily="2" charset="2"/>
              <a:buNone/>
            </a:pPr>
            <a:r>
              <a:rPr lang="zh-CN" altLang="en-US" sz="2400">
                <a:latin typeface="幼圆" panose="02010509060101010101" pitchFamily="49" charset="-122"/>
                <a:ea typeface="幼圆" panose="02010509060101010101" pitchFamily="49" charset="-122"/>
                <a:sym typeface="Symbol" panose="05050102010706020507" pitchFamily="18" charset="2"/>
              </a:rPr>
              <a:t>给定下面一段话：</a:t>
            </a:r>
          </a:p>
          <a:p>
            <a:pPr marL="609600" indent="-609600">
              <a:lnSpc>
                <a:spcPts val="3600"/>
              </a:lnSpc>
              <a:buFontTx/>
              <a:buNone/>
            </a:pPr>
            <a:r>
              <a:rPr lang="zh-CN" altLang="en-US" sz="2400">
                <a:latin typeface="幼圆" panose="02010509060101010101" pitchFamily="49" charset="-122"/>
                <a:ea typeface="幼圆" panose="02010509060101010101" pitchFamily="49" charset="-122"/>
                <a:sym typeface="Symbol" panose="05050102010706020507" pitchFamily="18" charset="2"/>
              </a:rPr>
              <a:t>    </a:t>
            </a:r>
            <a:r>
              <a:rPr lang="en-US" altLang="zh-CN" sz="2400">
                <a:latin typeface="幼圆" panose="02010509060101010101" pitchFamily="49" charset="-122"/>
                <a:ea typeface="幼圆" panose="02010509060101010101" pitchFamily="49" charset="-122"/>
                <a:sym typeface="Symbol" panose="05050102010706020507" pitchFamily="18" charset="2"/>
              </a:rPr>
              <a:t>Tony、Mike</a:t>
            </a:r>
            <a:r>
              <a:rPr lang="zh-CN" altLang="en-US" sz="2400">
                <a:latin typeface="幼圆" panose="02010509060101010101" pitchFamily="49" charset="-122"/>
                <a:ea typeface="幼圆" panose="02010509060101010101" pitchFamily="49" charset="-122"/>
                <a:sym typeface="Symbol" panose="05050102010706020507" pitchFamily="18" charset="2"/>
              </a:rPr>
              <a:t>和 </a:t>
            </a:r>
            <a:r>
              <a:rPr lang="en-US" altLang="zh-CN" sz="2400">
                <a:latin typeface="幼圆" panose="02010509060101010101" pitchFamily="49" charset="-122"/>
                <a:ea typeface="幼圆" panose="02010509060101010101" pitchFamily="49" charset="-122"/>
                <a:sym typeface="Symbol" panose="05050102010706020507" pitchFamily="18" charset="2"/>
              </a:rPr>
              <a:t>John</a:t>
            </a:r>
            <a:r>
              <a:rPr lang="zh-CN" altLang="en-US" sz="2400">
                <a:latin typeface="幼圆" panose="02010509060101010101" pitchFamily="49" charset="-122"/>
                <a:ea typeface="幼圆" panose="02010509060101010101" pitchFamily="49" charset="-122"/>
                <a:sym typeface="Symbol" panose="05050102010706020507" pitchFamily="18" charset="2"/>
              </a:rPr>
              <a:t>都是</a:t>
            </a:r>
            <a:r>
              <a:rPr lang="en-US" altLang="zh-CN" sz="2400">
                <a:latin typeface="幼圆" panose="02010509060101010101" pitchFamily="49" charset="-122"/>
                <a:ea typeface="幼圆" panose="02010509060101010101" pitchFamily="49" charset="-122"/>
                <a:sym typeface="Symbol" panose="05050102010706020507" pitchFamily="18" charset="2"/>
              </a:rPr>
              <a:t>Alpine Club</a:t>
            </a:r>
            <a:r>
              <a:rPr lang="zh-CN" altLang="en-US" sz="2400">
                <a:latin typeface="幼圆" panose="02010509060101010101" pitchFamily="49" charset="-122"/>
                <a:ea typeface="幼圆" panose="02010509060101010101" pitchFamily="49" charset="-122"/>
                <a:sym typeface="Symbol" panose="05050102010706020507" pitchFamily="18" charset="2"/>
              </a:rPr>
              <a:t>的会员。每个会员或者是一个滑雪爱好者，或者是一个登山爱好者，或者都是。没有一个登山爱好者喜欢下雨，所有的滑雪爱好者都喜欢雪。 </a:t>
            </a:r>
            <a:r>
              <a:rPr lang="en-US" altLang="zh-CN" sz="2400">
                <a:latin typeface="幼圆" panose="02010509060101010101" pitchFamily="49" charset="-122"/>
                <a:ea typeface="幼圆" panose="02010509060101010101" pitchFamily="49" charset="-122"/>
                <a:sym typeface="Symbol" panose="05050102010706020507" pitchFamily="18" charset="2"/>
              </a:rPr>
              <a:t>Tony</a:t>
            </a:r>
            <a:r>
              <a:rPr lang="zh-CN" altLang="en-US" sz="2400">
                <a:latin typeface="幼圆" panose="02010509060101010101" pitchFamily="49" charset="-122"/>
                <a:ea typeface="幼圆" panose="02010509060101010101" pitchFamily="49" charset="-122"/>
                <a:sym typeface="Symbol" panose="05050102010706020507" pitchFamily="18" charset="2"/>
              </a:rPr>
              <a:t>喜欢的所有东西 </a:t>
            </a:r>
            <a:r>
              <a:rPr lang="en-US" altLang="zh-CN" sz="2400">
                <a:latin typeface="幼圆" panose="02010509060101010101" pitchFamily="49" charset="-122"/>
                <a:ea typeface="幼圆" panose="02010509060101010101" pitchFamily="49" charset="-122"/>
                <a:sym typeface="Symbol" panose="05050102010706020507" pitchFamily="18" charset="2"/>
              </a:rPr>
              <a:t>Mike</a:t>
            </a:r>
            <a:r>
              <a:rPr lang="zh-CN" altLang="en-US" sz="2400">
                <a:latin typeface="幼圆" panose="02010509060101010101" pitchFamily="49" charset="-122"/>
                <a:ea typeface="幼圆" panose="02010509060101010101" pitchFamily="49" charset="-122"/>
                <a:sym typeface="Symbol" panose="05050102010706020507" pitchFamily="18" charset="2"/>
              </a:rPr>
              <a:t>都不喜欢， </a:t>
            </a:r>
            <a:r>
              <a:rPr lang="en-US" altLang="zh-CN" sz="2400">
                <a:latin typeface="幼圆" panose="02010509060101010101" pitchFamily="49" charset="-122"/>
                <a:ea typeface="幼圆" panose="02010509060101010101" pitchFamily="49" charset="-122"/>
                <a:sym typeface="Symbol" panose="05050102010706020507" pitchFamily="18" charset="2"/>
              </a:rPr>
              <a:t>Tony</a:t>
            </a:r>
            <a:r>
              <a:rPr lang="zh-CN" altLang="en-US" sz="2400">
                <a:latin typeface="幼圆" panose="02010509060101010101" pitchFamily="49" charset="-122"/>
                <a:ea typeface="幼圆" panose="02010509060101010101" pitchFamily="49" charset="-122"/>
                <a:sym typeface="Symbol" panose="05050102010706020507" pitchFamily="18" charset="2"/>
              </a:rPr>
              <a:t>不喜欢的所有东西 </a:t>
            </a:r>
            <a:r>
              <a:rPr lang="en-US" altLang="zh-CN" sz="2400">
                <a:latin typeface="幼圆" panose="02010509060101010101" pitchFamily="49" charset="-122"/>
                <a:ea typeface="幼圆" panose="02010509060101010101" pitchFamily="49" charset="-122"/>
                <a:sym typeface="Symbol" panose="05050102010706020507" pitchFamily="18" charset="2"/>
              </a:rPr>
              <a:t>Mike</a:t>
            </a:r>
            <a:r>
              <a:rPr lang="zh-CN" altLang="en-US" sz="2400">
                <a:latin typeface="幼圆" panose="02010509060101010101" pitchFamily="49" charset="-122"/>
                <a:ea typeface="幼圆" panose="02010509060101010101" pitchFamily="49" charset="-122"/>
                <a:sym typeface="Symbol" panose="05050102010706020507" pitchFamily="18" charset="2"/>
              </a:rPr>
              <a:t>都喜欢。 </a:t>
            </a:r>
            <a:r>
              <a:rPr lang="en-US" altLang="zh-CN" sz="2400">
                <a:latin typeface="幼圆" panose="02010509060101010101" pitchFamily="49" charset="-122"/>
                <a:ea typeface="幼圆" panose="02010509060101010101" pitchFamily="49" charset="-122"/>
                <a:sym typeface="Symbol" panose="05050102010706020507" pitchFamily="18" charset="2"/>
              </a:rPr>
              <a:t>Tony</a:t>
            </a:r>
            <a:r>
              <a:rPr lang="zh-CN" altLang="en-US" sz="2400">
                <a:latin typeface="幼圆" panose="02010509060101010101" pitchFamily="49" charset="-122"/>
                <a:ea typeface="幼圆" panose="02010509060101010101" pitchFamily="49" charset="-122"/>
                <a:sym typeface="Symbol" panose="05050102010706020507" pitchFamily="18" charset="2"/>
              </a:rPr>
              <a:t>喜欢雨和雪。</a:t>
            </a:r>
          </a:p>
          <a:p>
            <a:pPr marL="609600" indent="-609600">
              <a:lnSpc>
                <a:spcPts val="3600"/>
              </a:lnSpc>
              <a:buFontTx/>
              <a:buNone/>
            </a:pPr>
            <a:r>
              <a:rPr lang="zh-CN" altLang="en-US" sz="2400">
                <a:latin typeface="幼圆" panose="02010509060101010101" pitchFamily="49" charset="-122"/>
                <a:ea typeface="幼圆" panose="02010509060101010101" pitchFamily="49" charset="-122"/>
                <a:sym typeface="Symbol" panose="05050102010706020507" pitchFamily="18" charset="2"/>
              </a:rPr>
              <a:t>用谓词演算表达上述信息。把问题“谁是该俱乐部的会员，他是一个登山爱好者，但不是滑雪爱好者”表达为一个谓词表达式，用归结反驳提取答案</a:t>
            </a:r>
          </a:p>
        </p:txBody>
      </p:sp>
      <p:sp>
        <p:nvSpPr>
          <p:cNvPr id="102404" name="日期占位符 1">
            <a:extLst>
              <a:ext uri="{FF2B5EF4-FFF2-40B4-BE49-F238E27FC236}">
                <a16:creationId xmlns:a16="http://schemas.microsoft.com/office/drawing/2014/main" id="{C01B2710-7C0F-40AF-93AE-308A657BF2B9}"/>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6C207CD-C132-4B26-8D67-3B961B8FDD3A}" type="datetime1">
              <a:rPr lang="zh-CN" altLang="en-US" sz="1400" smtClean="0"/>
              <a:pPr>
                <a:spcBef>
                  <a:spcPct val="0"/>
                </a:spcBef>
                <a:buFontTx/>
                <a:buNone/>
              </a:pPr>
              <a:t>2021/11/2</a:t>
            </a:fld>
            <a:endParaRPr lang="en-US" altLang="zh-CN" sz="1400"/>
          </a:p>
        </p:txBody>
      </p:sp>
      <p:sp>
        <p:nvSpPr>
          <p:cNvPr id="102405" name="页脚占位符 2">
            <a:extLst>
              <a:ext uri="{FF2B5EF4-FFF2-40B4-BE49-F238E27FC236}">
                <a16:creationId xmlns:a16="http://schemas.microsoft.com/office/drawing/2014/main" id="{78B885DA-0771-4FBC-9D31-9AD95976C9C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02406" name="灯片编号占位符 3">
            <a:extLst>
              <a:ext uri="{FF2B5EF4-FFF2-40B4-BE49-F238E27FC236}">
                <a16:creationId xmlns:a16="http://schemas.microsoft.com/office/drawing/2014/main" id="{62CCE118-FC08-4DAE-926A-2CB5D1F322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3F412D4-250B-49F0-AB84-BED01A2F8D90}" type="slidenum">
              <a:rPr lang="zh-CN" altLang="en-US" sz="1400"/>
              <a:pPr>
                <a:spcBef>
                  <a:spcPct val="0"/>
                </a:spcBef>
                <a:buFontTx/>
                <a:buNone/>
              </a:pPr>
              <a:t>53</a:t>
            </a:fld>
            <a:endParaRPr lang="en-US" altLang="zh-CN" sz="1400"/>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2">
            <a:extLst>
              <a:ext uri="{FF2B5EF4-FFF2-40B4-BE49-F238E27FC236}">
                <a16:creationId xmlns:a16="http://schemas.microsoft.com/office/drawing/2014/main" id="{E931939B-9E3D-4B31-A90F-F90D4932DD90}"/>
              </a:ext>
            </a:extLst>
          </p:cNvPr>
          <p:cNvSpPr>
            <a:spLocks noGrp="1" noChangeArrowheads="1"/>
          </p:cNvSpPr>
          <p:nvPr>
            <p:ph type="title"/>
          </p:nvPr>
        </p:nvSpPr>
        <p:spPr>
          <a:xfrm>
            <a:off x="609600" y="0"/>
            <a:ext cx="7772400" cy="1143000"/>
          </a:xfrm>
        </p:spPr>
        <p:txBody>
          <a:bodyPr/>
          <a:lstStyle/>
          <a:p>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4A6DF0C1-8E6D-405A-905F-9DB68F97BD79}"/>
              </a:ext>
            </a:extLst>
          </p:cNvPr>
          <p:cNvSpPr>
            <a:spLocks noGrp="1" noChangeArrowheads="1"/>
          </p:cNvSpPr>
          <p:nvPr>
            <p:ph idx="1"/>
          </p:nvPr>
        </p:nvSpPr>
        <p:spPr>
          <a:xfrm>
            <a:off x="971600" y="1340768"/>
            <a:ext cx="7848872" cy="4114800"/>
          </a:xfrm>
          <a:ln>
            <a:miter lim="800000"/>
            <a:headEnd/>
            <a:tailEnd/>
          </a:ln>
        </p:spPr>
        <p:txBody>
          <a:bodyPr numCol="2"/>
          <a:lstStyle/>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4.1  </a:t>
            </a:r>
            <a:r>
              <a:rPr lang="zh-CN" altLang="zh-CN" sz="2800" b="1" dirty="0">
                <a:latin typeface="华文细黑" panose="02010600040101010101" pitchFamily="2" charset="-122"/>
                <a:ea typeface="华文细黑" panose="02010600040101010101" pitchFamily="2" charset="-122"/>
              </a:rPr>
              <a:t>概述</a:t>
            </a: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4.2  </a:t>
            </a:r>
            <a:r>
              <a:rPr lang="zh-CN" altLang="zh-CN" sz="2800" b="1" dirty="0">
                <a:latin typeface="华文细黑" panose="02010600040101010101" pitchFamily="2" charset="-122"/>
                <a:ea typeface="华文细黑" panose="02010600040101010101" pitchFamily="2" charset="-122"/>
              </a:rPr>
              <a:t>三段论推理</a:t>
            </a:r>
            <a:endParaRPr lang="en-US"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4.3  </a:t>
            </a:r>
            <a:r>
              <a:rPr lang="zh-CN" altLang="zh-CN" sz="2800" b="1" dirty="0">
                <a:latin typeface="华文细黑" panose="02010600040101010101" pitchFamily="2" charset="-122"/>
                <a:ea typeface="华文细黑" panose="02010600040101010101" pitchFamily="2" charset="-122"/>
              </a:rPr>
              <a:t>自然演绎推理</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4.4  </a:t>
            </a:r>
            <a:r>
              <a:rPr lang="zh-CN" altLang="zh-CN" sz="2800" b="1" dirty="0">
                <a:latin typeface="华文细黑" panose="02010600040101010101" pitchFamily="2" charset="-122"/>
                <a:ea typeface="华文细黑" panose="02010600040101010101" pitchFamily="2" charset="-122"/>
              </a:rPr>
              <a:t>归结演绎推理</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solidFill>
                  <a:srgbClr val="FF0000"/>
                </a:solidFill>
                <a:latin typeface="华文细黑" panose="02010600040101010101" pitchFamily="2" charset="-122"/>
                <a:ea typeface="华文细黑" panose="02010600040101010101" pitchFamily="2" charset="-122"/>
              </a:rPr>
              <a:t>4.5  </a:t>
            </a:r>
            <a:r>
              <a:rPr lang="zh-CN" altLang="zh-CN" sz="2800" b="1" dirty="0">
                <a:solidFill>
                  <a:srgbClr val="FF0000"/>
                </a:solidFill>
                <a:latin typeface="华文细黑" panose="02010600040101010101" pitchFamily="2" charset="-122"/>
                <a:ea typeface="华文细黑" panose="02010600040101010101" pitchFamily="2" charset="-122"/>
              </a:rPr>
              <a:t>产生式系统</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4.6  </a:t>
            </a:r>
            <a:r>
              <a:rPr lang="zh-CN" altLang="zh-CN" sz="2800" b="1" dirty="0">
                <a:latin typeface="华文细黑" panose="02010600040101010101" pitchFamily="2" charset="-122"/>
                <a:ea typeface="华文细黑" panose="02010600040101010101" pitchFamily="2" charset="-122"/>
              </a:rPr>
              <a:t>小结</a:t>
            </a:r>
            <a:endParaRPr lang="zh-CN" altLang="zh-CN" sz="3600" b="1" dirty="0">
              <a:latin typeface="华文细黑" panose="02010600040101010101" pitchFamily="2" charset="-122"/>
              <a:ea typeface="华文细黑" panose="02010600040101010101" pitchFamily="2" charset="-122"/>
            </a:endParaRPr>
          </a:p>
          <a:p>
            <a:pPr>
              <a:lnSpc>
                <a:spcPct val="80000"/>
              </a:lnSpc>
              <a:buFontTx/>
              <a:buNone/>
              <a:defRPr/>
            </a:pPr>
            <a:endParaRPr lang="en-US" altLang="zh-CN" sz="2000" b="1" dirty="0">
              <a:latin typeface="隶书" pitchFamily="49" charset="-122"/>
              <a:ea typeface="隶书" pitchFamily="49" charset="-122"/>
            </a:endParaRPr>
          </a:p>
        </p:txBody>
      </p:sp>
      <p:sp>
        <p:nvSpPr>
          <p:cNvPr id="104450" name="日期占位符 3">
            <a:extLst>
              <a:ext uri="{FF2B5EF4-FFF2-40B4-BE49-F238E27FC236}">
                <a16:creationId xmlns:a16="http://schemas.microsoft.com/office/drawing/2014/main" id="{539D7507-F26B-4B46-9463-45E4162562C6}"/>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C30B22B-1357-4D2D-8D54-81C809756D93}" type="datetime1">
              <a:rPr lang="zh-CN" altLang="en-US" sz="1400" smtClean="0"/>
              <a:pPr>
                <a:spcBef>
                  <a:spcPct val="0"/>
                </a:spcBef>
                <a:buFontTx/>
                <a:buNone/>
              </a:pPr>
              <a:t>2021/11/2</a:t>
            </a:fld>
            <a:endParaRPr lang="en-US" altLang="zh-CN" sz="1400"/>
          </a:p>
        </p:txBody>
      </p:sp>
      <p:sp>
        <p:nvSpPr>
          <p:cNvPr id="104451" name="页脚占位符 4">
            <a:extLst>
              <a:ext uri="{FF2B5EF4-FFF2-40B4-BE49-F238E27FC236}">
                <a16:creationId xmlns:a16="http://schemas.microsoft.com/office/drawing/2014/main" id="{55C29638-FC96-46BA-A9E0-7A355224601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04452" name="灯片编号占位符 5">
            <a:extLst>
              <a:ext uri="{FF2B5EF4-FFF2-40B4-BE49-F238E27FC236}">
                <a16:creationId xmlns:a16="http://schemas.microsoft.com/office/drawing/2014/main" id="{0CE9DEB8-6CD2-479F-B082-D734E8B09A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38FD67D-1495-4C37-992B-4D8F89A908F9}" type="slidenum">
              <a:rPr lang="zh-CN" altLang="en-US" sz="1400"/>
              <a:pPr>
                <a:spcBef>
                  <a:spcPct val="0"/>
                </a:spcBef>
                <a:buFontTx/>
                <a:buNone/>
              </a:pPr>
              <a:t>54</a:t>
            </a:fld>
            <a:endParaRPr lang="en-US" altLang="zh-CN" sz="14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2">
            <a:extLst>
              <a:ext uri="{FF2B5EF4-FFF2-40B4-BE49-F238E27FC236}">
                <a16:creationId xmlns:a16="http://schemas.microsoft.com/office/drawing/2014/main" id="{54E07542-DA41-4300-ABF7-776D1BD42A10}"/>
              </a:ext>
            </a:extLst>
          </p:cNvPr>
          <p:cNvSpPr>
            <a:spLocks noGrp="1" noChangeArrowheads="1"/>
          </p:cNvSpPr>
          <p:nvPr>
            <p:ph type="title"/>
          </p:nvPr>
        </p:nvSpPr>
        <p:spPr>
          <a:xfrm>
            <a:off x="971550" y="188913"/>
            <a:ext cx="7391400" cy="762000"/>
          </a:xfrm>
        </p:spPr>
        <p:txBody>
          <a:bodyPr/>
          <a:lstStyle/>
          <a:p>
            <a:pPr>
              <a:defRPr/>
            </a:pPr>
            <a:r>
              <a:rPr lang="en-US" altLang="zh-CN" b="1" dirty="0">
                <a:ea typeface="宋体" pitchFamily="2" charset="-122"/>
              </a:rPr>
              <a:t> </a:t>
            </a:r>
            <a:r>
              <a:rPr lang="zh-CN" altLang="en-US" b="1" dirty="0">
                <a:solidFill>
                  <a:schemeClr val="accent6"/>
                </a:solidFill>
                <a:latin typeface="黑体" panose="02010609060101010101" pitchFamily="49" charset="-122"/>
                <a:ea typeface="黑体" panose="02010609060101010101" pitchFamily="49" charset="-122"/>
              </a:rPr>
              <a:t>产生式系统</a:t>
            </a:r>
          </a:p>
        </p:txBody>
      </p:sp>
      <p:sp>
        <p:nvSpPr>
          <p:cNvPr id="106500" name="Rectangle 3">
            <a:extLst>
              <a:ext uri="{FF2B5EF4-FFF2-40B4-BE49-F238E27FC236}">
                <a16:creationId xmlns:a16="http://schemas.microsoft.com/office/drawing/2014/main" id="{25C7F242-3B2B-44A7-BF04-8CEB22485EBC}"/>
              </a:ext>
            </a:extLst>
          </p:cNvPr>
          <p:cNvSpPr>
            <a:spLocks noGrp="1" noChangeArrowheads="1"/>
          </p:cNvSpPr>
          <p:nvPr>
            <p:ph idx="1"/>
          </p:nvPr>
        </p:nvSpPr>
        <p:spPr>
          <a:xfrm>
            <a:off x="827088" y="1268413"/>
            <a:ext cx="7524750" cy="4953000"/>
          </a:xfrm>
        </p:spPr>
        <p:txBody>
          <a:bodyPr/>
          <a:lstStyle/>
          <a:p>
            <a:pPr>
              <a:lnSpc>
                <a:spcPts val="3800"/>
              </a:lnSpc>
              <a:spcBef>
                <a:spcPct val="50000"/>
              </a:spcBef>
            </a:pPr>
            <a:r>
              <a:rPr lang="zh-CN" altLang="en-US" sz="2800">
                <a:solidFill>
                  <a:srgbClr val="333300"/>
                </a:solidFill>
                <a:latin typeface="幼圆" panose="02010509060101010101" pitchFamily="49" charset="-122"/>
                <a:ea typeface="幼圆" panose="02010509060101010101" pitchFamily="49" charset="-122"/>
              </a:rPr>
              <a:t>定义：</a:t>
            </a:r>
            <a:r>
              <a:rPr lang="zh-CN" altLang="en-US" sz="2400">
                <a:solidFill>
                  <a:srgbClr val="333300"/>
                </a:solidFill>
                <a:latin typeface="幼圆" panose="02010509060101010101" pitchFamily="49" charset="-122"/>
                <a:ea typeface="幼圆" panose="02010509060101010101" pitchFamily="49" charset="-122"/>
              </a:rPr>
              <a:t>用来描述若干个不同的以一个基本概念为基础的系统。这个基本概念就是产生式规则或产生式条件和操作对的概念</a:t>
            </a:r>
            <a:r>
              <a:rPr lang="zh-CN" altLang="en-US" sz="2800">
                <a:solidFill>
                  <a:srgbClr val="333300"/>
                </a:solidFill>
                <a:latin typeface="幼圆" panose="02010509060101010101" pitchFamily="49" charset="-122"/>
                <a:ea typeface="幼圆" panose="02010509060101010101" pitchFamily="49" charset="-122"/>
              </a:rPr>
              <a:t>。</a:t>
            </a:r>
          </a:p>
          <a:p>
            <a:pPr>
              <a:lnSpc>
                <a:spcPts val="3800"/>
              </a:lnSpc>
              <a:spcBef>
                <a:spcPct val="50000"/>
              </a:spcBef>
            </a:pPr>
            <a:r>
              <a:rPr lang="zh-CN" altLang="en-US" sz="2800">
                <a:solidFill>
                  <a:srgbClr val="333300"/>
                </a:solidFill>
                <a:latin typeface="幼圆" panose="02010509060101010101" pitchFamily="49" charset="-122"/>
                <a:ea typeface="幼圆" panose="02010509060101010101" pitchFamily="49" charset="-122"/>
              </a:rPr>
              <a:t>实质：</a:t>
            </a:r>
            <a:r>
              <a:rPr lang="zh-CN" altLang="en-US" sz="2400">
                <a:solidFill>
                  <a:srgbClr val="333300"/>
                </a:solidFill>
                <a:latin typeface="幼圆" panose="02010509060101010101" pitchFamily="49" charset="-122"/>
                <a:ea typeface="幼圆" panose="02010509060101010101" pitchFamily="49" charset="-122"/>
              </a:rPr>
              <a:t>在产生式系统中，论域的知识分为两部分：用</a:t>
            </a:r>
            <a:r>
              <a:rPr lang="zh-CN" altLang="en-US" sz="2400" i="1">
                <a:solidFill>
                  <a:srgbClr val="333300"/>
                </a:solidFill>
                <a:latin typeface="幼圆" panose="02010509060101010101" pitchFamily="49" charset="-122"/>
                <a:ea typeface="幼圆" panose="02010509060101010101" pitchFamily="49" charset="-122"/>
              </a:rPr>
              <a:t>事实</a:t>
            </a:r>
            <a:r>
              <a:rPr lang="zh-CN" altLang="en-US" sz="2400">
                <a:solidFill>
                  <a:srgbClr val="333300"/>
                </a:solidFill>
                <a:latin typeface="幼圆" panose="02010509060101010101" pitchFamily="49" charset="-122"/>
                <a:ea typeface="幼圆" panose="02010509060101010101" pitchFamily="49" charset="-122"/>
              </a:rPr>
              <a:t>表示静态知识，如事物、事件和它们之间的关系；用产生式规则表示推理过程和行为。由于这类系统的知识库主要用于存储规则，因此又把此类系统称为</a:t>
            </a:r>
            <a:r>
              <a:rPr lang="zh-CN" altLang="en-US" sz="2400" i="1">
                <a:solidFill>
                  <a:srgbClr val="333300"/>
                </a:solidFill>
                <a:latin typeface="幼圆" panose="02010509060101010101" pitchFamily="49" charset="-122"/>
                <a:ea typeface="幼圆" panose="02010509060101010101" pitchFamily="49" charset="-122"/>
              </a:rPr>
              <a:t>基于规则的系统</a:t>
            </a:r>
            <a:r>
              <a:rPr lang="zh-CN" altLang="en-US" sz="2400">
                <a:solidFill>
                  <a:srgbClr val="333300"/>
                </a:solidFill>
                <a:latin typeface="幼圆" panose="02010509060101010101" pitchFamily="49" charset="-122"/>
                <a:ea typeface="幼圆" panose="02010509060101010101" pitchFamily="49" charset="-122"/>
              </a:rPr>
              <a:t>。</a:t>
            </a:r>
          </a:p>
        </p:txBody>
      </p:sp>
      <p:sp>
        <p:nvSpPr>
          <p:cNvPr id="106501" name="日期占位符 1">
            <a:extLst>
              <a:ext uri="{FF2B5EF4-FFF2-40B4-BE49-F238E27FC236}">
                <a16:creationId xmlns:a16="http://schemas.microsoft.com/office/drawing/2014/main" id="{1F86AF73-8D21-4349-9E7F-C3CA3311E223}"/>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D3D4423-9CD2-437A-A1D7-3779E6663308}" type="datetime1">
              <a:rPr lang="zh-CN" altLang="en-US" sz="1400" smtClean="0"/>
              <a:pPr>
                <a:spcBef>
                  <a:spcPct val="0"/>
                </a:spcBef>
                <a:buFontTx/>
                <a:buNone/>
              </a:pPr>
              <a:t>2021/11/2</a:t>
            </a:fld>
            <a:endParaRPr lang="en-US" altLang="zh-CN" sz="1400"/>
          </a:p>
        </p:txBody>
      </p:sp>
      <p:sp>
        <p:nvSpPr>
          <p:cNvPr id="106502" name="页脚占位符 2">
            <a:extLst>
              <a:ext uri="{FF2B5EF4-FFF2-40B4-BE49-F238E27FC236}">
                <a16:creationId xmlns:a16="http://schemas.microsoft.com/office/drawing/2014/main" id="{DE862F0D-F428-4A07-85FF-D250E8BDCDF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06498" name="灯片编号占位符 5">
            <a:extLst>
              <a:ext uri="{FF2B5EF4-FFF2-40B4-BE49-F238E27FC236}">
                <a16:creationId xmlns:a16="http://schemas.microsoft.com/office/drawing/2014/main" id="{448D09BB-F418-4221-92DE-61740C5E93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177E918-AF0C-45C2-A733-CC2A1F24A351}" type="slidenum">
              <a:rPr lang="en-US" altLang="zh-CN" sz="1400"/>
              <a:pPr>
                <a:spcBef>
                  <a:spcPct val="0"/>
                </a:spcBef>
                <a:buFontTx/>
                <a:buNone/>
              </a:pPr>
              <a:t>55</a:t>
            </a:fld>
            <a:endParaRPr lang="en-US" altLang="zh-CN" sz="1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a:extLst>
              <a:ext uri="{FF2B5EF4-FFF2-40B4-BE49-F238E27FC236}">
                <a16:creationId xmlns:a16="http://schemas.microsoft.com/office/drawing/2014/main" id="{418CC22A-61DB-4908-8049-036C3C80D9D4}"/>
              </a:ext>
            </a:extLst>
          </p:cNvPr>
          <p:cNvSpPr>
            <a:spLocks noGrp="1" noChangeArrowheads="1"/>
          </p:cNvSpPr>
          <p:nvPr>
            <p:ph type="title"/>
          </p:nvPr>
        </p:nvSpPr>
        <p:spPr>
          <a:xfrm>
            <a:off x="468313" y="115888"/>
            <a:ext cx="7315200" cy="762000"/>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产生式系统的组成</a:t>
            </a:r>
            <a:endParaRPr lang="ja-JP" altLang="en-US" b="1" dirty="0">
              <a:solidFill>
                <a:schemeClr val="accent6"/>
              </a:solidFill>
              <a:latin typeface="黑体" panose="02010609060101010101" pitchFamily="49" charset="-122"/>
              <a:ea typeface="黑体" panose="02010609060101010101" pitchFamily="49" charset="-122"/>
            </a:endParaRPr>
          </a:p>
        </p:txBody>
      </p:sp>
      <p:sp>
        <p:nvSpPr>
          <p:cNvPr id="107530" name="日期占位符 1">
            <a:extLst>
              <a:ext uri="{FF2B5EF4-FFF2-40B4-BE49-F238E27FC236}">
                <a16:creationId xmlns:a16="http://schemas.microsoft.com/office/drawing/2014/main" id="{64B3EDF2-742E-42C2-9D09-81198969E258}"/>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CAB7F07-AD44-4279-8784-2DBE72993769}" type="datetime1">
              <a:rPr lang="zh-CN" altLang="en-US" sz="1400" smtClean="0"/>
              <a:pPr>
                <a:spcBef>
                  <a:spcPct val="0"/>
                </a:spcBef>
                <a:buFontTx/>
                <a:buNone/>
              </a:pPr>
              <a:t>2021/11/2</a:t>
            </a:fld>
            <a:endParaRPr lang="en-US" altLang="zh-CN" sz="1400"/>
          </a:p>
        </p:txBody>
      </p:sp>
      <p:sp>
        <p:nvSpPr>
          <p:cNvPr id="107531" name="页脚占位符 2">
            <a:extLst>
              <a:ext uri="{FF2B5EF4-FFF2-40B4-BE49-F238E27FC236}">
                <a16:creationId xmlns:a16="http://schemas.microsoft.com/office/drawing/2014/main" id="{A05D6BFC-0FE2-4754-A568-0209BA2F0DA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07522" name="灯片编号占位符 5">
            <a:extLst>
              <a:ext uri="{FF2B5EF4-FFF2-40B4-BE49-F238E27FC236}">
                <a16:creationId xmlns:a16="http://schemas.microsoft.com/office/drawing/2014/main" id="{0601EAD0-210E-49C2-8D68-4D3AF0E808C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630A95E-AEAA-4C0E-BCB6-A501A7CAF4FD}" type="slidenum">
              <a:rPr lang="en-US" altLang="zh-CN" sz="1400"/>
              <a:pPr>
                <a:spcBef>
                  <a:spcPct val="0"/>
                </a:spcBef>
                <a:buFontTx/>
                <a:buNone/>
              </a:pPr>
              <a:t>56</a:t>
            </a:fld>
            <a:endParaRPr lang="en-US" altLang="zh-CN" sz="1400"/>
          </a:p>
        </p:txBody>
      </p:sp>
      <p:sp>
        <p:nvSpPr>
          <p:cNvPr id="529411" name="Rectangle 3">
            <a:extLst>
              <a:ext uri="{FF2B5EF4-FFF2-40B4-BE49-F238E27FC236}">
                <a16:creationId xmlns:a16="http://schemas.microsoft.com/office/drawing/2014/main" id="{EEFEFBF1-CAC3-4E3F-AA5C-00DEE1EC2432}"/>
              </a:ext>
            </a:extLst>
          </p:cNvPr>
          <p:cNvSpPr>
            <a:spLocks noChangeArrowheads="1"/>
          </p:cNvSpPr>
          <p:nvPr/>
        </p:nvSpPr>
        <p:spPr bwMode="auto">
          <a:xfrm>
            <a:off x="3890963" y="2286000"/>
            <a:ext cx="2133600"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a:ea typeface="华文新魏" panose="02010800040101010101" pitchFamily="2" charset="-122"/>
              </a:rPr>
              <a:t>控制策略</a:t>
            </a:r>
          </a:p>
        </p:txBody>
      </p:sp>
      <p:sp>
        <p:nvSpPr>
          <p:cNvPr id="529412" name="Line 4">
            <a:extLst>
              <a:ext uri="{FF2B5EF4-FFF2-40B4-BE49-F238E27FC236}">
                <a16:creationId xmlns:a16="http://schemas.microsoft.com/office/drawing/2014/main" id="{71C13753-B307-4AD7-8FB4-B5141D1899AC}"/>
              </a:ext>
            </a:extLst>
          </p:cNvPr>
          <p:cNvSpPr>
            <a:spLocks noChangeShapeType="1"/>
          </p:cNvSpPr>
          <p:nvPr/>
        </p:nvSpPr>
        <p:spPr bwMode="auto">
          <a:xfrm flipH="1">
            <a:off x="3943350" y="3733800"/>
            <a:ext cx="1752600" cy="0"/>
          </a:xfrm>
          <a:prstGeom prst="line">
            <a:avLst/>
          </a:prstGeom>
          <a:noFill/>
          <a:ln w="25400">
            <a:solidFill>
              <a:schemeClr val="accent2"/>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cxnSp>
        <p:nvCxnSpPr>
          <p:cNvPr id="529413" name="AutoShape 5">
            <a:extLst>
              <a:ext uri="{FF2B5EF4-FFF2-40B4-BE49-F238E27FC236}">
                <a16:creationId xmlns:a16="http://schemas.microsoft.com/office/drawing/2014/main" id="{2342035A-39B7-48AB-973B-EF1A8A71EB06}"/>
              </a:ext>
            </a:extLst>
          </p:cNvPr>
          <p:cNvCxnSpPr>
            <a:cxnSpLocks noChangeShapeType="1"/>
            <a:stCxn id="529411" idx="3"/>
          </p:cNvCxnSpPr>
          <p:nvPr/>
        </p:nvCxnSpPr>
        <p:spPr bwMode="auto">
          <a:xfrm>
            <a:off x="6037263" y="2590800"/>
            <a:ext cx="782637" cy="825500"/>
          </a:xfrm>
          <a:prstGeom prst="bentConnector2">
            <a:avLst/>
          </a:prstGeom>
          <a:noFill/>
          <a:ln w="25400">
            <a:solidFill>
              <a:schemeClr val="accent2"/>
            </a:solidFill>
            <a:miter lim="800000"/>
            <a:headEnd/>
            <a:tailEnd type="stealth" w="med" len="med"/>
          </a:ln>
          <a:extLst>
            <a:ext uri="{909E8E84-426E-40DD-AFC4-6F175D3DCCD1}">
              <a14:hiddenFill xmlns:a14="http://schemas.microsoft.com/office/drawing/2010/main">
                <a:noFill/>
              </a14:hiddenFill>
            </a:ext>
          </a:extLst>
        </p:spPr>
      </p:cxnSp>
      <p:cxnSp>
        <p:nvCxnSpPr>
          <p:cNvPr id="529414" name="AutoShape 6">
            <a:extLst>
              <a:ext uri="{FF2B5EF4-FFF2-40B4-BE49-F238E27FC236}">
                <a16:creationId xmlns:a16="http://schemas.microsoft.com/office/drawing/2014/main" id="{E404A1ED-6FA5-4498-92DA-89882570176E}"/>
              </a:ext>
            </a:extLst>
          </p:cNvPr>
          <p:cNvCxnSpPr>
            <a:cxnSpLocks noChangeShapeType="1"/>
            <a:stCxn id="529411" idx="1"/>
          </p:cNvCxnSpPr>
          <p:nvPr/>
        </p:nvCxnSpPr>
        <p:spPr bwMode="auto">
          <a:xfrm rot="10800000" flipV="1">
            <a:off x="2900363" y="2590800"/>
            <a:ext cx="977900" cy="825500"/>
          </a:xfrm>
          <a:prstGeom prst="bentConnector2">
            <a:avLst/>
          </a:prstGeom>
          <a:noFill/>
          <a:ln w="25400">
            <a:solidFill>
              <a:schemeClr val="accent2"/>
            </a:solidFill>
            <a:miter lim="800000"/>
            <a:headEnd type="stealth" w="med" len="med"/>
            <a:tailEnd type="stealth" w="med" len="med"/>
          </a:ln>
          <a:extLst>
            <a:ext uri="{909E8E84-426E-40DD-AFC4-6F175D3DCCD1}">
              <a14:hiddenFill xmlns:a14="http://schemas.microsoft.com/office/drawing/2010/main">
                <a:noFill/>
              </a14:hiddenFill>
            </a:ext>
          </a:extLst>
        </p:spPr>
      </p:cxnSp>
      <p:sp>
        <p:nvSpPr>
          <p:cNvPr id="529416" name="Rectangle 8">
            <a:extLst>
              <a:ext uri="{FF2B5EF4-FFF2-40B4-BE49-F238E27FC236}">
                <a16:creationId xmlns:a16="http://schemas.microsoft.com/office/drawing/2014/main" id="{E82547BF-7008-4491-A402-40D08EED2127}"/>
              </a:ext>
            </a:extLst>
          </p:cNvPr>
          <p:cNvSpPr>
            <a:spLocks noChangeArrowheads="1"/>
          </p:cNvSpPr>
          <p:nvPr/>
        </p:nvSpPr>
        <p:spPr bwMode="auto">
          <a:xfrm>
            <a:off x="1847850" y="3429000"/>
            <a:ext cx="2057400" cy="685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a:ea typeface="华文新魏" panose="02010800040101010101" pitchFamily="2" charset="-122"/>
              </a:rPr>
              <a:t>总数据库</a:t>
            </a:r>
          </a:p>
        </p:txBody>
      </p:sp>
      <p:sp>
        <p:nvSpPr>
          <p:cNvPr id="529417" name="Rectangle 9">
            <a:extLst>
              <a:ext uri="{FF2B5EF4-FFF2-40B4-BE49-F238E27FC236}">
                <a16:creationId xmlns:a16="http://schemas.microsoft.com/office/drawing/2014/main" id="{443425CA-4154-45C9-9C59-59F80B30DF39}"/>
              </a:ext>
            </a:extLst>
          </p:cNvPr>
          <p:cNvSpPr>
            <a:spLocks noChangeArrowheads="1"/>
          </p:cNvSpPr>
          <p:nvPr/>
        </p:nvSpPr>
        <p:spPr bwMode="auto">
          <a:xfrm>
            <a:off x="5715000" y="3429000"/>
            <a:ext cx="2286000" cy="685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zh-CN" altLang="en-US">
                <a:ea typeface="华文新魏" panose="02010800040101010101" pitchFamily="2" charset="-122"/>
              </a:rPr>
              <a:t>产生式规则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29416"/>
                                        </p:tgtEl>
                                        <p:attrNameLst>
                                          <p:attrName>style.visibility</p:attrName>
                                        </p:attrNameLst>
                                      </p:cBhvr>
                                      <p:to>
                                        <p:strVal val="visible"/>
                                      </p:to>
                                    </p:set>
                                    <p:animEffect transition="in" filter="strips(downRight)">
                                      <p:cBhvr>
                                        <p:cTn id="7" dur="500"/>
                                        <p:tgtEl>
                                          <p:spTgt spid="529416"/>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529414"/>
                                        </p:tgtEl>
                                        <p:attrNameLst>
                                          <p:attrName>style.visibility</p:attrName>
                                        </p:attrNameLst>
                                      </p:cBhvr>
                                      <p:to>
                                        <p:strVal val="visible"/>
                                      </p:to>
                                    </p:set>
                                    <p:animEffect transition="in" filter="strips(upRight)">
                                      <p:cBhvr>
                                        <p:cTn id="11" dur="500"/>
                                        <p:tgtEl>
                                          <p:spTgt spid="529414"/>
                                        </p:tgtEl>
                                      </p:cBhvr>
                                    </p:animEffect>
                                  </p:childTnLst>
                                </p:cTn>
                              </p:par>
                            </p:childTnLst>
                          </p:cTn>
                        </p:par>
                        <p:par>
                          <p:cTn id="12" fill="hold" nodeType="afterGroup">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529411"/>
                                        </p:tgtEl>
                                        <p:attrNameLst>
                                          <p:attrName>style.visibility</p:attrName>
                                        </p:attrNameLst>
                                      </p:cBhvr>
                                      <p:to>
                                        <p:strVal val="visible"/>
                                      </p:to>
                                    </p:set>
                                    <p:animEffect transition="in" filter="strips(downRight)">
                                      <p:cBhvr>
                                        <p:cTn id="15" dur="500"/>
                                        <p:tgtEl>
                                          <p:spTgt spid="529411"/>
                                        </p:tgtEl>
                                      </p:cBhvr>
                                    </p:animEffect>
                                  </p:childTnLst>
                                </p:cTn>
                              </p:par>
                            </p:childTnLst>
                          </p:cTn>
                        </p:par>
                        <p:par>
                          <p:cTn id="16" fill="hold" nodeType="afterGroup">
                            <p:stCondLst>
                              <p:cond delay="1500"/>
                            </p:stCondLst>
                            <p:childTnLst>
                              <p:par>
                                <p:cTn id="17" presetID="18" presetClass="entr" presetSubtype="6" fill="hold" nodeType="afterEffect">
                                  <p:stCondLst>
                                    <p:cond delay="0"/>
                                  </p:stCondLst>
                                  <p:childTnLst>
                                    <p:set>
                                      <p:cBhvr>
                                        <p:cTn id="18" dur="1" fill="hold">
                                          <p:stCondLst>
                                            <p:cond delay="0"/>
                                          </p:stCondLst>
                                        </p:cTn>
                                        <p:tgtEl>
                                          <p:spTgt spid="529412"/>
                                        </p:tgtEl>
                                        <p:attrNameLst>
                                          <p:attrName>style.visibility</p:attrName>
                                        </p:attrNameLst>
                                      </p:cBhvr>
                                      <p:to>
                                        <p:strVal val="visible"/>
                                      </p:to>
                                    </p:set>
                                    <p:animEffect transition="in" filter="strips(downRight)">
                                      <p:cBhvr>
                                        <p:cTn id="19" dur="500"/>
                                        <p:tgtEl>
                                          <p:spTgt spid="529412"/>
                                        </p:tgtEl>
                                      </p:cBhvr>
                                    </p:animEffect>
                                  </p:childTnLst>
                                </p:cTn>
                              </p:par>
                            </p:childTnLst>
                          </p:cTn>
                        </p:par>
                        <p:par>
                          <p:cTn id="20" fill="hold" nodeType="afterGroup">
                            <p:stCondLst>
                              <p:cond delay="2000"/>
                            </p:stCondLst>
                            <p:childTnLst>
                              <p:par>
                                <p:cTn id="21" presetID="18" presetClass="entr" presetSubtype="6" fill="hold" nodeType="afterEffect">
                                  <p:stCondLst>
                                    <p:cond delay="0"/>
                                  </p:stCondLst>
                                  <p:childTnLst>
                                    <p:set>
                                      <p:cBhvr>
                                        <p:cTn id="22" dur="1" fill="hold">
                                          <p:stCondLst>
                                            <p:cond delay="0"/>
                                          </p:stCondLst>
                                        </p:cTn>
                                        <p:tgtEl>
                                          <p:spTgt spid="529413"/>
                                        </p:tgtEl>
                                        <p:attrNameLst>
                                          <p:attrName>style.visibility</p:attrName>
                                        </p:attrNameLst>
                                      </p:cBhvr>
                                      <p:to>
                                        <p:strVal val="visible"/>
                                      </p:to>
                                    </p:set>
                                    <p:animEffect transition="in" filter="strips(downRight)">
                                      <p:cBhvr>
                                        <p:cTn id="23" dur="500"/>
                                        <p:tgtEl>
                                          <p:spTgt spid="529413"/>
                                        </p:tgtEl>
                                      </p:cBhvr>
                                    </p:animEffect>
                                  </p:childTnLst>
                                </p:cTn>
                              </p:par>
                            </p:childTnLst>
                          </p:cTn>
                        </p:par>
                        <p:par>
                          <p:cTn id="24" fill="hold" nodeType="afterGroup">
                            <p:stCondLst>
                              <p:cond delay="2500"/>
                            </p:stCondLst>
                            <p:childTnLst>
                              <p:par>
                                <p:cTn id="25" presetID="18" presetClass="entr" presetSubtype="6" fill="hold" grpId="0" nodeType="afterEffect">
                                  <p:stCondLst>
                                    <p:cond delay="0"/>
                                  </p:stCondLst>
                                  <p:childTnLst>
                                    <p:set>
                                      <p:cBhvr>
                                        <p:cTn id="26" dur="1" fill="hold">
                                          <p:stCondLst>
                                            <p:cond delay="0"/>
                                          </p:stCondLst>
                                        </p:cTn>
                                        <p:tgtEl>
                                          <p:spTgt spid="529417"/>
                                        </p:tgtEl>
                                        <p:attrNameLst>
                                          <p:attrName>style.visibility</p:attrName>
                                        </p:attrNameLst>
                                      </p:cBhvr>
                                      <p:to>
                                        <p:strVal val="visible"/>
                                      </p:to>
                                    </p:set>
                                    <p:animEffect transition="in" filter="strips(downRight)">
                                      <p:cBhvr>
                                        <p:cTn id="27" dur="500"/>
                                        <p:tgtEl>
                                          <p:spTgt spid="529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animBg="1" autoUpdateAnimBg="0"/>
      <p:bldP spid="529416" grpId="0" animBg="1" autoUpdateAnimBg="0"/>
      <p:bldP spid="529417"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E6140EF-432D-476A-8512-444D36AF032C}"/>
              </a:ext>
            </a:extLst>
          </p:cNvPr>
          <p:cNvSpPr>
            <a:spLocks noGrp="1" noChangeArrowheads="1"/>
          </p:cNvSpPr>
          <p:nvPr>
            <p:ph type="title"/>
          </p:nvPr>
        </p:nvSpPr>
        <p:spPr>
          <a:xfrm>
            <a:off x="468313" y="115888"/>
            <a:ext cx="7315200" cy="762000"/>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产生式系统的组成</a:t>
            </a:r>
            <a:endParaRPr lang="ja-JP" altLang="en-US" b="1" dirty="0">
              <a:solidFill>
                <a:schemeClr val="accent6"/>
              </a:solidFill>
              <a:latin typeface="黑体" panose="02010609060101010101" pitchFamily="49" charset="-122"/>
              <a:ea typeface="黑体" panose="02010609060101010101" pitchFamily="49" charset="-122"/>
            </a:endParaRPr>
          </a:p>
        </p:txBody>
      </p:sp>
      <p:sp>
        <p:nvSpPr>
          <p:cNvPr id="147459" name="Rectangle 2">
            <a:extLst>
              <a:ext uri="{FF2B5EF4-FFF2-40B4-BE49-F238E27FC236}">
                <a16:creationId xmlns:a16="http://schemas.microsoft.com/office/drawing/2014/main" id="{EECFF9D4-34D3-41FB-B272-269AE4DA41E0}"/>
              </a:ext>
            </a:extLst>
          </p:cNvPr>
          <p:cNvSpPr>
            <a:spLocks noGrp="1" noChangeArrowheads="1"/>
          </p:cNvSpPr>
          <p:nvPr>
            <p:ph idx="1"/>
          </p:nvPr>
        </p:nvSpPr>
        <p:spPr>
          <a:xfrm>
            <a:off x="468313" y="1268413"/>
            <a:ext cx="7543800" cy="4681537"/>
          </a:xfrm>
        </p:spPr>
        <p:txBody>
          <a:bodyPr/>
          <a:lstStyle/>
          <a:p>
            <a:pPr>
              <a:lnSpc>
                <a:spcPts val="3000"/>
              </a:lnSpc>
              <a:buClr>
                <a:schemeClr val="accent6"/>
              </a:buClr>
              <a:buFont typeface="Wingdings" panose="05000000000000000000" pitchFamily="2" charset="2"/>
              <a:buChar char="n"/>
              <a:defRPr/>
            </a:pPr>
            <a:r>
              <a:rPr lang="zh-CN" altLang="en-US" sz="2000" dirty="0">
                <a:latin typeface="幼圆" panose="02010509060101010101" pitchFamily="49" charset="-122"/>
                <a:ea typeface="幼圆" panose="02010509060101010101" pitchFamily="49" charset="-122"/>
              </a:rPr>
              <a:t>控制策略：选择规则到执行操作的步骤</a:t>
            </a:r>
          </a:p>
          <a:p>
            <a:pPr indent="-76200">
              <a:lnSpc>
                <a:spcPts val="3000"/>
              </a:lnSpc>
              <a:spcBef>
                <a:spcPct val="0"/>
              </a:spcBef>
              <a:buFont typeface="Arial" panose="020B0604020202020204" pitchFamily="34" charset="0"/>
              <a:buChar char="•"/>
              <a:defRPr/>
            </a:pPr>
            <a:r>
              <a:rPr lang="zh-CN" altLang="en-US" sz="2000" dirty="0">
                <a:solidFill>
                  <a:schemeClr val="accent2"/>
                </a:solidFill>
                <a:latin typeface="幼圆" panose="02010509060101010101" pitchFamily="49" charset="-122"/>
                <a:ea typeface="幼圆" panose="02010509060101010101" pitchFamily="49" charset="-122"/>
              </a:rPr>
              <a:t>匹配</a:t>
            </a:r>
          </a:p>
          <a:p>
            <a:pPr indent="-76200">
              <a:lnSpc>
                <a:spcPts val="3000"/>
              </a:lnSpc>
              <a:spcBef>
                <a:spcPct val="0"/>
              </a:spcBef>
              <a:buFontTx/>
              <a:buNone/>
              <a:defRPr/>
            </a:pPr>
            <a:r>
              <a:rPr lang="zh-CN" altLang="en-US" sz="2000" dirty="0">
                <a:latin typeface="幼圆" panose="02010509060101010101" pitchFamily="49" charset="-122"/>
                <a:ea typeface="幼圆" panose="02010509060101010101" pitchFamily="49" charset="-122"/>
              </a:rPr>
              <a:t> 把当前数据库与规则的条件部分相匹配。若完全匹配，则启用该规则。</a:t>
            </a:r>
          </a:p>
          <a:p>
            <a:pPr indent="-76200">
              <a:lnSpc>
                <a:spcPts val="3000"/>
              </a:lnSpc>
              <a:spcBef>
                <a:spcPct val="0"/>
              </a:spcBef>
              <a:buFont typeface="Arial" panose="020B0604020202020204" pitchFamily="34" charset="0"/>
              <a:buChar char="•"/>
              <a:defRPr/>
            </a:pPr>
            <a:r>
              <a:rPr lang="zh-CN" altLang="en-US" sz="2000" dirty="0">
                <a:solidFill>
                  <a:schemeClr val="accent2"/>
                </a:solidFill>
                <a:latin typeface="幼圆" panose="02010509060101010101" pitchFamily="49" charset="-122"/>
                <a:ea typeface="幼圆" panose="02010509060101010101" pitchFamily="49" charset="-122"/>
              </a:rPr>
              <a:t>冲突</a:t>
            </a:r>
          </a:p>
          <a:p>
            <a:pPr indent="-76200">
              <a:lnSpc>
                <a:spcPts val="3000"/>
              </a:lnSpc>
              <a:spcBef>
                <a:spcPct val="0"/>
              </a:spcBef>
              <a:buFontTx/>
              <a:buNone/>
              <a:defRPr/>
            </a:pPr>
            <a:r>
              <a:rPr lang="zh-CN" altLang="en-US" sz="2000" dirty="0">
                <a:latin typeface="幼圆" panose="02010509060101010101" pitchFamily="49" charset="-122"/>
                <a:ea typeface="幼圆" panose="02010509060101010101" pitchFamily="49" charset="-122"/>
              </a:rPr>
              <a:t> 当有一条以上规则的条件部分和当前数据库相匹配时，就需要决定首先使用哪一条规则，这称为冲突解决。如专一性排序、规则排序、数据排序、就近排序等。</a:t>
            </a:r>
          </a:p>
          <a:p>
            <a:pPr indent="-76200">
              <a:lnSpc>
                <a:spcPts val="3000"/>
              </a:lnSpc>
              <a:spcBef>
                <a:spcPct val="0"/>
              </a:spcBef>
              <a:buFont typeface="Arial" panose="020B0604020202020204" pitchFamily="34" charset="0"/>
              <a:buChar char="•"/>
              <a:defRPr/>
            </a:pPr>
            <a:r>
              <a:rPr lang="zh-CN" altLang="en-US" sz="2000" dirty="0">
                <a:solidFill>
                  <a:schemeClr val="accent2"/>
                </a:solidFill>
                <a:latin typeface="幼圆" panose="02010509060101010101" pitchFamily="49" charset="-122"/>
                <a:ea typeface="幼圆" panose="02010509060101010101" pitchFamily="49" charset="-122"/>
              </a:rPr>
              <a:t>操作</a:t>
            </a:r>
          </a:p>
          <a:p>
            <a:pPr>
              <a:lnSpc>
                <a:spcPts val="3000"/>
              </a:lnSpc>
              <a:spcBef>
                <a:spcPct val="0"/>
              </a:spcBef>
              <a:buFontTx/>
              <a:buNone/>
              <a:defRPr/>
            </a:pPr>
            <a:r>
              <a:rPr lang="zh-CN" altLang="en-US" sz="2000" dirty="0">
                <a:latin typeface="幼圆" panose="02010509060101010101" pitchFamily="49" charset="-122"/>
                <a:ea typeface="幼圆" panose="02010509060101010101" pitchFamily="49" charset="-122"/>
              </a:rPr>
              <a:t>   操作就是执行规则的操作部分，经过操作后，总数据库被修改，并记住所应用的规则序列，以便给出解答路径。若满足结束条件，推理停止。</a:t>
            </a:r>
            <a:endParaRPr lang="ja-JP" altLang="en-US" sz="2000" dirty="0">
              <a:solidFill>
                <a:srgbClr val="FFFF00"/>
              </a:solidFill>
              <a:latin typeface="幼圆" panose="02010509060101010101" pitchFamily="49" charset="-122"/>
              <a:ea typeface="幼圆" panose="02010509060101010101" pitchFamily="49" charset="-122"/>
            </a:endParaRPr>
          </a:p>
        </p:txBody>
      </p:sp>
      <p:sp>
        <p:nvSpPr>
          <p:cNvPr id="108549" name="日期占位符 1">
            <a:extLst>
              <a:ext uri="{FF2B5EF4-FFF2-40B4-BE49-F238E27FC236}">
                <a16:creationId xmlns:a16="http://schemas.microsoft.com/office/drawing/2014/main" id="{B8142D83-750F-42BC-9441-A28E80BF2195}"/>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49744D5-F625-4524-B441-8B971F28F284}" type="datetime1">
              <a:rPr lang="zh-CN" altLang="en-US" sz="1400" smtClean="0"/>
              <a:pPr>
                <a:spcBef>
                  <a:spcPct val="0"/>
                </a:spcBef>
                <a:buFontTx/>
                <a:buNone/>
              </a:pPr>
              <a:t>2021/11/2</a:t>
            </a:fld>
            <a:endParaRPr lang="en-US" altLang="zh-CN" sz="1400"/>
          </a:p>
        </p:txBody>
      </p:sp>
      <p:sp>
        <p:nvSpPr>
          <p:cNvPr id="108550" name="页脚占位符 2">
            <a:extLst>
              <a:ext uri="{FF2B5EF4-FFF2-40B4-BE49-F238E27FC236}">
                <a16:creationId xmlns:a16="http://schemas.microsoft.com/office/drawing/2014/main" id="{09655614-03B3-4B34-9743-EC0BB22B63E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08546" name="灯片编号占位符 5">
            <a:extLst>
              <a:ext uri="{FF2B5EF4-FFF2-40B4-BE49-F238E27FC236}">
                <a16:creationId xmlns:a16="http://schemas.microsoft.com/office/drawing/2014/main" id="{408321DE-C2C8-42B1-B57A-A91941356B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9A7C539-A77D-4608-B2D5-B0A532B97A18}" type="slidenum">
              <a:rPr lang="en-US" altLang="zh-CN" sz="1400"/>
              <a:pPr>
                <a:spcBef>
                  <a:spcPct val="0"/>
                </a:spcBef>
                <a:buFontTx/>
                <a:buNone/>
              </a:pPr>
              <a:t>57</a:t>
            </a:fld>
            <a:endParaRPr lang="en-US" altLang="zh-CN" sz="14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a:extLst>
              <a:ext uri="{FF2B5EF4-FFF2-40B4-BE49-F238E27FC236}">
                <a16:creationId xmlns:a16="http://schemas.microsoft.com/office/drawing/2014/main" id="{2035F473-3496-4CB5-A16E-749894B0520D}"/>
              </a:ext>
            </a:extLst>
          </p:cNvPr>
          <p:cNvSpPr>
            <a:spLocks noGrp="1" noChangeArrowheads="1"/>
          </p:cNvSpPr>
          <p:nvPr>
            <p:ph type="title"/>
          </p:nvPr>
        </p:nvSpPr>
        <p:spPr>
          <a:xfrm>
            <a:off x="611188" y="188913"/>
            <a:ext cx="7315200" cy="914400"/>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产生式系统的推理</a:t>
            </a:r>
            <a:r>
              <a:rPr lang="ja-JP" altLang="en-US" b="1" dirty="0">
                <a:solidFill>
                  <a:schemeClr val="accent6"/>
                </a:solidFill>
                <a:latin typeface="黑体" panose="02010609060101010101" pitchFamily="49" charset="-122"/>
                <a:ea typeface="黑体" panose="02010609060101010101" pitchFamily="49" charset="-122"/>
              </a:rPr>
              <a:t> </a:t>
            </a:r>
            <a:endParaRPr lang="en-US" altLang="ja-JP" b="1" dirty="0">
              <a:solidFill>
                <a:schemeClr val="accent6"/>
              </a:solidFill>
              <a:latin typeface="黑体" panose="02010609060101010101" pitchFamily="49" charset="-122"/>
              <a:ea typeface="黑体" panose="02010609060101010101" pitchFamily="49" charset="-122"/>
            </a:endParaRPr>
          </a:p>
        </p:txBody>
      </p:sp>
      <p:sp>
        <p:nvSpPr>
          <p:cNvPr id="109572" name="Rectangle 3">
            <a:extLst>
              <a:ext uri="{FF2B5EF4-FFF2-40B4-BE49-F238E27FC236}">
                <a16:creationId xmlns:a16="http://schemas.microsoft.com/office/drawing/2014/main" id="{B3E21292-5276-4400-844A-DE9E965EE022}"/>
              </a:ext>
            </a:extLst>
          </p:cNvPr>
          <p:cNvSpPr>
            <a:spLocks noGrp="1" noChangeArrowheads="1"/>
          </p:cNvSpPr>
          <p:nvPr>
            <p:ph idx="1"/>
          </p:nvPr>
        </p:nvSpPr>
        <p:spPr>
          <a:xfrm>
            <a:off x="755650" y="1196975"/>
            <a:ext cx="7448550" cy="2952750"/>
          </a:xfrm>
        </p:spPr>
        <p:txBody>
          <a:bodyPr>
            <a:normAutofit lnSpcReduction="10000"/>
          </a:bodyPr>
          <a:lstStyle/>
          <a:p>
            <a:r>
              <a:rPr lang="zh-CN" altLang="en-US" sz="2400">
                <a:solidFill>
                  <a:schemeClr val="accent2"/>
                </a:solidFill>
                <a:latin typeface="幼圆" panose="02010509060101010101" pitchFamily="49" charset="-122"/>
                <a:ea typeface="幼圆" panose="02010509060101010101" pitchFamily="49" charset="-122"/>
              </a:rPr>
              <a:t>正向推理：</a:t>
            </a:r>
            <a:r>
              <a:rPr lang="zh-CN" altLang="en-US" sz="2400">
                <a:latin typeface="幼圆" panose="02010509060101010101" pitchFamily="49" charset="-122"/>
                <a:ea typeface="幼圆" panose="02010509060101010101" pitchFamily="49" charset="-122"/>
              </a:rPr>
              <a:t>从一组表示事实的谓词或命题出发，使用一组产生式规则，用以证明该谓词公式或命题是否成立。</a:t>
            </a:r>
            <a:r>
              <a:rPr lang="ja-JP" altLang="en-US" sz="2400">
                <a:latin typeface="幼圆" panose="02010509060101010101" pitchFamily="49" charset="-122"/>
                <a:ea typeface="幼圆" panose="02010509060101010101" pitchFamily="49" charset="-122"/>
              </a:rPr>
              <a:t> </a:t>
            </a:r>
          </a:p>
          <a:p>
            <a:pPr lvl="1"/>
            <a:r>
              <a:rPr lang="zh-CN" altLang="en-US" sz="2400">
                <a:latin typeface="幼圆" panose="02010509060101010101" pitchFamily="49" charset="-122"/>
                <a:ea typeface="幼圆" panose="02010509060101010101" pitchFamily="49" charset="-122"/>
              </a:rPr>
              <a:t>例如：规则集合</a:t>
            </a:r>
            <a:r>
              <a:rPr lang="en-US" altLang="zh-CN" sz="2400">
                <a:latin typeface="幼圆" panose="02010509060101010101" pitchFamily="49" charset="-122"/>
                <a:ea typeface="幼圆" panose="02010509060101010101" pitchFamily="49" charset="-122"/>
              </a:rPr>
              <a:t>R1</a:t>
            </a: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R3</a:t>
            </a:r>
          </a:p>
          <a:p>
            <a:pPr lvl="2"/>
            <a:r>
              <a:rPr lang="en-US" altLang="zh-CN">
                <a:latin typeface="幼圆" panose="02010509060101010101" pitchFamily="49" charset="-122"/>
                <a:ea typeface="幼圆" panose="02010509060101010101" pitchFamily="49" charset="-122"/>
              </a:rPr>
              <a:t>R1</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P1</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&gt;P2</a:t>
            </a:r>
          </a:p>
          <a:p>
            <a:pPr lvl="2"/>
            <a:r>
              <a:rPr lang="en-US" altLang="zh-CN">
                <a:latin typeface="幼圆" panose="02010509060101010101" pitchFamily="49" charset="-122"/>
                <a:ea typeface="幼圆" panose="02010509060101010101" pitchFamily="49" charset="-122"/>
              </a:rPr>
              <a:t>R2</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P2</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&gt;P3</a:t>
            </a:r>
          </a:p>
          <a:p>
            <a:pPr lvl="2"/>
            <a:r>
              <a:rPr lang="en-US" altLang="zh-CN">
                <a:latin typeface="幼圆" panose="02010509060101010101" pitchFamily="49" charset="-122"/>
                <a:ea typeface="幼圆" panose="02010509060101010101" pitchFamily="49" charset="-122"/>
              </a:rPr>
              <a:t>R3</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P3</a:t>
            </a:r>
            <a:r>
              <a:rPr lang="zh-CN" altLang="en-US">
                <a:latin typeface="幼圆" panose="02010509060101010101" pitchFamily="49" charset="-122"/>
                <a:ea typeface="幼圆" panose="02010509060101010101" pitchFamily="49" charset="-122"/>
              </a:rPr>
              <a:t>－</a:t>
            </a:r>
            <a:r>
              <a:rPr lang="en-US" altLang="zh-CN">
                <a:latin typeface="幼圆" panose="02010509060101010101" pitchFamily="49" charset="-122"/>
                <a:ea typeface="幼圆" panose="02010509060101010101" pitchFamily="49" charset="-122"/>
              </a:rPr>
              <a:t>&gt;P4</a:t>
            </a:r>
          </a:p>
          <a:p>
            <a:pPr lvl="2"/>
            <a:endParaRPr lang="en-US" altLang="ja-JP" sz="1800" b="1">
              <a:latin typeface="华文新魏" panose="02010800040101010101" pitchFamily="2" charset="-122"/>
              <a:ea typeface="MS PGothic" panose="020B0600070205080204" pitchFamily="34" charset="-128"/>
            </a:endParaRPr>
          </a:p>
        </p:txBody>
      </p:sp>
      <p:sp>
        <p:nvSpPr>
          <p:cNvPr id="109574" name="日期占位符 1">
            <a:extLst>
              <a:ext uri="{FF2B5EF4-FFF2-40B4-BE49-F238E27FC236}">
                <a16:creationId xmlns:a16="http://schemas.microsoft.com/office/drawing/2014/main" id="{EF758F96-941E-411F-A04B-D9796C833D53}"/>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BF5AD66-9576-4653-A157-E191EEF1C288}" type="datetime1">
              <a:rPr lang="zh-CN" altLang="en-US" sz="1400" smtClean="0"/>
              <a:pPr>
                <a:spcBef>
                  <a:spcPct val="0"/>
                </a:spcBef>
                <a:buFontTx/>
                <a:buNone/>
              </a:pPr>
              <a:t>2021/11/2</a:t>
            </a:fld>
            <a:endParaRPr lang="en-US" altLang="zh-CN" sz="1400"/>
          </a:p>
        </p:txBody>
      </p:sp>
      <p:sp>
        <p:nvSpPr>
          <p:cNvPr id="109575" name="页脚占位符 2">
            <a:extLst>
              <a:ext uri="{FF2B5EF4-FFF2-40B4-BE49-F238E27FC236}">
                <a16:creationId xmlns:a16="http://schemas.microsoft.com/office/drawing/2014/main" id="{6EAAC1F6-673A-407D-9C65-920AA144A4C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09570" name="灯片编号占位符 5">
            <a:extLst>
              <a:ext uri="{FF2B5EF4-FFF2-40B4-BE49-F238E27FC236}">
                <a16:creationId xmlns:a16="http://schemas.microsoft.com/office/drawing/2014/main" id="{30449DDC-FA04-4BEE-BD43-C18CC8D3C4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D43A4DD-39A7-438F-AF3D-7637417C2CAD}" type="slidenum">
              <a:rPr lang="en-US" altLang="zh-CN" sz="1400"/>
              <a:pPr>
                <a:spcBef>
                  <a:spcPct val="0"/>
                </a:spcBef>
                <a:buFontTx/>
                <a:buNone/>
              </a:pPr>
              <a:t>58</a:t>
            </a:fld>
            <a:endParaRPr lang="en-US" altLang="zh-CN" sz="1400"/>
          </a:p>
        </p:txBody>
      </p:sp>
      <p:pic>
        <p:nvPicPr>
          <p:cNvPr id="109573" name="Picture 7">
            <a:extLst>
              <a:ext uri="{FF2B5EF4-FFF2-40B4-BE49-F238E27FC236}">
                <a16:creationId xmlns:a16="http://schemas.microsoft.com/office/drawing/2014/main" id="{9734A326-98D1-4620-8C9D-B6312B948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4362450"/>
            <a:ext cx="707707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D5B127C-D2B1-4CAA-855A-C7F78BB84EA2}"/>
              </a:ext>
            </a:extLst>
          </p:cNvPr>
          <p:cNvSpPr>
            <a:spLocks noGrp="1" noChangeArrowheads="1"/>
          </p:cNvSpPr>
          <p:nvPr>
            <p:ph type="title"/>
          </p:nvPr>
        </p:nvSpPr>
        <p:spPr>
          <a:xfrm>
            <a:off x="611188" y="188913"/>
            <a:ext cx="7315200" cy="914400"/>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产生式系统的推理</a:t>
            </a:r>
            <a:r>
              <a:rPr lang="ja-JP" altLang="en-US" b="1" dirty="0">
                <a:solidFill>
                  <a:schemeClr val="accent6"/>
                </a:solidFill>
                <a:latin typeface="黑体" panose="02010609060101010101" pitchFamily="49" charset="-122"/>
                <a:ea typeface="黑体" panose="02010609060101010101" pitchFamily="49" charset="-122"/>
              </a:rPr>
              <a:t> </a:t>
            </a:r>
            <a:endParaRPr lang="en-US" altLang="ja-JP" b="1" dirty="0">
              <a:solidFill>
                <a:schemeClr val="accent6"/>
              </a:solidFill>
              <a:latin typeface="黑体" panose="02010609060101010101" pitchFamily="49" charset="-122"/>
              <a:ea typeface="黑体" panose="02010609060101010101" pitchFamily="49" charset="-122"/>
            </a:endParaRPr>
          </a:p>
        </p:txBody>
      </p:sp>
      <p:sp>
        <p:nvSpPr>
          <p:cNvPr id="110595" name="Rectangle 3">
            <a:extLst>
              <a:ext uri="{FF2B5EF4-FFF2-40B4-BE49-F238E27FC236}">
                <a16:creationId xmlns:a16="http://schemas.microsoft.com/office/drawing/2014/main" id="{95CC6227-4E1D-4A51-B0D6-ACE52BC9ECD1}"/>
              </a:ext>
            </a:extLst>
          </p:cNvPr>
          <p:cNvSpPr>
            <a:spLocks noGrp="1" noChangeArrowheads="1"/>
          </p:cNvSpPr>
          <p:nvPr>
            <p:ph idx="1"/>
          </p:nvPr>
        </p:nvSpPr>
        <p:spPr>
          <a:xfrm>
            <a:off x="900113" y="1341438"/>
            <a:ext cx="7620000" cy="2519362"/>
          </a:xfrm>
        </p:spPr>
        <p:txBody>
          <a:bodyPr/>
          <a:lstStyle/>
          <a:p>
            <a:pPr>
              <a:lnSpc>
                <a:spcPct val="150000"/>
              </a:lnSpc>
            </a:pPr>
            <a:r>
              <a:rPr lang="zh-CN" altLang="en-US" sz="2800">
                <a:solidFill>
                  <a:schemeClr val="accent2"/>
                </a:solidFill>
                <a:latin typeface="幼圆" panose="02010509060101010101" pitchFamily="49" charset="-122"/>
                <a:ea typeface="幼圆" panose="02010509060101010101" pitchFamily="49" charset="-122"/>
              </a:rPr>
              <a:t>反向推理：</a:t>
            </a:r>
            <a:r>
              <a:rPr lang="zh-CN" altLang="en-US" sz="2400">
                <a:latin typeface="幼圆" panose="02010509060101010101" pitchFamily="49" charset="-122"/>
                <a:ea typeface="幼圆" panose="02010509060101010101" pitchFamily="49" charset="-122"/>
              </a:rPr>
              <a:t>从表示目标的谓词或命题出发，使用一组产生式规则证明事实谓词或命题成立，即首先提出一批假设目标，然后逐一验证这些假设。</a:t>
            </a:r>
            <a:r>
              <a:rPr lang="ja-JP" altLang="en-US" sz="2800">
                <a:latin typeface="幼圆" panose="02010509060101010101" pitchFamily="49" charset="-122"/>
                <a:ea typeface="幼圆" panose="02010509060101010101" pitchFamily="49" charset="-122"/>
              </a:rPr>
              <a:t> </a:t>
            </a:r>
          </a:p>
        </p:txBody>
      </p:sp>
      <p:sp>
        <p:nvSpPr>
          <p:cNvPr id="110598" name="日期占位符 1">
            <a:extLst>
              <a:ext uri="{FF2B5EF4-FFF2-40B4-BE49-F238E27FC236}">
                <a16:creationId xmlns:a16="http://schemas.microsoft.com/office/drawing/2014/main" id="{AC5C7233-41E0-4038-BCF4-3CBA88D0FA61}"/>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76C23C3-4EB9-4DD8-B6E1-39EC451462C7}" type="datetime1">
              <a:rPr lang="zh-CN" altLang="en-US" sz="1400" smtClean="0"/>
              <a:pPr>
                <a:spcBef>
                  <a:spcPct val="0"/>
                </a:spcBef>
                <a:buFontTx/>
                <a:buNone/>
              </a:pPr>
              <a:t>2021/11/2</a:t>
            </a:fld>
            <a:endParaRPr lang="en-US" altLang="zh-CN" sz="1400"/>
          </a:p>
        </p:txBody>
      </p:sp>
      <p:sp>
        <p:nvSpPr>
          <p:cNvPr id="110599" name="页脚占位符 2">
            <a:extLst>
              <a:ext uri="{FF2B5EF4-FFF2-40B4-BE49-F238E27FC236}">
                <a16:creationId xmlns:a16="http://schemas.microsoft.com/office/drawing/2014/main" id="{427745F0-64A7-4BE3-918B-B69CEC998E1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10594" name="灯片编号占位符 5">
            <a:extLst>
              <a:ext uri="{FF2B5EF4-FFF2-40B4-BE49-F238E27FC236}">
                <a16:creationId xmlns:a16="http://schemas.microsoft.com/office/drawing/2014/main" id="{2896944D-12A4-44FD-B953-6512E7A500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5D02817-628E-41F9-8CF3-5906BAAF6DAF}" type="slidenum">
              <a:rPr lang="en-US" altLang="zh-CN" sz="1400"/>
              <a:pPr>
                <a:spcBef>
                  <a:spcPct val="0"/>
                </a:spcBef>
                <a:buFontTx/>
                <a:buNone/>
              </a:pPr>
              <a:t>59</a:t>
            </a:fld>
            <a:endParaRPr lang="en-US" altLang="zh-CN" sz="1400"/>
          </a:p>
        </p:txBody>
      </p:sp>
      <p:pic>
        <p:nvPicPr>
          <p:cNvPr id="110597" name="Picture 7">
            <a:extLst>
              <a:ext uri="{FF2B5EF4-FFF2-40B4-BE49-F238E27FC236}">
                <a16:creationId xmlns:a16="http://schemas.microsoft.com/office/drawing/2014/main" id="{39F1807F-1808-4852-8751-8E5DA3689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400" y="4132263"/>
            <a:ext cx="60769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F9DBE3CC-EBB8-43FD-9E83-24BEBBB65CDA}"/>
              </a:ext>
            </a:extLst>
          </p:cNvPr>
          <p:cNvSpPr>
            <a:spLocks noGrp="1" noChangeArrowheads="1"/>
          </p:cNvSpPr>
          <p:nvPr>
            <p:ph idx="1"/>
          </p:nvPr>
        </p:nvSpPr>
        <p:spPr>
          <a:xfrm>
            <a:off x="571500" y="1285875"/>
            <a:ext cx="7772400" cy="4114800"/>
          </a:xfrm>
        </p:spPr>
        <p:txBody>
          <a:bodyPr>
            <a:normAutofit fontScale="92500" lnSpcReduction="20000"/>
          </a:bodyPr>
          <a:lstStyle/>
          <a:p>
            <a:pPr>
              <a:lnSpc>
                <a:spcPct val="150000"/>
              </a:lnSpc>
              <a:spcBef>
                <a:spcPct val="0"/>
              </a:spcBef>
            </a:pPr>
            <a:r>
              <a:rPr lang="zh-CN" altLang="en-US" sz="2400">
                <a:latin typeface="华文细黑" panose="02010600040101010101" pitchFamily="2" charset="-122"/>
                <a:ea typeface="华文细黑" panose="02010600040101010101" pitchFamily="2" charset="-122"/>
              </a:rPr>
              <a:t>其中，结论中的主项叫做小项，用</a:t>
            </a:r>
            <a:r>
              <a:rPr lang="en-US" altLang="zh-CN" sz="2400">
                <a:latin typeface="华文细黑" panose="02010600040101010101" pitchFamily="2" charset="-122"/>
                <a:ea typeface="华文细黑" panose="02010600040101010101" pitchFamily="2" charset="-122"/>
              </a:rPr>
              <a:t>“S”</a:t>
            </a:r>
            <a:r>
              <a:rPr lang="zh-CN" altLang="en-US" sz="2400">
                <a:latin typeface="华文细黑" panose="02010600040101010101" pitchFamily="2" charset="-122"/>
                <a:ea typeface="华文细黑" panose="02010600040101010101" pitchFamily="2" charset="-122"/>
              </a:rPr>
              <a:t>表示，如上例中的</a:t>
            </a:r>
            <a:r>
              <a:rPr lang="en-US" altLang="zh-CN" sz="2400">
                <a:latin typeface="华文细黑" panose="02010600040101010101" pitchFamily="2" charset="-122"/>
                <a:ea typeface="华文细黑" panose="02010600040101010101" pitchFamily="2" charset="-122"/>
              </a:rPr>
              <a:t>“</a:t>
            </a:r>
            <a:r>
              <a:rPr lang="zh-CN" altLang="en-US" sz="2400">
                <a:solidFill>
                  <a:srgbClr val="0033CC"/>
                </a:solidFill>
                <a:latin typeface="华文细黑" panose="02010600040101010101" pitchFamily="2" charset="-122"/>
                <a:ea typeface="华文细黑" panose="02010600040101010101" pitchFamily="2" charset="-122"/>
              </a:rPr>
              <a:t>智能科学</a:t>
            </a:r>
            <a:r>
              <a:rPr lang="en-US" altLang="zh-CN" sz="2400">
                <a:latin typeface="华文细黑" panose="02010600040101010101" pitchFamily="2" charset="-122"/>
                <a:ea typeface="华文细黑" panose="02010600040101010101" pitchFamily="2" charset="-122"/>
              </a:rPr>
              <a:t>"</a:t>
            </a:r>
            <a:r>
              <a:rPr lang="zh-CN" altLang="en-US" sz="2400">
                <a:latin typeface="华文细黑" panose="02010600040101010101" pitchFamily="2" charset="-122"/>
                <a:ea typeface="华文细黑" panose="02010600040101010101" pitchFamily="2" charset="-122"/>
              </a:rPr>
              <a:t>；</a:t>
            </a:r>
          </a:p>
          <a:p>
            <a:pPr>
              <a:lnSpc>
                <a:spcPct val="150000"/>
              </a:lnSpc>
              <a:spcBef>
                <a:spcPct val="0"/>
              </a:spcBef>
            </a:pPr>
            <a:r>
              <a:rPr lang="zh-CN" altLang="en-US" sz="2400">
                <a:latin typeface="华文细黑" panose="02010600040101010101" pitchFamily="2" charset="-122"/>
                <a:ea typeface="华文细黑" panose="02010600040101010101" pitchFamily="2" charset="-122"/>
              </a:rPr>
              <a:t>结论中的谓项叫做大项，用</a:t>
            </a:r>
            <a:r>
              <a:rPr lang="en-US" altLang="zh-CN" sz="2400">
                <a:latin typeface="华文细黑" panose="02010600040101010101" pitchFamily="2" charset="-122"/>
                <a:ea typeface="华文细黑" panose="02010600040101010101" pitchFamily="2" charset="-122"/>
              </a:rPr>
              <a:t>“P”</a:t>
            </a:r>
            <a:r>
              <a:rPr lang="zh-CN" altLang="en-US" sz="2400">
                <a:latin typeface="华文细黑" panose="02010600040101010101" pitchFamily="2" charset="-122"/>
                <a:ea typeface="华文细黑" panose="02010600040101010101" pitchFamily="2" charset="-122"/>
              </a:rPr>
              <a:t>表示，如上例中的</a:t>
            </a:r>
            <a:r>
              <a:rPr lang="en-US" altLang="zh-CN" sz="2400">
                <a:latin typeface="华文细黑" panose="02010600040101010101" pitchFamily="2" charset="-122"/>
                <a:ea typeface="华文细黑" panose="02010600040101010101" pitchFamily="2" charset="-122"/>
              </a:rPr>
              <a:t>“</a:t>
            </a:r>
            <a:r>
              <a:rPr lang="zh-CN" altLang="en-US" sz="2400">
                <a:solidFill>
                  <a:srgbClr val="0033CC"/>
                </a:solidFill>
                <a:latin typeface="华文细黑" panose="02010600040101010101" pitchFamily="2" charset="-122"/>
                <a:ea typeface="华文细黑" panose="02010600040101010101" pitchFamily="2" charset="-122"/>
              </a:rPr>
              <a:t>不断发展的</a:t>
            </a:r>
            <a:r>
              <a:rPr lang="en-US" altLang="zh-CN" sz="2400">
                <a:latin typeface="华文细黑" panose="02010600040101010101" pitchFamily="2" charset="-122"/>
                <a:ea typeface="华文细黑" panose="02010600040101010101" pitchFamily="2" charset="-122"/>
              </a:rPr>
              <a:t>"</a:t>
            </a:r>
            <a:r>
              <a:rPr lang="zh-CN" altLang="en-US" sz="2400">
                <a:latin typeface="华文细黑" panose="02010600040101010101" pitchFamily="2" charset="-122"/>
                <a:ea typeface="华文细黑" panose="02010600040101010101" pitchFamily="2" charset="-122"/>
              </a:rPr>
              <a:t>；</a:t>
            </a:r>
          </a:p>
          <a:p>
            <a:pPr>
              <a:lnSpc>
                <a:spcPct val="150000"/>
              </a:lnSpc>
              <a:spcBef>
                <a:spcPct val="0"/>
              </a:spcBef>
            </a:pPr>
            <a:r>
              <a:rPr lang="zh-CN" altLang="en-US" sz="2400">
                <a:latin typeface="华文细黑" panose="02010600040101010101" pitchFamily="2" charset="-122"/>
                <a:ea typeface="华文细黑" panose="02010600040101010101" pitchFamily="2" charset="-122"/>
              </a:rPr>
              <a:t>两个前提中共有的项叫做中项，用</a:t>
            </a:r>
            <a:r>
              <a:rPr lang="en-US" altLang="zh-CN" sz="2400">
                <a:latin typeface="华文细黑" panose="02010600040101010101" pitchFamily="2" charset="-122"/>
                <a:ea typeface="华文细黑" panose="02010600040101010101" pitchFamily="2" charset="-122"/>
              </a:rPr>
              <a:t>“M”</a:t>
            </a:r>
            <a:r>
              <a:rPr lang="zh-CN" altLang="en-US" sz="2400">
                <a:latin typeface="华文细黑" panose="02010600040101010101" pitchFamily="2" charset="-122"/>
                <a:ea typeface="华文细黑" panose="02010600040101010101" pitchFamily="2" charset="-122"/>
              </a:rPr>
              <a:t>表示，如上例中的</a:t>
            </a:r>
            <a:r>
              <a:rPr lang="en-US" altLang="zh-CN" sz="2400">
                <a:latin typeface="华文细黑" panose="02010600040101010101" pitchFamily="2" charset="-122"/>
                <a:ea typeface="华文细黑" panose="02010600040101010101" pitchFamily="2" charset="-122"/>
              </a:rPr>
              <a:t>“</a:t>
            </a:r>
            <a:r>
              <a:rPr lang="zh-CN" altLang="en-US" sz="2400">
                <a:solidFill>
                  <a:srgbClr val="0033CC"/>
                </a:solidFill>
                <a:latin typeface="华文细黑" panose="02010600040101010101" pitchFamily="2" charset="-122"/>
                <a:ea typeface="华文细黑" panose="02010600040101010101" pitchFamily="2" charset="-122"/>
              </a:rPr>
              <a:t>科学</a:t>
            </a:r>
            <a:r>
              <a:rPr lang="en-US" altLang="zh-CN" sz="2400">
                <a:latin typeface="华文细黑" panose="02010600040101010101" pitchFamily="2" charset="-122"/>
                <a:ea typeface="华文细黑" panose="02010600040101010101" pitchFamily="2" charset="-122"/>
              </a:rPr>
              <a:t>"</a:t>
            </a:r>
            <a:r>
              <a:rPr lang="zh-CN" altLang="en-US" sz="2400">
                <a:latin typeface="华文细黑" panose="02010600040101010101" pitchFamily="2" charset="-122"/>
                <a:ea typeface="华文细黑" panose="02010600040101010101" pitchFamily="2" charset="-122"/>
              </a:rPr>
              <a:t>。</a:t>
            </a:r>
          </a:p>
          <a:p>
            <a:pPr>
              <a:lnSpc>
                <a:spcPct val="150000"/>
              </a:lnSpc>
              <a:spcBef>
                <a:spcPct val="0"/>
              </a:spcBef>
            </a:pPr>
            <a:r>
              <a:rPr lang="zh-CN" altLang="en-US" sz="2400">
                <a:latin typeface="华文细黑" panose="02010600040101010101" pitchFamily="2" charset="-122"/>
                <a:ea typeface="华文细黑" panose="02010600040101010101" pitchFamily="2" charset="-122"/>
              </a:rPr>
              <a:t>在三段论中，含有大项的前提叫大前提，如上例中的</a:t>
            </a:r>
            <a:r>
              <a:rPr lang="en-US" altLang="zh-CN" sz="2400">
                <a:latin typeface="华文细黑" panose="02010600040101010101" pitchFamily="2" charset="-122"/>
                <a:ea typeface="华文细黑" panose="02010600040101010101" pitchFamily="2" charset="-122"/>
              </a:rPr>
              <a:t>“</a:t>
            </a:r>
            <a:r>
              <a:rPr lang="zh-CN" altLang="en-US" sz="2400">
                <a:solidFill>
                  <a:srgbClr val="0033CC"/>
                </a:solidFill>
                <a:latin typeface="华文细黑" panose="02010600040101010101" pitchFamily="2" charset="-122"/>
                <a:ea typeface="华文细黑" panose="02010600040101010101" pitchFamily="2" charset="-122"/>
              </a:rPr>
              <a:t>科学是不断发展的</a:t>
            </a:r>
            <a:r>
              <a:rPr lang="en-US" altLang="zh-CN" sz="2400">
                <a:latin typeface="华文细黑" panose="02010600040101010101" pitchFamily="2" charset="-122"/>
                <a:ea typeface="华文细黑" panose="02010600040101010101" pitchFamily="2" charset="-122"/>
              </a:rPr>
              <a:t>”</a:t>
            </a:r>
            <a:r>
              <a:rPr lang="zh-CN" altLang="en-US" sz="2400">
                <a:latin typeface="华文细黑" panose="02010600040101010101" pitchFamily="2" charset="-122"/>
                <a:ea typeface="华文细黑" panose="02010600040101010101" pitchFamily="2" charset="-122"/>
              </a:rPr>
              <a:t>；含有小项的前提叫小前提，如上例中的</a:t>
            </a:r>
            <a:r>
              <a:rPr lang="en-US" altLang="zh-CN" sz="2400">
                <a:latin typeface="华文细黑" panose="02010600040101010101" pitchFamily="2" charset="-122"/>
                <a:ea typeface="华文细黑" panose="02010600040101010101" pitchFamily="2" charset="-122"/>
              </a:rPr>
              <a:t>“</a:t>
            </a:r>
            <a:r>
              <a:rPr lang="zh-CN" altLang="en-US" sz="2400">
                <a:solidFill>
                  <a:srgbClr val="0033CC"/>
                </a:solidFill>
                <a:latin typeface="华文细黑" panose="02010600040101010101" pitchFamily="2" charset="-122"/>
                <a:ea typeface="华文细黑" panose="02010600040101010101" pitchFamily="2" charset="-122"/>
              </a:rPr>
              <a:t>智能科学是科学</a:t>
            </a:r>
            <a:r>
              <a:rPr lang="en-US" altLang="zh-CN" sz="2400">
                <a:latin typeface="华文细黑" panose="02010600040101010101" pitchFamily="2" charset="-122"/>
                <a:ea typeface="华文细黑" panose="02010600040101010101" pitchFamily="2" charset="-122"/>
              </a:rPr>
              <a:t>"</a:t>
            </a:r>
            <a:r>
              <a:rPr lang="zh-CN" altLang="en-US" sz="2400">
                <a:latin typeface="华文细黑" panose="02010600040101010101" pitchFamily="2" charset="-122"/>
                <a:ea typeface="华文细黑" panose="02010600040101010101" pitchFamily="2" charset="-122"/>
              </a:rPr>
              <a:t>。</a:t>
            </a:r>
          </a:p>
        </p:txBody>
      </p:sp>
      <p:sp>
        <p:nvSpPr>
          <p:cNvPr id="14340" name="日期占位符 4">
            <a:extLst>
              <a:ext uri="{FF2B5EF4-FFF2-40B4-BE49-F238E27FC236}">
                <a16:creationId xmlns:a16="http://schemas.microsoft.com/office/drawing/2014/main" id="{FCF4DB4D-560C-4777-B334-53B7CDE99F9F}"/>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2BBD873-BD5E-421F-96C6-BE82B7AFEA1A}" type="datetime1">
              <a:rPr lang="zh-CN" altLang="en-US" sz="1400" smtClean="0"/>
              <a:pPr>
                <a:spcBef>
                  <a:spcPct val="0"/>
                </a:spcBef>
                <a:buFontTx/>
                <a:buNone/>
              </a:pPr>
              <a:t>2021/11/2</a:t>
            </a:fld>
            <a:endParaRPr lang="en-US" altLang="zh-CN" sz="1400"/>
          </a:p>
        </p:txBody>
      </p:sp>
      <p:sp>
        <p:nvSpPr>
          <p:cNvPr id="14342" name="页脚占位符 6">
            <a:extLst>
              <a:ext uri="{FF2B5EF4-FFF2-40B4-BE49-F238E27FC236}">
                <a16:creationId xmlns:a16="http://schemas.microsoft.com/office/drawing/2014/main" id="{C1323C73-133D-436A-B2FE-7893547F4F7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4341" name="灯片编号占位符 5">
            <a:extLst>
              <a:ext uri="{FF2B5EF4-FFF2-40B4-BE49-F238E27FC236}">
                <a16:creationId xmlns:a16="http://schemas.microsoft.com/office/drawing/2014/main" id="{6009794C-8172-4093-BDD2-194422AD31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3B135E8-D53A-4C95-8E5B-D19BC972593D}" type="slidenum">
              <a:rPr lang="zh-CN" altLang="en-US" sz="1400"/>
              <a:pPr>
                <a:spcBef>
                  <a:spcPct val="0"/>
                </a:spcBef>
                <a:buFontTx/>
                <a:buNone/>
              </a:pPr>
              <a:t>6</a:t>
            </a:fld>
            <a:endParaRPr lang="en-US" altLang="zh-CN" sz="1400"/>
          </a:p>
        </p:txBody>
      </p:sp>
      <p:sp>
        <p:nvSpPr>
          <p:cNvPr id="4" name="Rectangle 2">
            <a:extLst>
              <a:ext uri="{FF2B5EF4-FFF2-40B4-BE49-F238E27FC236}">
                <a16:creationId xmlns:a16="http://schemas.microsoft.com/office/drawing/2014/main" id="{4BF47C52-897C-411A-B237-859F5129A116}"/>
              </a:ext>
            </a:extLst>
          </p:cNvPr>
          <p:cNvSpPr txBox="1">
            <a:spLocks noChangeArrowheads="1"/>
          </p:cNvSpPr>
          <p:nvPr/>
        </p:nvSpPr>
        <p:spPr bwMode="auto">
          <a:xfrm>
            <a:off x="500063" y="214313"/>
            <a:ext cx="8229600" cy="739775"/>
          </a:xfrm>
          <a:prstGeom prst="rect">
            <a:avLst/>
          </a:prstGeom>
          <a:noFill/>
          <a:ln w="9525">
            <a:noFill/>
            <a:miter lim="800000"/>
            <a:headEnd/>
            <a:tailEnd/>
          </a:ln>
        </p:spPr>
        <p:txBody>
          <a:bodyPr anchor="ctr"/>
          <a:lstStyle/>
          <a:p>
            <a:pPr algn="ctr" eaLnBrk="1" hangingPunct="1">
              <a:defRPr/>
            </a:pPr>
            <a:r>
              <a:rPr lang="zh-CN" altLang="en-US" sz="4400" b="1" dirty="0">
                <a:solidFill>
                  <a:srgbClr val="0045D0"/>
                </a:solidFill>
                <a:latin typeface="黑体" panose="02010609060101010101" pitchFamily="49" charset="-122"/>
                <a:ea typeface="黑体" panose="02010609060101010101" pitchFamily="49" charset="-122"/>
              </a:rPr>
              <a:t>三段论</a:t>
            </a:r>
            <a:endParaRPr lang="zh-CN" altLang="en-US" sz="4400" b="1" kern="0" dirty="0">
              <a:solidFill>
                <a:srgbClr val="0045D0"/>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E88E069-07A7-4835-A646-091708E3FBE5}"/>
              </a:ext>
            </a:extLst>
          </p:cNvPr>
          <p:cNvSpPr>
            <a:spLocks noGrp="1" noChangeArrowheads="1"/>
          </p:cNvSpPr>
          <p:nvPr>
            <p:ph type="title"/>
          </p:nvPr>
        </p:nvSpPr>
        <p:spPr>
          <a:xfrm>
            <a:off x="611188" y="188913"/>
            <a:ext cx="7315200" cy="914400"/>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产生式系统的推理</a:t>
            </a:r>
            <a:r>
              <a:rPr lang="ja-JP" altLang="en-US" b="1" dirty="0">
                <a:solidFill>
                  <a:schemeClr val="accent6"/>
                </a:solidFill>
                <a:latin typeface="黑体" panose="02010609060101010101" pitchFamily="49" charset="-122"/>
                <a:ea typeface="黑体" panose="02010609060101010101" pitchFamily="49" charset="-122"/>
              </a:rPr>
              <a:t> </a:t>
            </a:r>
            <a:endParaRPr lang="en-US" altLang="ja-JP" b="1" dirty="0">
              <a:solidFill>
                <a:schemeClr val="accent6"/>
              </a:solidFill>
              <a:latin typeface="黑体" panose="02010609060101010101" pitchFamily="49" charset="-122"/>
              <a:ea typeface="黑体" panose="02010609060101010101" pitchFamily="49" charset="-122"/>
            </a:endParaRPr>
          </a:p>
        </p:txBody>
      </p:sp>
      <p:sp>
        <p:nvSpPr>
          <p:cNvPr id="111622" name="日期占位符 1">
            <a:extLst>
              <a:ext uri="{FF2B5EF4-FFF2-40B4-BE49-F238E27FC236}">
                <a16:creationId xmlns:a16="http://schemas.microsoft.com/office/drawing/2014/main" id="{87FED930-F2C5-4487-9E5C-198D09B21296}"/>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CBF6D7F-2B83-4FE4-9D8E-BA3FB54F179D}" type="datetime1">
              <a:rPr lang="zh-CN" altLang="en-US" sz="1400" smtClean="0"/>
              <a:pPr>
                <a:spcBef>
                  <a:spcPct val="0"/>
                </a:spcBef>
                <a:buFontTx/>
                <a:buNone/>
              </a:pPr>
              <a:t>2021/11/2</a:t>
            </a:fld>
            <a:endParaRPr lang="en-US" altLang="zh-CN" sz="1400"/>
          </a:p>
        </p:txBody>
      </p:sp>
      <p:sp>
        <p:nvSpPr>
          <p:cNvPr id="111623" name="页脚占位符 2">
            <a:extLst>
              <a:ext uri="{FF2B5EF4-FFF2-40B4-BE49-F238E27FC236}">
                <a16:creationId xmlns:a16="http://schemas.microsoft.com/office/drawing/2014/main" id="{B1D3495A-1D80-495B-A53C-9551FF89FA9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11618" name="灯片编号占位符 5">
            <a:extLst>
              <a:ext uri="{FF2B5EF4-FFF2-40B4-BE49-F238E27FC236}">
                <a16:creationId xmlns:a16="http://schemas.microsoft.com/office/drawing/2014/main" id="{3779361A-D4C3-40A5-946A-29A342FDF7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F45474-0B1A-4D5B-84F7-3565E401A539}" type="slidenum">
              <a:rPr lang="en-US" altLang="zh-CN" sz="1400"/>
              <a:pPr>
                <a:spcBef>
                  <a:spcPct val="0"/>
                </a:spcBef>
                <a:buFontTx/>
                <a:buNone/>
              </a:pPr>
              <a:t>60</a:t>
            </a:fld>
            <a:endParaRPr lang="en-US" altLang="zh-CN" sz="1400"/>
          </a:p>
        </p:txBody>
      </p:sp>
      <p:sp>
        <p:nvSpPr>
          <p:cNvPr id="12" name="Rectangle 3">
            <a:extLst>
              <a:ext uri="{FF2B5EF4-FFF2-40B4-BE49-F238E27FC236}">
                <a16:creationId xmlns:a16="http://schemas.microsoft.com/office/drawing/2014/main" id="{DF3F5353-0939-435E-A500-136EBD28656A}"/>
              </a:ext>
            </a:extLst>
          </p:cNvPr>
          <p:cNvSpPr txBox="1">
            <a:spLocks noChangeArrowheads="1"/>
          </p:cNvSpPr>
          <p:nvPr/>
        </p:nvSpPr>
        <p:spPr bwMode="auto">
          <a:xfrm>
            <a:off x="558800" y="1412875"/>
            <a:ext cx="76200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nSpc>
                <a:spcPct val="150000"/>
              </a:lnSpc>
              <a:defRPr/>
            </a:pPr>
            <a:r>
              <a:rPr lang="zh-CN" altLang="en-US" sz="2800" kern="0" dirty="0">
                <a:solidFill>
                  <a:schemeClr val="accent2"/>
                </a:solidFill>
                <a:latin typeface="幼圆" panose="02010509060101010101" pitchFamily="49" charset="-122"/>
                <a:ea typeface="幼圆" panose="02010509060101010101" pitchFamily="49" charset="-122"/>
              </a:rPr>
              <a:t>正反向推理比较：</a:t>
            </a:r>
            <a:endParaRPr lang="ja-JP" altLang="en-US" sz="2800" kern="0" dirty="0">
              <a:latin typeface="幼圆" panose="02010509060101010101" pitchFamily="49" charset="-122"/>
              <a:ea typeface="幼圆" panose="02010509060101010101" pitchFamily="49" charset="-122"/>
            </a:endParaRPr>
          </a:p>
        </p:txBody>
      </p:sp>
      <p:pic>
        <p:nvPicPr>
          <p:cNvPr id="111621" name="Picture 6">
            <a:extLst>
              <a:ext uri="{FF2B5EF4-FFF2-40B4-BE49-F238E27FC236}">
                <a16:creationId xmlns:a16="http://schemas.microsoft.com/office/drawing/2014/main" id="{143B5351-017D-438C-8D89-320D6712E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2401888"/>
            <a:ext cx="804545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A99CC28-D84A-4B18-A67D-EA522BDC3B20}"/>
              </a:ext>
            </a:extLst>
          </p:cNvPr>
          <p:cNvSpPr>
            <a:spLocks noGrp="1" noChangeArrowheads="1"/>
          </p:cNvSpPr>
          <p:nvPr>
            <p:ph type="title"/>
          </p:nvPr>
        </p:nvSpPr>
        <p:spPr>
          <a:xfrm>
            <a:off x="611188" y="188913"/>
            <a:ext cx="7315200" cy="914400"/>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产生式系统的推理</a:t>
            </a:r>
            <a:r>
              <a:rPr lang="ja-JP" altLang="en-US" b="1" dirty="0">
                <a:solidFill>
                  <a:schemeClr val="accent6"/>
                </a:solidFill>
                <a:latin typeface="黑体" panose="02010609060101010101" pitchFamily="49" charset="-122"/>
                <a:ea typeface="黑体" panose="02010609060101010101" pitchFamily="49" charset="-122"/>
              </a:rPr>
              <a:t> </a:t>
            </a:r>
            <a:endParaRPr lang="en-US" altLang="ja-JP" b="1" dirty="0">
              <a:solidFill>
                <a:schemeClr val="accent6"/>
              </a:solidFill>
              <a:latin typeface="黑体" panose="02010609060101010101" pitchFamily="49" charset="-122"/>
              <a:ea typeface="黑体" panose="02010609060101010101" pitchFamily="49" charset="-122"/>
            </a:endParaRPr>
          </a:p>
        </p:txBody>
      </p:sp>
      <p:sp>
        <p:nvSpPr>
          <p:cNvPr id="112643" name="Rectangle 3">
            <a:extLst>
              <a:ext uri="{FF2B5EF4-FFF2-40B4-BE49-F238E27FC236}">
                <a16:creationId xmlns:a16="http://schemas.microsoft.com/office/drawing/2014/main" id="{FBDF0D46-4A7C-4912-8BD7-BC05C5B094DF}"/>
              </a:ext>
            </a:extLst>
          </p:cNvPr>
          <p:cNvSpPr>
            <a:spLocks noGrp="1" noChangeArrowheads="1"/>
          </p:cNvSpPr>
          <p:nvPr>
            <p:ph idx="1"/>
          </p:nvPr>
        </p:nvSpPr>
        <p:spPr>
          <a:xfrm>
            <a:off x="755650" y="1295400"/>
            <a:ext cx="7620000" cy="2062163"/>
          </a:xfrm>
        </p:spPr>
        <p:txBody>
          <a:bodyPr>
            <a:normAutofit fontScale="77500" lnSpcReduction="20000"/>
          </a:bodyPr>
          <a:lstStyle/>
          <a:p>
            <a:pPr>
              <a:lnSpc>
                <a:spcPct val="150000"/>
              </a:lnSpc>
            </a:pPr>
            <a:r>
              <a:rPr lang="zh-CN" altLang="en-US" sz="2400">
                <a:solidFill>
                  <a:schemeClr val="accent2"/>
                </a:solidFill>
                <a:latin typeface="幼圆" panose="02010509060101010101" pitchFamily="49" charset="-122"/>
                <a:ea typeface="幼圆" panose="02010509060101010101" pitchFamily="49" charset="-122"/>
              </a:rPr>
              <a:t>双向推理：</a:t>
            </a:r>
            <a:r>
              <a:rPr lang="zh-CN" altLang="en-US" sz="2400">
                <a:latin typeface="幼圆" panose="02010509060101010101" pitchFamily="49" charset="-122"/>
                <a:ea typeface="幼圆" panose="02010509060101010101" pitchFamily="49" charset="-122"/>
              </a:rPr>
              <a:t>双向推理的推理策略是同时从目标向事实推理和从事实向目标推理，并在推理过程中的某个步骤，实现事实与目标的匹配。</a:t>
            </a:r>
            <a:endParaRPr lang="en-US" altLang="zh-CN" sz="2400">
              <a:latin typeface="幼圆" panose="02010509060101010101" pitchFamily="49" charset="-122"/>
              <a:ea typeface="幼圆" panose="02010509060101010101" pitchFamily="49" charset="-122"/>
            </a:endParaRPr>
          </a:p>
          <a:p>
            <a:pPr>
              <a:lnSpc>
                <a:spcPct val="150000"/>
              </a:lnSpc>
            </a:pPr>
            <a:r>
              <a:rPr lang="zh-CN" altLang="en-US" sz="2400">
                <a:latin typeface="幼圆" panose="02010509060101010101" pitchFamily="49" charset="-122"/>
                <a:ea typeface="幼圆" panose="02010509060101010101" pitchFamily="49" charset="-122"/>
              </a:rPr>
              <a:t>实例：美国斯坦福研究所的专家系统工具</a:t>
            </a:r>
            <a:r>
              <a:rPr lang="en-US" altLang="zh-CN" sz="2400">
                <a:latin typeface="幼圆" panose="02010509060101010101" pitchFamily="49" charset="-122"/>
                <a:ea typeface="幼圆" panose="02010509060101010101" pitchFamily="49" charset="-122"/>
              </a:rPr>
              <a:t>KAS</a:t>
            </a:r>
            <a:r>
              <a:rPr lang="zh-CN" altLang="en-US" sz="2400">
                <a:latin typeface="幼圆" panose="02010509060101010101" pitchFamily="49" charset="-122"/>
                <a:ea typeface="幼圆" panose="02010509060101010101" pitchFamily="49" charset="-122"/>
              </a:rPr>
              <a:t>，就是采用正向、逆向混合推理的产生式系统。</a:t>
            </a:r>
            <a:endParaRPr lang="ja-JP" altLang="en-US" sz="2400">
              <a:latin typeface="幼圆" panose="02010509060101010101" pitchFamily="49" charset="-122"/>
              <a:ea typeface="幼圆" panose="02010509060101010101" pitchFamily="49" charset="-122"/>
            </a:endParaRPr>
          </a:p>
          <a:p>
            <a:endParaRPr lang="zh-CN" altLang="en-US" b="1">
              <a:ea typeface="宋体" panose="02010600030101010101" pitchFamily="2" charset="-122"/>
            </a:endParaRPr>
          </a:p>
          <a:p>
            <a:endParaRPr lang="zh-CN" altLang="en-US" b="1">
              <a:ea typeface="宋体" panose="02010600030101010101" pitchFamily="2" charset="-122"/>
            </a:endParaRPr>
          </a:p>
          <a:p>
            <a:endParaRPr lang="zh-CN" altLang="en-US" b="1">
              <a:ea typeface="宋体" panose="02010600030101010101" pitchFamily="2" charset="-122"/>
            </a:endParaRPr>
          </a:p>
          <a:p>
            <a:endParaRPr lang="zh-CN" altLang="en-US" b="1">
              <a:ea typeface="宋体" panose="02010600030101010101" pitchFamily="2" charset="-122"/>
            </a:endParaRPr>
          </a:p>
          <a:p>
            <a:endParaRPr lang="zh-CN" altLang="en-US" b="1">
              <a:solidFill>
                <a:schemeClr val="accent2"/>
              </a:solidFill>
              <a:ea typeface="宋体" panose="02010600030101010101" pitchFamily="2" charset="-122"/>
            </a:endParaRPr>
          </a:p>
          <a:p>
            <a:endParaRPr lang="en-US" altLang="zh-CN" b="1">
              <a:ea typeface="宋体" panose="02010600030101010101" pitchFamily="2" charset="-122"/>
            </a:endParaRPr>
          </a:p>
        </p:txBody>
      </p:sp>
      <p:sp>
        <p:nvSpPr>
          <p:cNvPr id="112646" name="日期占位符 1">
            <a:extLst>
              <a:ext uri="{FF2B5EF4-FFF2-40B4-BE49-F238E27FC236}">
                <a16:creationId xmlns:a16="http://schemas.microsoft.com/office/drawing/2014/main" id="{99A73385-81E0-4383-8E33-CE7D4FAA4EF1}"/>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59B03C7-ACD1-4566-AE42-CBE3EFAEC768}" type="datetime1">
              <a:rPr lang="zh-CN" altLang="en-US" sz="1400" smtClean="0"/>
              <a:pPr>
                <a:spcBef>
                  <a:spcPct val="0"/>
                </a:spcBef>
                <a:buFontTx/>
                <a:buNone/>
              </a:pPr>
              <a:t>2021/11/2</a:t>
            </a:fld>
            <a:endParaRPr lang="en-US" altLang="zh-CN" sz="1400"/>
          </a:p>
        </p:txBody>
      </p:sp>
      <p:sp>
        <p:nvSpPr>
          <p:cNvPr id="112647" name="页脚占位符 2">
            <a:extLst>
              <a:ext uri="{FF2B5EF4-FFF2-40B4-BE49-F238E27FC236}">
                <a16:creationId xmlns:a16="http://schemas.microsoft.com/office/drawing/2014/main" id="{FE8A69E9-923C-46E9-B875-0D096BE1FE6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12642" name="灯片编号占位符 5">
            <a:extLst>
              <a:ext uri="{FF2B5EF4-FFF2-40B4-BE49-F238E27FC236}">
                <a16:creationId xmlns:a16="http://schemas.microsoft.com/office/drawing/2014/main" id="{AB6D380E-5433-4851-887B-F4F29DA3F5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8ABD76F-5DEC-4EA0-A35D-2C4A08B6F103}" type="slidenum">
              <a:rPr lang="en-US" altLang="zh-CN" sz="1400"/>
              <a:pPr>
                <a:spcBef>
                  <a:spcPct val="0"/>
                </a:spcBef>
                <a:buFontTx/>
                <a:buNone/>
              </a:pPr>
              <a:t>61</a:t>
            </a:fld>
            <a:endParaRPr lang="en-US" altLang="zh-CN" sz="1400"/>
          </a:p>
        </p:txBody>
      </p:sp>
      <p:pic>
        <p:nvPicPr>
          <p:cNvPr id="112645" name="Picture 6">
            <a:extLst>
              <a:ext uri="{FF2B5EF4-FFF2-40B4-BE49-F238E27FC236}">
                <a16:creationId xmlns:a16="http://schemas.microsoft.com/office/drawing/2014/main" id="{119A7492-09CE-4B19-A067-B9970EA61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3" y="4437063"/>
            <a:ext cx="7800975" cy="172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9" name="Rectangle 2">
            <a:extLst>
              <a:ext uri="{FF2B5EF4-FFF2-40B4-BE49-F238E27FC236}">
                <a16:creationId xmlns:a16="http://schemas.microsoft.com/office/drawing/2014/main" id="{29008D19-A0C4-4F60-B143-F0938DDF7457}"/>
              </a:ext>
            </a:extLst>
          </p:cNvPr>
          <p:cNvSpPr>
            <a:spLocks noGrp="1" noChangeArrowheads="1"/>
          </p:cNvSpPr>
          <p:nvPr>
            <p:ph type="title"/>
          </p:nvPr>
        </p:nvSpPr>
        <p:spPr>
          <a:xfrm>
            <a:off x="609600" y="0"/>
            <a:ext cx="7772400" cy="1143000"/>
          </a:xfrm>
        </p:spPr>
        <p:txBody>
          <a:bodyPr/>
          <a:lstStyle/>
          <a:p>
            <a:r>
              <a:rPr lang="zh-CN" altLang="en-US" b="1">
                <a:solidFill>
                  <a:schemeClr val="accent2"/>
                </a:solidFill>
                <a:latin typeface="黑体" panose="02010609060101010101" pitchFamily="49" charset="-122"/>
                <a:ea typeface="黑体" panose="02010609060101010101" pitchFamily="49" charset="-122"/>
              </a:rPr>
              <a:t>内容提要</a:t>
            </a:r>
            <a:endParaRPr lang="en-US" altLang="zh-CN" b="1">
              <a:solidFill>
                <a:schemeClr val="accent2"/>
              </a:solidFill>
              <a:latin typeface="黑体" panose="02010609060101010101" pitchFamily="49" charset="-122"/>
              <a:ea typeface="黑体" panose="02010609060101010101" pitchFamily="49" charset="-122"/>
            </a:endParaRPr>
          </a:p>
        </p:txBody>
      </p:sp>
      <p:sp>
        <p:nvSpPr>
          <p:cNvPr id="5126" name="Rectangle 3">
            <a:extLst>
              <a:ext uri="{FF2B5EF4-FFF2-40B4-BE49-F238E27FC236}">
                <a16:creationId xmlns:a16="http://schemas.microsoft.com/office/drawing/2014/main" id="{F7D02B57-E10A-4587-AF22-7B5C4D10CC9D}"/>
              </a:ext>
            </a:extLst>
          </p:cNvPr>
          <p:cNvSpPr>
            <a:spLocks noGrp="1" noChangeArrowheads="1"/>
          </p:cNvSpPr>
          <p:nvPr>
            <p:ph idx="1"/>
          </p:nvPr>
        </p:nvSpPr>
        <p:spPr>
          <a:xfrm>
            <a:off x="971600" y="1340768"/>
            <a:ext cx="7848872" cy="4114800"/>
          </a:xfrm>
          <a:ln>
            <a:miter lim="800000"/>
            <a:headEnd/>
            <a:tailEnd/>
          </a:ln>
        </p:spPr>
        <p:txBody>
          <a:bodyPr numCol="2"/>
          <a:lstStyle/>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4.1  </a:t>
            </a:r>
            <a:r>
              <a:rPr lang="zh-CN" altLang="zh-CN" sz="2800" b="1" dirty="0">
                <a:latin typeface="华文细黑" panose="02010600040101010101" pitchFamily="2" charset="-122"/>
                <a:ea typeface="华文细黑" panose="02010600040101010101" pitchFamily="2" charset="-122"/>
              </a:rPr>
              <a:t>概述</a:t>
            </a: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4.2  </a:t>
            </a:r>
            <a:r>
              <a:rPr lang="zh-CN" altLang="zh-CN" sz="2800" b="1" dirty="0">
                <a:latin typeface="华文细黑" panose="02010600040101010101" pitchFamily="2" charset="-122"/>
                <a:ea typeface="华文细黑" panose="02010600040101010101" pitchFamily="2" charset="-122"/>
              </a:rPr>
              <a:t>三段论推理</a:t>
            </a:r>
            <a:endParaRPr lang="en-US"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4.3  </a:t>
            </a:r>
            <a:r>
              <a:rPr lang="zh-CN" altLang="zh-CN" sz="2800" b="1" dirty="0">
                <a:latin typeface="华文细黑" panose="02010600040101010101" pitchFamily="2" charset="-122"/>
                <a:ea typeface="华文细黑" panose="02010600040101010101" pitchFamily="2" charset="-122"/>
              </a:rPr>
              <a:t>自然演绎推理</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4.4  </a:t>
            </a:r>
            <a:r>
              <a:rPr lang="zh-CN" altLang="zh-CN" sz="2800" b="1" dirty="0">
                <a:latin typeface="华文细黑" panose="02010600040101010101" pitchFamily="2" charset="-122"/>
                <a:ea typeface="华文细黑" panose="02010600040101010101" pitchFamily="2" charset="-122"/>
              </a:rPr>
              <a:t>归结演绎推理</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latin typeface="华文细黑" panose="02010600040101010101" pitchFamily="2" charset="-122"/>
                <a:ea typeface="华文细黑" panose="02010600040101010101" pitchFamily="2" charset="-122"/>
              </a:rPr>
              <a:t>4.5  </a:t>
            </a:r>
            <a:r>
              <a:rPr lang="zh-CN" altLang="zh-CN" sz="2800" b="1" dirty="0">
                <a:latin typeface="华文细黑" panose="02010600040101010101" pitchFamily="2" charset="-122"/>
                <a:ea typeface="华文细黑" panose="02010600040101010101" pitchFamily="2" charset="-122"/>
              </a:rPr>
              <a:t>产生式系统</a:t>
            </a:r>
            <a:r>
              <a:rPr lang="en-US" altLang="zh-CN" sz="2800" b="1" dirty="0">
                <a:latin typeface="华文细黑" panose="02010600040101010101" pitchFamily="2" charset="-122"/>
                <a:ea typeface="华文细黑" panose="02010600040101010101" pitchFamily="2" charset="-122"/>
              </a:rPr>
              <a:t>	</a:t>
            </a:r>
            <a:endParaRPr lang="zh-CN" altLang="zh-CN" sz="2800" b="1" dirty="0">
              <a:latin typeface="华文细黑" panose="02010600040101010101" pitchFamily="2" charset="-122"/>
              <a:ea typeface="华文细黑" panose="02010600040101010101" pitchFamily="2" charset="-122"/>
            </a:endParaRPr>
          </a:p>
          <a:p>
            <a:pPr marL="0" indent="0">
              <a:lnSpc>
                <a:spcPts val="4000"/>
              </a:lnSpc>
              <a:spcBef>
                <a:spcPts val="600"/>
              </a:spcBef>
              <a:spcAft>
                <a:spcPts val="600"/>
              </a:spcAft>
              <a:buFontTx/>
              <a:buNone/>
              <a:defRPr/>
            </a:pPr>
            <a:r>
              <a:rPr lang="en-US" altLang="zh-CN" sz="2800" b="1" dirty="0">
                <a:solidFill>
                  <a:srgbClr val="FF0000"/>
                </a:solidFill>
                <a:latin typeface="华文细黑" panose="02010600040101010101" pitchFamily="2" charset="-122"/>
                <a:ea typeface="华文细黑" panose="02010600040101010101" pitchFamily="2" charset="-122"/>
              </a:rPr>
              <a:t>4.6  </a:t>
            </a:r>
            <a:r>
              <a:rPr lang="zh-CN" altLang="zh-CN" sz="2800" b="1" dirty="0">
                <a:solidFill>
                  <a:srgbClr val="FF0000"/>
                </a:solidFill>
                <a:latin typeface="华文细黑" panose="02010600040101010101" pitchFamily="2" charset="-122"/>
                <a:ea typeface="华文细黑" panose="02010600040101010101" pitchFamily="2" charset="-122"/>
              </a:rPr>
              <a:t>小结</a:t>
            </a:r>
            <a:endParaRPr lang="zh-CN" altLang="zh-CN" sz="3600" b="1" dirty="0">
              <a:solidFill>
                <a:srgbClr val="FF0000"/>
              </a:solidFill>
              <a:latin typeface="华文细黑" panose="02010600040101010101" pitchFamily="2" charset="-122"/>
              <a:ea typeface="华文细黑" panose="02010600040101010101" pitchFamily="2" charset="-122"/>
            </a:endParaRPr>
          </a:p>
          <a:p>
            <a:pPr>
              <a:lnSpc>
                <a:spcPct val="80000"/>
              </a:lnSpc>
              <a:buFontTx/>
              <a:buNone/>
              <a:defRPr/>
            </a:pPr>
            <a:endParaRPr lang="en-US" altLang="zh-CN" sz="2000" b="1" dirty="0">
              <a:latin typeface="隶书" pitchFamily="49" charset="-122"/>
              <a:ea typeface="隶书" pitchFamily="49" charset="-122"/>
            </a:endParaRPr>
          </a:p>
        </p:txBody>
      </p:sp>
      <p:sp>
        <p:nvSpPr>
          <p:cNvPr id="113666" name="日期占位符 3">
            <a:extLst>
              <a:ext uri="{FF2B5EF4-FFF2-40B4-BE49-F238E27FC236}">
                <a16:creationId xmlns:a16="http://schemas.microsoft.com/office/drawing/2014/main" id="{5B68E7C2-46D9-4E35-AD49-5466BD5DDD85}"/>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B4BEACD-4FEB-489C-BAB5-D0E7D66EF97C}" type="datetime1">
              <a:rPr lang="zh-CN" altLang="en-US" sz="1400" smtClean="0"/>
              <a:pPr>
                <a:spcBef>
                  <a:spcPct val="0"/>
                </a:spcBef>
                <a:buFontTx/>
                <a:buNone/>
              </a:pPr>
              <a:t>2021/11/2</a:t>
            </a:fld>
            <a:endParaRPr lang="en-US" altLang="zh-CN" sz="1400"/>
          </a:p>
        </p:txBody>
      </p:sp>
      <p:sp>
        <p:nvSpPr>
          <p:cNvPr id="113667" name="页脚占位符 4">
            <a:extLst>
              <a:ext uri="{FF2B5EF4-FFF2-40B4-BE49-F238E27FC236}">
                <a16:creationId xmlns:a16="http://schemas.microsoft.com/office/drawing/2014/main" id="{21375D55-382E-432F-AF96-2C72B46B6F7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13668" name="灯片编号占位符 5">
            <a:extLst>
              <a:ext uri="{FF2B5EF4-FFF2-40B4-BE49-F238E27FC236}">
                <a16:creationId xmlns:a16="http://schemas.microsoft.com/office/drawing/2014/main" id="{903039E6-6C63-48E1-AB46-DC1480CB8B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6BB098B-B36F-4749-8E54-1E94E3BFFD90}" type="slidenum">
              <a:rPr lang="zh-CN" altLang="en-US" sz="1400"/>
              <a:pPr>
                <a:spcBef>
                  <a:spcPct val="0"/>
                </a:spcBef>
                <a:buFontTx/>
                <a:buNone/>
              </a:pPr>
              <a:t>62</a:t>
            </a:fld>
            <a:endParaRPr lang="en-US" altLang="zh-CN" sz="14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2">
            <a:extLst>
              <a:ext uri="{FF2B5EF4-FFF2-40B4-BE49-F238E27FC236}">
                <a16:creationId xmlns:a16="http://schemas.microsoft.com/office/drawing/2014/main" id="{C09FD9D3-63E0-4AD9-9D0E-E14CB0D71F29}"/>
              </a:ext>
            </a:extLst>
          </p:cNvPr>
          <p:cNvSpPr>
            <a:spLocks noGrp="1" noChangeArrowheads="1"/>
          </p:cNvSpPr>
          <p:nvPr>
            <p:ph type="title"/>
          </p:nvPr>
        </p:nvSpPr>
        <p:spPr>
          <a:xfrm>
            <a:off x="684213" y="44450"/>
            <a:ext cx="7620000" cy="1143000"/>
          </a:xfrm>
        </p:spPr>
        <p:txBody>
          <a:bodyPr/>
          <a:lstStyle/>
          <a:p>
            <a:pPr>
              <a:defRPr/>
            </a:pPr>
            <a:r>
              <a:rPr lang="zh-CN" altLang="en-US" b="1" dirty="0">
                <a:solidFill>
                  <a:schemeClr val="accent6"/>
                </a:solidFill>
                <a:latin typeface="黑体" panose="02010609060101010101" pitchFamily="49" charset="-122"/>
                <a:ea typeface="黑体" panose="02010609060101010101" pitchFamily="49" charset="-122"/>
              </a:rPr>
              <a:t>小结</a:t>
            </a:r>
          </a:p>
        </p:txBody>
      </p:sp>
      <p:sp>
        <p:nvSpPr>
          <p:cNvPr id="115716" name="Rectangle 3">
            <a:extLst>
              <a:ext uri="{FF2B5EF4-FFF2-40B4-BE49-F238E27FC236}">
                <a16:creationId xmlns:a16="http://schemas.microsoft.com/office/drawing/2014/main" id="{43065696-42FD-4C32-978B-E227C54C40C9}"/>
              </a:ext>
            </a:extLst>
          </p:cNvPr>
          <p:cNvSpPr>
            <a:spLocks noGrp="1" noChangeArrowheads="1"/>
          </p:cNvSpPr>
          <p:nvPr>
            <p:ph idx="1"/>
          </p:nvPr>
        </p:nvSpPr>
        <p:spPr>
          <a:xfrm>
            <a:off x="900113" y="1341438"/>
            <a:ext cx="7010400" cy="4495800"/>
          </a:xfrm>
        </p:spPr>
        <p:txBody>
          <a:bodyPr/>
          <a:lstStyle/>
          <a:p>
            <a:pPr>
              <a:lnSpc>
                <a:spcPts val="3500"/>
              </a:lnSpc>
            </a:pPr>
            <a:r>
              <a:rPr lang="zh-CN" altLang="zh-CN" sz="2400">
                <a:latin typeface="幼圆" panose="02010509060101010101" pitchFamily="49" charset="-122"/>
                <a:ea typeface="幼圆" panose="02010509060101010101" pitchFamily="49" charset="-122"/>
              </a:rPr>
              <a:t>自动推理是人工智能领域重要的研究问题，搜索算法是自动推理的重要基础。本章首先介绍了三段论推理，它是一种常用的推理形式，反映了人们推理的本质过程。</a:t>
            </a:r>
            <a:endParaRPr lang="en-US" altLang="zh-CN" sz="2400">
              <a:latin typeface="幼圆" panose="02010509060101010101" pitchFamily="49" charset="-122"/>
              <a:ea typeface="幼圆" panose="02010509060101010101" pitchFamily="49" charset="-122"/>
            </a:endParaRPr>
          </a:p>
          <a:p>
            <a:pPr>
              <a:lnSpc>
                <a:spcPct val="150000"/>
              </a:lnSpc>
            </a:pPr>
            <a:r>
              <a:rPr lang="zh-CN" altLang="en-US" sz="2400">
                <a:latin typeface="幼圆" panose="02010509060101010101" pitchFamily="49" charset="-122"/>
                <a:ea typeface="幼圆" panose="02010509060101010101" pitchFamily="49" charset="-122"/>
              </a:rPr>
              <a:t>重要的推理技术</a:t>
            </a:r>
          </a:p>
          <a:p>
            <a:pPr lvl="1">
              <a:lnSpc>
                <a:spcPct val="150000"/>
              </a:lnSpc>
            </a:pPr>
            <a:r>
              <a:rPr lang="zh-CN" altLang="en-US" sz="2400">
                <a:latin typeface="幼圆" panose="02010509060101010101" pitchFamily="49" charset="-122"/>
                <a:ea typeface="幼圆" panose="02010509060101010101" pitchFamily="49" charset="-122"/>
              </a:rPr>
              <a:t>自然演绎推理</a:t>
            </a:r>
          </a:p>
          <a:p>
            <a:pPr lvl="1">
              <a:lnSpc>
                <a:spcPct val="150000"/>
              </a:lnSpc>
            </a:pPr>
            <a:r>
              <a:rPr lang="zh-CN" altLang="en-US" sz="2400">
                <a:latin typeface="幼圆" panose="02010509060101010101" pitchFamily="49" charset="-122"/>
                <a:ea typeface="幼圆" panose="02010509060101010101" pitchFamily="49" charset="-122"/>
              </a:rPr>
              <a:t>归结演绎系统</a:t>
            </a:r>
          </a:p>
          <a:p>
            <a:pPr lvl="1">
              <a:lnSpc>
                <a:spcPct val="150000"/>
              </a:lnSpc>
            </a:pPr>
            <a:r>
              <a:rPr lang="zh-CN" altLang="en-US" sz="2400">
                <a:latin typeface="幼圆" panose="02010509060101010101" pitchFamily="49" charset="-122"/>
                <a:ea typeface="幼圆" panose="02010509060101010101" pitchFamily="49" charset="-122"/>
              </a:rPr>
              <a:t>产生式系统</a:t>
            </a:r>
          </a:p>
          <a:p>
            <a:pPr>
              <a:lnSpc>
                <a:spcPts val="3500"/>
              </a:lnSpc>
            </a:pPr>
            <a:endParaRPr lang="en-US" altLang="zh-CN" sz="2400">
              <a:latin typeface="幼圆" panose="02010509060101010101" pitchFamily="49" charset="-122"/>
              <a:ea typeface="幼圆" panose="02010509060101010101" pitchFamily="49" charset="-122"/>
            </a:endParaRPr>
          </a:p>
          <a:p>
            <a:pPr>
              <a:lnSpc>
                <a:spcPct val="90000"/>
              </a:lnSpc>
            </a:pPr>
            <a:endParaRPr lang="zh-CN" altLang="en-US" b="1">
              <a:ea typeface="宋体" panose="02010600030101010101" pitchFamily="2" charset="-122"/>
            </a:endParaRPr>
          </a:p>
        </p:txBody>
      </p:sp>
      <p:sp>
        <p:nvSpPr>
          <p:cNvPr id="115717" name="日期占位符 1">
            <a:extLst>
              <a:ext uri="{FF2B5EF4-FFF2-40B4-BE49-F238E27FC236}">
                <a16:creationId xmlns:a16="http://schemas.microsoft.com/office/drawing/2014/main" id="{875D4081-0390-41C3-BED2-54B148B87E68}"/>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0D3FF3F-9387-4603-B56C-75467944440A}" type="datetime1">
              <a:rPr lang="zh-CN" altLang="en-US" sz="1400" smtClean="0"/>
              <a:pPr>
                <a:spcBef>
                  <a:spcPct val="0"/>
                </a:spcBef>
                <a:buFontTx/>
                <a:buNone/>
              </a:pPr>
              <a:t>2021/11/2</a:t>
            </a:fld>
            <a:endParaRPr lang="en-US" altLang="zh-CN" sz="1400"/>
          </a:p>
        </p:txBody>
      </p:sp>
      <p:sp>
        <p:nvSpPr>
          <p:cNvPr id="115718" name="页脚占位符 2">
            <a:extLst>
              <a:ext uri="{FF2B5EF4-FFF2-40B4-BE49-F238E27FC236}">
                <a16:creationId xmlns:a16="http://schemas.microsoft.com/office/drawing/2014/main" id="{5FF60DEC-D8EC-4495-BE6A-01C81A9584D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15714" name="灯片编号占位符 5">
            <a:extLst>
              <a:ext uri="{FF2B5EF4-FFF2-40B4-BE49-F238E27FC236}">
                <a16:creationId xmlns:a16="http://schemas.microsoft.com/office/drawing/2014/main" id="{D461F687-EA0F-4685-938A-A431E8CF97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52D3C41-1BBE-4517-A104-494BC5DF6E02}" type="slidenum">
              <a:rPr lang="en-US" altLang="zh-CN" sz="1400"/>
              <a:pPr>
                <a:spcBef>
                  <a:spcPct val="0"/>
                </a:spcBef>
                <a:buFontTx/>
                <a:buNone/>
              </a:pPr>
              <a:t>63</a:t>
            </a:fld>
            <a:endParaRPr lang="en-US" altLang="zh-CN" sz="1400"/>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1" name="Rectangle 2">
            <a:extLst>
              <a:ext uri="{FF2B5EF4-FFF2-40B4-BE49-F238E27FC236}">
                <a16:creationId xmlns:a16="http://schemas.microsoft.com/office/drawing/2014/main" id="{0C845806-8D2C-4A85-8568-904F50346C8F}"/>
              </a:ext>
            </a:extLst>
          </p:cNvPr>
          <p:cNvSpPr>
            <a:spLocks noGrp="1" noChangeArrowheads="1"/>
          </p:cNvSpPr>
          <p:nvPr>
            <p:ph type="title"/>
          </p:nvPr>
        </p:nvSpPr>
        <p:spPr>
          <a:xfrm>
            <a:off x="457200" y="381000"/>
            <a:ext cx="7512050" cy="863600"/>
          </a:xfrm>
          <a:noFill/>
        </p:spPr>
        <p:txBody>
          <a:bodyPr lIns="92075" tIns="46038" rIns="92075" bIns="46038"/>
          <a:lstStyle/>
          <a:p>
            <a:r>
              <a:rPr lang="zh-CN" altLang="en-US" sz="4300">
                <a:solidFill>
                  <a:srgbClr val="FF3300"/>
                </a:solidFill>
                <a:latin typeface="Times New Roman" panose="02020603050405020304" pitchFamily="18" charset="0"/>
                <a:ea typeface="宋体" panose="02010600030101010101" pitchFamily="2" charset="-122"/>
              </a:rPr>
              <a:t>       </a:t>
            </a:r>
            <a:r>
              <a:rPr lang="en-US" altLang="zh-CN" sz="4300" b="1">
                <a:solidFill>
                  <a:srgbClr val="0916BD"/>
                </a:solidFill>
                <a:latin typeface="Times New Roman" panose="02020603050405020304" pitchFamily="18" charset="0"/>
                <a:ea typeface="宋体" panose="02010600030101010101" pitchFamily="2" charset="-122"/>
              </a:rPr>
              <a:t>Thank You</a:t>
            </a:r>
          </a:p>
        </p:txBody>
      </p:sp>
      <p:sp>
        <p:nvSpPr>
          <p:cNvPr id="116738" name="日期占位符 3">
            <a:extLst>
              <a:ext uri="{FF2B5EF4-FFF2-40B4-BE49-F238E27FC236}">
                <a16:creationId xmlns:a16="http://schemas.microsoft.com/office/drawing/2014/main" id="{842F50AD-EDC5-40AC-A7E1-FF3679A5749D}"/>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A98BA12-1599-46D4-A512-644C9A397E53}" type="datetime1">
              <a:rPr lang="zh-CN" altLang="en-US" sz="1400" smtClean="0"/>
              <a:pPr>
                <a:spcBef>
                  <a:spcPct val="0"/>
                </a:spcBef>
                <a:buFontTx/>
                <a:buNone/>
              </a:pPr>
              <a:t>2021/11/2</a:t>
            </a:fld>
            <a:endParaRPr lang="en-US" altLang="zh-CN" sz="1400"/>
          </a:p>
        </p:txBody>
      </p:sp>
      <p:sp>
        <p:nvSpPr>
          <p:cNvPr id="116739" name="页脚占位符 4">
            <a:extLst>
              <a:ext uri="{FF2B5EF4-FFF2-40B4-BE49-F238E27FC236}">
                <a16:creationId xmlns:a16="http://schemas.microsoft.com/office/drawing/2014/main" id="{9AEE913C-CE5D-4B13-81D1-08204DCDEF5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16740" name="灯片编号占位符 5">
            <a:extLst>
              <a:ext uri="{FF2B5EF4-FFF2-40B4-BE49-F238E27FC236}">
                <a16:creationId xmlns:a16="http://schemas.microsoft.com/office/drawing/2014/main" id="{C5414314-A3B6-4608-AE8A-BBCB5A3594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FC7015-1309-4BC1-96CC-5067097A10BF}" type="slidenum">
              <a:rPr lang="zh-CN" altLang="en-US" sz="1400"/>
              <a:pPr>
                <a:spcBef>
                  <a:spcPct val="0"/>
                </a:spcBef>
                <a:buFontTx/>
                <a:buNone/>
              </a:pPr>
              <a:t>64</a:t>
            </a:fld>
            <a:endParaRPr lang="en-US" altLang="zh-CN" sz="1400"/>
          </a:p>
        </p:txBody>
      </p:sp>
      <p:sp>
        <p:nvSpPr>
          <p:cNvPr id="116742" name="Rectangle 5">
            <a:extLst>
              <a:ext uri="{FF2B5EF4-FFF2-40B4-BE49-F238E27FC236}">
                <a16:creationId xmlns:a16="http://schemas.microsoft.com/office/drawing/2014/main" id="{9DF7EEB5-25D1-4CCD-9204-6CC1B4FF75B8}"/>
              </a:ext>
            </a:extLst>
          </p:cNvPr>
          <p:cNvSpPr>
            <a:spLocks noChangeArrowheads="1"/>
          </p:cNvSpPr>
          <p:nvPr/>
        </p:nvSpPr>
        <p:spPr bwMode="auto">
          <a:xfrm>
            <a:off x="1258888" y="5607050"/>
            <a:ext cx="6985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15000"/>
              </a:spcBef>
              <a:buFontTx/>
              <a:buNone/>
            </a:pPr>
            <a:r>
              <a:rPr lang="zh-CN" altLang="en-US" sz="3600">
                <a:solidFill>
                  <a:srgbClr val="008000"/>
                </a:solidFill>
                <a:latin typeface="华文细黑" panose="02010600040101010101" pitchFamily="2" charset="-122"/>
                <a:ea typeface="华文细黑" panose="02010600040101010101" pitchFamily="2" charset="-122"/>
              </a:rPr>
              <a:t>人工智能 </a:t>
            </a:r>
            <a:r>
              <a:rPr lang="en-US" altLang="zh-CN" sz="3600">
                <a:solidFill>
                  <a:srgbClr val="008000"/>
                </a:solidFill>
                <a:latin typeface="Times New Roman" panose="02020603050405020304" pitchFamily="18" charset="0"/>
                <a:ea typeface="宋体" panose="02010600030101010101" pitchFamily="2" charset="-122"/>
              </a:rPr>
              <a:t>http://www.intsci.ac.cn/</a:t>
            </a:r>
          </a:p>
        </p:txBody>
      </p:sp>
      <p:pic>
        <p:nvPicPr>
          <p:cNvPr id="116743" name="Picture 6" descr="left-brain-right-brain">
            <a:extLst>
              <a:ext uri="{FF2B5EF4-FFF2-40B4-BE49-F238E27FC236}">
                <a16:creationId xmlns:a16="http://schemas.microsoft.com/office/drawing/2014/main" id="{07644706-CE26-4BC9-B6DB-6A96749C4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1679575"/>
            <a:ext cx="3524250"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7977FB3-A83E-4D3F-B9C9-8FAB5EE1AB3F}"/>
              </a:ext>
            </a:extLst>
          </p:cNvPr>
          <p:cNvSpPr>
            <a:spLocks noGrp="1" noChangeArrowheads="1"/>
          </p:cNvSpPr>
          <p:nvPr>
            <p:ph type="title"/>
          </p:nvPr>
        </p:nvSpPr>
        <p:spPr/>
        <p:txBody>
          <a:bodyPr/>
          <a:lstStyle/>
          <a:p>
            <a:r>
              <a:rPr lang="zh-CN" altLang="en-US" b="1">
                <a:solidFill>
                  <a:schemeClr val="accent2"/>
                </a:solidFill>
                <a:latin typeface="黑体" panose="02010609060101010101" pitchFamily="49" charset="-122"/>
                <a:ea typeface="黑体" panose="02010609060101010101" pitchFamily="49" charset="-122"/>
              </a:rPr>
              <a:t>三段论的公理</a:t>
            </a:r>
            <a:endParaRPr lang="zh-CN" altLang="zh-CN">
              <a:solidFill>
                <a:schemeClr val="accent2"/>
              </a:solidFill>
              <a:latin typeface="黑体" panose="02010609060101010101" pitchFamily="49" charset="-122"/>
              <a:ea typeface="黑体" panose="02010609060101010101" pitchFamily="49" charset="-122"/>
            </a:endParaRPr>
          </a:p>
        </p:txBody>
      </p:sp>
      <p:sp>
        <p:nvSpPr>
          <p:cNvPr id="15363" name="Rectangle 3">
            <a:extLst>
              <a:ext uri="{FF2B5EF4-FFF2-40B4-BE49-F238E27FC236}">
                <a16:creationId xmlns:a16="http://schemas.microsoft.com/office/drawing/2014/main" id="{FBFD1BE3-DEAD-4368-800D-AF8B0DA6EAE4}"/>
              </a:ext>
            </a:extLst>
          </p:cNvPr>
          <p:cNvSpPr>
            <a:spLocks noGrp="1" noChangeArrowheads="1"/>
          </p:cNvSpPr>
          <p:nvPr>
            <p:ph idx="1"/>
          </p:nvPr>
        </p:nvSpPr>
        <p:spPr>
          <a:xfrm>
            <a:off x="642938" y="1285875"/>
            <a:ext cx="7772400" cy="4114800"/>
          </a:xfrm>
        </p:spPr>
        <p:txBody>
          <a:bodyPr>
            <a:normAutofit fontScale="92500"/>
          </a:bodyPr>
          <a:lstStyle/>
          <a:p>
            <a:pPr>
              <a:lnSpc>
                <a:spcPts val="3600"/>
              </a:lnSpc>
              <a:spcBef>
                <a:spcPct val="0"/>
              </a:spcBef>
            </a:pPr>
            <a:r>
              <a:rPr lang="zh-CN" altLang="en-US" sz="2800">
                <a:latin typeface="华文细黑" panose="02010600040101010101" pitchFamily="2" charset="-122"/>
                <a:ea typeface="华文细黑" panose="02010600040101010101" pitchFamily="2" charset="-122"/>
              </a:rPr>
              <a:t>三段论的公理是三段论推理的基本依据。三段论的公理是客观事物的最一般、最普遍的关系在人们思维中的反映，是在人类长期反复实践中被总结出来的，并不断被实践所证明的，具有不证自明性。</a:t>
            </a:r>
          </a:p>
          <a:p>
            <a:pPr>
              <a:lnSpc>
                <a:spcPts val="3600"/>
              </a:lnSpc>
              <a:spcBef>
                <a:spcPct val="0"/>
              </a:spcBef>
            </a:pPr>
            <a:r>
              <a:rPr lang="zh-CN" altLang="en-US" sz="2800">
                <a:latin typeface="华文细黑" panose="02010600040101010101" pitchFamily="2" charset="-122"/>
                <a:ea typeface="华文细黑" panose="02010600040101010101" pitchFamily="2" charset="-122"/>
              </a:rPr>
              <a:t>三段论的公理内容：对一类事物的全部有所断定（肯定或否定），则对该类事物的部分也就有所断定（肯定或否定）。三段论的公理用图表示如下：</a:t>
            </a:r>
          </a:p>
        </p:txBody>
      </p:sp>
      <p:sp>
        <p:nvSpPr>
          <p:cNvPr id="15364" name="日期占位符 3">
            <a:extLst>
              <a:ext uri="{FF2B5EF4-FFF2-40B4-BE49-F238E27FC236}">
                <a16:creationId xmlns:a16="http://schemas.microsoft.com/office/drawing/2014/main" id="{5ABDB0BB-D998-4A4A-A7F7-EB1BA8863D1E}"/>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DF0559B-10D2-4851-A58E-E57D7E8B3759}" type="datetime1">
              <a:rPr lang="zh-CN" altLang="en-US" sz="1400" smtClean="0"/>
              <a:pPr>
                <a:spcBef>
                  <a:spcPct val="0"/>
                </a:spcBef>
                <a:buFontTx/>
                <a:buNone/>
              </a:pPr>
              <a:t>2021/11/2</a:t>
            </a:fld>
            <a:endParaRPr lang="en-US" altLang="zh-CN" sz="1400"/>
          </a:p>
        </p:txBody>
      </p:sp>
      <p:sp>
        <p:nvSpPr>
          <p:cNvPr id="15366" name="页脚占位符 5">
            <a:extLst>
              <a:ext uri="{FF2B5EF4-FFF2-40B4-BE49-F238E27FC236}">
                <a16:creationId xmlns:a16="http://schemas.microsoft.com/office/drawing/2014/main" id="{26D08DE7-D6FB-46F4-A2CE-0E94BCBCB9C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5365" name="灯片编号占位符 4">
            <a:extLst>
              <a:ext uri="{FF2B5EF4-FFF2-40B4-BE49-F238E27FC236}">
                <a16:creationId xmlns:a16="http://schemas.microsoft.com/office/drawing/2014/main" id="{0E91320F-12DB-44D0-920B-5AE313A31F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9AF43D8-0C02-4646-AFA1-232F4444696C}" type="slidenum">
              <a:rPr lang="zh-CN" altLang="en-US" sz="1400"/>
              <a:pPr>
                <a:spcBef>
                  <a:spcPct val="0"/>
                </a:spcBef>
                <a:buFontTx/>
                <a:buNone/>
              </a:pPr>
              <a:t>7</a:t>
            </a:fld>
            <a:endParaRPr lang="en-US" altLang="zh-CN"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E7F58A2-1678-4B7A-A5B1-48EBC8992B3F}"/>
              </a:ext>
            </a:extLst>
          </p:cNvPr>
          <p:cNvSpPr>
            <a:spLocks noGrp="1"/>
          </p:cNvSpPr>
          <p:nvPr>
            <p:ph type="dt" sz="half" idx="10"/>
          </p:nvPr>
        </p:nvSpPr>
        <p:spPr/>
        <p:txBody>
          <a:bodyPr/>
          <a:lstStyle/>
          <a:p>
            <a:pPr>
              <a:defRPr/>
            </a:pPr>
            <a:fld id="{BDEF3BD6-F85E-4A46-B904-02D659D4CC06}" type="datetime1">
              <a:rPr lang="zh-CN" altLang="en-US" smtClean="0"/>
              <a:pPr>
                <a:defRPr/>
              </a:pPr>
              <a:t>2021/11/2</a:t>
            </a:fld>
            <a:endParaRPr lang="en-US" altLang="zh-CN"/>
          </a:p>
        </p:txBody>
      </p:sp>
      <p:sp>
        <p:nvSpPr>
          <p:cNvPr id="5" name="页脚占位符 4">
            <a:extLst>
              <a:ext uri="{FF2B5EF4-FFF2-40B4-BE49-F238E27FC236}">
                <a16:creationId xmlns:a16="http://schemas.microsoft.com/office/drawing/2014/main" id="{C66D1BE4-21CF-4FC2-AC66-15BCAFF7351C}"/>
              </a:ext>
            </a:extLst>
          </p:cNvPr>
          <p:cNvSpPr>
            <a:spLocks noGrp="1"/>
          </p:cNvSpPr>
          <p:nvPr>
            <p:ph type="ftr" sz="quarter" idx="11"/>
          </p:nvPr>
        </p:nvSpPr>
        <p:spPr/>
        <p:txBody>
          <a:bodyPr/>
          <a:lstStyle/>
          <a:p>
            <a:pPr>
              <a:defRPr/>
            </a:pPr>
            <a:r>
              <a:rPr lang="zh-CN" altLang="en-US"/>
              <a:t>史忠植 人工智能导论：自动推理 </a:t>
            </a:r>
            <a:endParaRPr lang="en-US" altLang="zh-CN"/>
          </a:p>
        </p:txBody>
      </p:sp>
      <p:sp>
        <p:nvSpPr>
          <p:cNvPr id="6" name="灯片编号占位符 5">
            <a:extLst>
              <a:ext uri="{FF2B5EF4-FFF2-40B4-BE49-F238E27FC236}">
                <a16:creationId xmlns:a16="http://schemas.microsoft.com/office/drawing/2014/main" id="{8F05E5CB-2C8D-429A-9451-5815954E001E}"/>
              </a:ext>
            </a:extLst>
          </p:cNvPr>
          <p:cNvSpPr>
            <a:spLocks noGrp="1"/>
          </p:cNvSpPr>
          <p:nvPr>
            <p:ph type="sldNum" sz="quarter" idx="12"/>
          </p:nvPr>
        </p:nvSpPr>
        <p:spPr/>
        <p:txBody>
          <a:bodyPr/>
          <a:lstStyle/>
          <a:p>
            <a:fld id="{A84D0B03-DB3E-46EA-9A91-159D0CFDE620}" type="slidenum">
              <a:rPr lang="zh-CN" altLang="en-US" smtClean="0"/>
              <a:pPr/>
              <a:t>8</a:t>
            </a:fld>
            <a:endParaRPr lang="en-US" altLang="zh-CN"/>
          </a:p>
        </p:txBody>
      </p:sp>
      <p:sp>
        <p:nvSpPr>
          <p:cNvPr id="7" name="Rectangle 2">
            <a:extLst>
              <a:ext uri="{FF2B5EF4-FFF2-40B4-BE49-F238E27FC236}">
                <a16:creationId xmlns:a16="http://schemas.microsoft.com/office/drawing/2014/main" id="{200C8F7C-4AC5-47B7-9E22-B0A2506A1ECC}"/>
              </a:ext>
            </a:extLst>
          </p:cNvPr>
          <p:cNvSpPr txBox="1">
            <a:spLocks noChangeArrowheads="1"/>
          </p:cNvSpPr>
          <p:nvPr/>
        </p:nvSpPr>
        <p:spPr>
          <a:xfrm>
            <a:off x="1071563" y="0"/>
            <a:ext cx="7793037" cy="146208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fontAlgn="auto">
              <a:spcAft>
                <a:spcPts val="0"/>
              </a:spcAft>
            </a:pPr>
            <a:r>
              <a:rPr lang="zh-CN" altLang="en-US" b="1">
                <a:solidFill>
                  <a:schemeClr val="accent2"/>
                </a:solidFill>
                <a:latin typeface="黑体" panose="02010609060101010101" pitchFamily="49" charset="-122"/>
                <a:ea typeface="黑体" panose="02010609060101010101" pitchFamily="49" charset="-122"/>
              </a:rPr>
              <a:t>三段论的公理</a:t>
            </a:r>
            <a:endParaRPr lang="zh-CN" altLang="zh-CN" dirty="0">
              <a:solidFill>
                <a:schemeClr val="accent2"/>
              </a:solidFill>
              <a:latin typeface="黑体" panose="02010609060101010101" pitchFamily="49" charset="-122"/>
              <a:ea typeface="黑体" panose="02010609060101010101" pitchFamily="49" charset="-122"/>
            </a:endParaRPr>
          </a:p>
        </p:txBody>
      </p:sp>
      <p:grpSp>
        <p:nvGrpSpPr>
          <p:cNvPr id="8" name="组合 16">
            <a:extLst>
              <a:ext uri="{FF2B5EF4-FFF2-40B4-BE49-F238E27FC236}">
                <a16:creationId xmlns:a16="http://schemas.microsoft.com/office/drawing/2014/main" id="{5BDCB4D7-DB15-48C8-B592-A35728BCDC94}"/>
              </a:ext>
            </a:extLst>
          </p:cNvPr>
          <p:cNvGrpSpPr>
            <a:grpSpLocks/>
          </p:cNvGrpSpPr>
          <p:nvPr/>
        </p:nvGrpSpPr>
        <p:grpSpPr bwMode="auto">
          <a:xfrm>
            <a:off x="1857375" y="1928813"/>
            <a:ext cx="1155700" cy="1090612"/>
            <a:chOff x="1835150" y="2571744"/>
            <a:chExt cx="1155681" cy="1090613"/>
          </a:xfrm>
        </p:grpSpPr>
        <p:sp>
          <p:nvSpPr>
            <p:cNvPr id="9" name="Oval 32">
              <a:extLst>
                <a:ext uri="{FF2B5EF4-FFF2-40B4-BE49-F238E27FC236}">
                  <a16:creationId xmlns:a16="http://schemas.microsoft.com/office/drawing/2014/main" id="{7067D503-21CC-490C-8C4C-470953F053CA}"/>
                </a:ext>
              </a:extLst>
            </p:cNvPr>
            <p:cNvSpPr>
              <a:spLocks noChangeArrowheads="1"/>
            </p:cNvSpPr>
            <p:nvPr/>
          </p:nvSpPr>
          <p:spPr bwMode="auto">
            <a:xfrm>
              <a:off x="2051050" y="2852738"/>
              <a:ext cx="800100" cy="750887"/>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0" name="Oval 33">
              <a:extLst>
                <a:ext uri="{FF2B5EF4-FFF2-40B4-BE49-F238E27FC236}">
                  <a16:creationId xmlns:a16="http://schemas.microsoft.com/office/drawing/2014/main" id="{8CEB43F4-4087-4C60-91AF-1C47776D4CAD}"/>
                </a:ext>
              </a:extLst>
            </p:cNvPr>
            <p:cNvSpPr>
              <a:spLocks noChangeArrowheads="1"/>
            </p:cNvSpPr>
            <p:nvPr/>
          </p:nvSpPr>
          <p:spPr bwMode="auto">
            <a:xfrm>
              <a:off x="2268538" y="3068638"/>
              <a:ext cx="360362" cy="29845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1" name="Oval 34">
              <a:extLst>
                <a:ext uri="{FF2B5EF4-FFF2-40B4-BE49-F238E27FC236}">
                  <a16:creationId xmlns:a16="http://schemas.microsoft.com/office/drawing/2014/main" id="{EDAC6737-DAF0-443C-B8C3-303B9C267DED}"/>
                </a:ext>
              </a:extLst>
            </p:cNvPr>
            <p:cNvSpPr>
              <a:spLocks noChangeArrowheads="1"/>
            </p:cNvSpPr>
            <p:nvPr/>
          </p:nvSpPr>
          <p:spPr bwMode="auto">
            <a:xfrm>
              <a:off x="1857356" y="2571744"/>
              <a:ext cx="1133475" cy="109061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2" name="Text Box 35">
              <a:extLst>
                <a:ext uri="{FF2B5EF4-FFF2-40B4-BE49-F238E27FC236}">
                  <a16:creationId xmlns:a16="http://schemas.microsoft.com/office/drawing/2014/main" id="{6C2F1840-611F-45C7-89BD-8672CF76AD0D}"/>
                </a:ext>
              </a:extLst>
            </p:cNvPr>
            <p:cNvSpPr txBox="1">
              <a:spLocks noChangeArrowheads="1"/>
            </p:cNvSpPr>
            <p:nvPr/>
          </p:nvSpPr>
          <p:spPr bwMode="auto">
            <a:xfrm>
              <a:off x="1835150" y="3068638"/>
              <a:ext cx="9334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zh-CN" sz="1000">
                  <a:latin typeface="Times New Roman" panose="02020603050405020304" pitchFamily="18" charset="0"/>
                  <a:ea typeface="宋体" panose="02010600030101010101" pitchFamily="2" charset="-122"/>
                </a:rPr>
                <a:t>P   M  S</a:t>
              </a:r>
              <a:endParaRPr lang="en-US" altLang="zh-CN" sz="2400">
                <a:ea typeface="宋体" panose="02010600030101010101" pitchFamily="2" charset="-122"/>
              </a:endParaRPr>
            </a:p>
          </p:txBody>
        </p:sp>
      </p:grpSp>
      <p:grpSp>
        <p:nvGrpSpPr>
          <p:cNvPr id="13" name="组合 17">
            <a:extLst>
              <a:ext uri="{FF2B5EF4-FFF2-40B4-BE49-F238E27FC236}">
                <a16:creationId xmlns:a16="http://schemas.microsoft.com/office/drawing/2014/main" id="{16299D52-31A2-4AB2-B272-03868A285409}"/>
              </a:ext>
            </a:extLst>
          </p:cNvPr>
          <p:cNvGrpSpPr>
            <a:grpSpLocks/>
          </p:cNvGrpSpPr>
          <p:nvPr/>
        </p:nvGrpSpPr>
        <p:grpSpPr bwMode="auto">
          <a:xfrm>
            <a:off x="4857750" y="1857375"/>
            <a:ext cx="1736725" cy="936625"/>
            <a:chOff x="4787900" y="2565400"/>
            <a:chExt cx="1736725" cy="936625"/>
          </a:xfrm>
        </p:grpSpPr>
        <p:sp>
          <p:nvSpPr>
            <p:cNvPr id="14" name="Oval 36">
              <a:extLst>
                <a:ext uri="{FF2B5EF4-FFF2-40B4-BE49-F238E27FC236}">
                  <a16:creationId xmlns:a16="http://schemas.microsoft.com/office/drawing/2014/main" id="{ADE44F6C-B648-4665-BC7C-776FBAA2CE91}"/>
                </a:ext>
              </a:extLst>
            </p:cNvPr>
            <p:cNvSpPr>
              <a:spLocks noChangeArrowheads="1"/>
            </p:cNvSpPr>
            <p:nvPr/>
          </p:nvSpPr>
          <p:spPr bwMode="auto">
            <a:xfrm>
              <a:off x="5003800" y="2781300"/>
              <a:ext cx="400050"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5" name="Oval 37">
              <a:extLst>
                <a:ext uri="{FF2B5EF4-FFF2-40B4-BE49-F238E27FC236}">
                  <a16:creationId xmlns:a16="http://schemas.microsoft.com/office/drawing/2014/main" id="{31AEECA5-3BE6-4486-914E-D96A89A55B93}"/>
                </a:ext>
              </a:extLst>
            </p:cNvPr>
            <p:cNvSpPr>
              <a:spLocks noChangeArrowheads="1"/>
            </p:cNvSpPr>
            <p:nvPr/>
          </p:nvSpPr>
          <p:spPr bwMode="auto">
            <a:xfrm>
              <a:off x="4787900" y="2565400"/>
              <a:ext cx="798513" cy="83502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6" name="Oval 38">
              <a:extLst>
                <a:ext uri="{FF2B5EF4-FFF2-40B4-BE49-F238E27FC236}">
                  <a16:creationId xmlns:a16="http://schemas.microsoft.com/office/drawing/2014/main" id="{293206BE-AD86-440C-A687-1C1306F3F34F}"/>
                </a:ext>
              </a:extLst>
            </p:cNvPr>
            <p:cNvSpPr>
              <a:spLocks noChangeArrowheads="1"/>
            </p:cNvSpPr>
            <p:nvPr/>
          </p:nvSpPr>
          <p:spPr bwMode="auto">
            <a:xfrm>
              <a:off x="5724525" y="2708275"/>
              <a:ext cx="800100" cy="79375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zh-CN" altLang="en-US" sz="2400">
                <a:ea typeface="宋体" panose="02010600030101010101" pitchFamily="2" charset="-122"/>
              </a:endParaRPr>
            </a:p>
          </p:txBody>
        </p:sp>
        <p:sp>
          <p:nvSpPr>
            <p:cNvPr id="17" name="Text Box 39">
              <a:extLst>
                <a:ext uri="{FF2B5EF4-FFF2-40B4-BE49-F238E27FC236}">
                  <a16:creationId xmlns:a16="http://schemas.microsoft.com/office/drawing/2014/main" id="{00431D9E-A233-4442-8F9F-DE4B91715851}"/>
                </a:ext>
              </a:extLst>
            </p:cNvPr>
            <p:cNvSpPr txBox="1">
              <a:spLocks noChangeArrowheads="1"/>
            </p:cNvSpPr>
            <p:nvPr/>
          </p:nvSpPr>
          <p:spPr bwMode="auto">
            <a:xfrm>
              <a:off x="5219700" y="2852738"/>
              <a:ext cx="1133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zh-CN" sz="1000">
                  <a:latin typeface="Times New Roman" panose="02020603050405020304" pitchFamily="18" charset="0"/>
                  <a:ea typeface="宋体" panose="02010600030101010101" pitchFamily="2" charset="-122"/>
                </a:rPr>
                <a:t>S   M       P</a:t>
              </a:r>
              <a:endParaRPr lang="en-US" altLang="zh-CN" sz="2400">
                <a:ea typeface="宋体" panose="02010600030101010101" pitchFamily="2" charset="-122"/>
              </a:endParaRPr>
            </a:p>
          </p:txBody>
        </p:sp>
      </p:grpSp>
      <p:sp>
        <p:nvSpPr>
          <p:cNvPr id="18" name="Text Box 40">
            <a:extLst>
              <a:ext uri="{FF2B5EF4-FFF2-40B4-BE49-F238E27FC236}">
                <a16:creationId xmlns:a16="http://schemas.microsoft.com/office/drawing/2014/main" id="{101B6753-F774-465F-91C2-411054EAFF0F}"/>
              </a:ext>
            </a:extLst>
          </p:cNvPr>
          <p:cNvSpPr txBox="1">
            <a:spLocks noChangeArrowheads="1"/>
          </p:cNvSpPr>
          <p:nvPr/>
        </p:nvSpPr>
        <p:spPr bwMode="auto">
          <a:xfrm>
            <a:off x="2071688" y="3357563"/>
            <a:ext cx="121443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zh-CN" altLang="en-US" sz="2400">
                <a:latin typeface="Times New Roman" panose="02020603050405020304" pitchFamily="18" charset="0"/>
                <a:ea typeface="宋体" panose="02010600030101010101" pitchFamily="2" charset="-122"/>
              </a:rPr>
              <a:t>图</a:t>
            </a:r>
            <a:r>
              <a:rPr lang="en-US" altLang="zh-CN" sz="2400">
                <a:latin typeface="Times New Roman" panose="02020603050405020304" pitchFamily="18" charset="0"/>
                <a:ea typeface="宋体" panose="02010600030101010101" pitchFamily="2" charset="-122"/>
              </a:rPr>
              <a:t>1</a:t>
            </a:r>
            <a:endParaRPr lang="en-US" altLang="zh-CN" sz="2400">
              <a:ea typeface="宋体" panose="02010600030101010101" pitchFamily="2" charset="-122"/>
            </a:endParaRPr>
          </a:p>
        </p:txBody>
      </p:sp>
      <p:sp>
        <p:nvSpPr>
          <p:cNvPr id="19" name="Text Box 41">
            <a:extLst>
              <a:ext uri="{FF2B5EF4-FFF2-40B4-BE49-F238E27FC236}">
                <a16:creationId xmlns:a16="http://schemas.microsoft.com/office/drawing/2014/main" id="{97A8099A-815B-481B-A932-B5F90DE96ABC}"/>
              </a:ext>
            </a:extLst>
          </p:cNvPr>
          <p:cNvSpPr txBox="1">
            <a:spLocks noChangeArrowheads="1"/>
          </p:cNvSpPr>
          <p:nvPr/>
        </p:nvSpPr>
        <p:spPr bwMode="auto">
          <a:xfrm>
            <a:off x="5429250" y="3286125"/>
            <a:ext cx="11430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zh-CN" altLang="en-US" sz="2400">
                <a:latin typeface="Times New Roman" panose="02020603050405020304" pitchFamily="18" charset="0"/>
                <a:ea typeface="宋体" panose="02010600030101010101" pitchFamily="2" charset="-122"/>
              </a:rPr>
              <a:t>图</a:t>
            </a:r>
            <a:r>
              <a:rPr lang="en-US" altLang="zh-CN" sz="2400">
                <a:latin typeface="Times New Roman" panose="02020603050405020304" pitchFamily="18" charset="0"/>
                <a:ea typeface="宋体" panose="02010600030101010101" pitchFamily="2" charset="-122"/>
              </a:rPr>
              <a:t>2</a:t>
            </a:r>
            <a:endParaRPr lang="en-US" altLang="zh-CN" sz="2400">
              <a:ea typeface="宋体" panose="02010600030101010101" pitchFamily="2" charset="-122"/>
            </a:endParaRPr>
          </a:p>
        </p:txBody>
      </p:sp>
      <p:sp>
        <p:nvSpPr>
          <p:cNvPr id="20" name="矩形 15">
            <a:extLst>
              <a:ext uri="{FF2B5EF4-FFF2-40B4-BE49-F238E27FC236}">
                <a16:creationId xmlns:a16="http://schemas.microsoft.com/office/drawing/2014/main" id="{2FEB1602-B1D6-4CA9-8BAB-16ED1BE0C42F}"/>
              </a:ext>
            </a:extLst>
          </p:cNvPr>
          <p:cNvSpPr>
            <a:spLocks noChangeArrowheads="1"/>
          </p:cNvSpPr>
          <p:nvPr/>
        </p:nvSpPr>
        <p:spPr bwMode="auto">
          <a:xfrm>
            <a:off x="642938" y="3857625"/>
            <a:ext cx="7786687"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ts val="3200"/>
              </a:lnSpc>
              <a:spcBef>
                <a:spcPct val="0"/>
              </a:spcBef>
            </a:pPr>
            <a:r>
              <a:rPr lang="zh-CN" altLang="en-US" sz="2400" dirty="0">
                <a:latin typeface="华文细黑" panose="02010600040101010101" pitchFamily="2" charset="-122"/>
                <a:ea typeface="华文细黑" panose="02010600040101010101" pitchFamily="2" charset="-122"/>
              </a:rPr>
              <a:t> 在图</a:t>
            </a:r>
            <a:r>
              <a:rPr lang="en-US" altLang="zh-CN" sz="2400" dirty="0">
                <a:latin typeface="华文细黑" panose="02010600040101010101" pitchFamily="2" charset="-122"/>
                <a:ea typeface="华文细黑" panose="02010600040101010101" pitchFamily="2" charset="-122"/>
              </a:rPr>
              <a:t>1</a:t>
            </a:r>
            <a:r>
              <a:rPr lang="zh-CN" altLang="en-US" sz="2400" dirty="0">
                <a:latin typeface="华文细黑" panose="02010600040101010101" pitchFamily="2" charset="-122"/>
                <a:ea typeface="华文细黑" panose="02010600040101010101" pitchFamily="2" charset="-122"/>
              </a:rPr>
              <a:t>中，</a:t>
            </a:r>
            <a:r>
              <a:rPr lang="en-US" altLang="zh-CN" sz="2400" dirty="0">
                <a:latin typeface="华文细黑" panose="02010600040101010101" pitchFamily="2" charset="-122"/>
                <a:ea typeface="华文细黑" panose="02010600040101010101" pitchFamily="2" charset="-122"/>
              </a:rPr>
              <a:t>M</a:t>
            </a:r>
            <a:r>
              <a:rPr lang="zh-CN" altLang="en-US" sz="2400" dirty="0">
                <a:latin typeface="华文细黑" panose="02010600040101010101" pitchFamily="2" charset="-122"/>
                <a:ea typeface="华文细黑" panose="02010600040101010101" pitchFamily="2" charset="-122"/>
              </a:rPr>
              <a:t>类全部包含在</a:t>
            </a:r>
            <a:r>
              <a:rPr lang="en-US" altLang="zh-CN" sz="2400" dirty="0">
                <a:latin typeface="华文细黑" panose="02010600040101010101" pitchFamily="2" charset="-122"/>
                <a:ea typeface="华文细黑" panose="02010600040101010101" pitchFamily="2" charset="-122"/>
              </a:rPr>
              <a:t>P</a:t>
            </a:r>
            <a:r>
              <a:rPr lang="zh-CN" altLang="en-US" sz="2400" dirty="0">
                <a:latin typeface="华文细黑" panose="02010600040101010101" pitchFamily="2" charset="-122"/>
                <a:ea typeface="华文细黑" panose="02010600040101010101" pitchFamily="2" charset="-122"/>
              </a:rPr>
              <a:t>类中（所有</a:t>
            </a:r>
            <a:r>
              <a:rPr lang="en-US" altLang="zh-CN" sz="2400" dirty="0">
                <a:latin typeface="华文细黑" panose="02010600040101010101" pitchFamily="2" charset="-122"/>
                <a:ea typeface="华文细黑" panose="02010600040101010101" pitchFamily="2" charset="-122"/>
              </a:rPr>
              <a:t>M</a:t>
            </a:r>
            <a:r>
              <a:rPr lang="zh-CN" altLang="en-US" sz="2400" dirty="0">
                <a:latin typeface="华文细黑" panose="02010600040101010101" pitchFamily="2" charset="-122"/>
                <a:ea typeface="华文细黑" panose="02010600040101010101" pitchFamily="2" charset="-122"/>
              </a:rPr>
              <a:t>是</a:t>
            </a:r>
            <a:r>
              <a:rPr lang="en-US" altLang="zh-CN" sz="2400" dirty="0">
                <a:latin typeface="华文细黑" panose="02010600040101010101" pitchFamily="2" charset="-122"/>
                <a:ea typeface="华文细黑" panose="02010600040101010101" pitchFamily="2" charset="-122"/>
              </a:rPr>
              <a:t>P</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S</a:t>
            </a:r>
            <a:r>
              <a:rPr lang="zh-CN" altLang="en-US" sz="2400" dirty="0">
                <a:latin typeface="华文细黑" panose="02010600040101010101" pitchFamily="2" charset="-122"/>
                <a:ea typeface="华文细黑" panose="02010600040101010101" pitchFamily="2" charset="-122"/>
              </a:rPr>
              <a:t>类是</a:t>
            </a:r>
            <a:r>
              <a:rPr lang="en-US" altLang="zh-CN" sz="2400" dirty="0">
                <a:latin typeface="华文细黑" panose="02010600040101010101" pitchFamily="2" charset="-122"/>
                <a:ea typeface="华文细黑" panose="02010600040101010101" pitchFamily="2" charset="-122"/>
              </a:rPr>
              <a:t>M</a:t>
            </a:r>
            <a:r>
              <a:rPr lang="zh-CN" altLang="en-US" sz="2400" dirty="0">
                <a:latin typeface="华文细黑" panose="02010600040101010101" pitchFamily="2" charset="-122"/>
                <a:ea typeface="华文细黑" panose="02010600040101010101" pitchFamily="2" charset="-122"/>
              </a:rPr>
              <a:t>类的一部分（所有</a:t>
            </a:r>
            <a:r>
              <a:rPr lang="en-US" altLang="zh-CN" sz="2400" dirty="0">
                <a:latin typeface="华文细黑" panose="02010600040101010101" pitchFamily="2" charset="-122"/>
                <a:ea typeface="华文细黑" panose="02010600040101010101" pitchFamily="2" charset="-122"/>
              </a:rPr>
              <a:t>S</a:t>
            </a:r>
            <a:r>
              <a:rPr lang="zh-CN" altLang="en-US" sz="2400" dirty="0">
                <a:latin typeface="华文细黑" panose="02010600040101010101" pitchFamily="2" charset="-122"/>
                <a:ea typeface="华文细黑" panose="02010600040101010101" pitchFamily="2" charset="-122"/>
              </a:rPr>
              <a:t>是</a:t>
            </a:r>
            <a:r>
              <a:rPr lang="en-US" altLang="zh-CN" sz="2400" dirty="0">
                <a:latin typeface="华文细黑" panose="02010600040101010101" pitchFamily="2" charset="-122"/>
                <a:ea typeface="华文细黑" panose="02010600040101010101" pitchFamily="2" charset="-122"/>
              </a:rPr>
              <a:t>M</a:t>
            </a:r>
            <a:r>
              <a:rPr lang="zh-CN" altLang="en-US" sz="2400" dirty="0">
                <a:latin typeface="华文细黑" panose="02010600040101010101" pitchFamily="2" charset="-122"/>
                <a:ea typeface="华文细黑" panose="02010600040101010101" pitchFamily="2" charset="-122"/>
              </a:rPr>
              <a:t>），可见，</a:t>
            </a:r>
            <a:r>
              <a:rPr lang="en-US" altLang="zh-CN" sz="2400" dirty="0">
                <a:latin typeface="华文细黑" panose="02010600040101010101" pitchFamily="2" charset="-122"/>
                <a:ea typeface="华文细黑" panose="02010600040101010101" pitchFamily="2" charset="-122"/>
              </a:rPr>
              <a:t>S</a:t>
            </a:r>
            <a:r>
              <a:rPr lang="zh-CN" altLang="en-US" sz="2400" dirty="0">
                <a:latin typeface="华文细黑" panose="02010600040101010101" pitchFamily="2" charset="-122"/>
                <a:ea typeface="华文细黑" panose="02010600040101010101" pitchFamily="2" charset="-122"/>
              </a:rPr>
              <a:t>类的全部必然包含在</a:t>
            </a:r>
            <a:r>
              <a:rPr lang="en-US" altLang="zh-CN" sz="2400" dirty="0">
                <a:latin typeface="华文细黑" panose="02010600040101010101" pitchFamily="2" charset="-122"/>
                <a:ea typeface="华文细黑" panose="02010600040101010101" pitchFamily="2" charset="-122"/>
              </a:rPr>
              <a:t>P</a:t>
            </a:r>
            <a:r>
              <a:rPr lang="zh-CN" altLang="en-US" sz="2400" dirty="0">
                <a:latin typeface="华文细黑" panose="02010600040101010101" pitchFamily="2" charset="-122"/>
                <a:ea typeface="华文细黑" panose="02010600040101010101" pitchFamily="2" charset="-122"/>
              </a:rPr>
              <a:t>类中的。</a:t>
            </a:r>
            <a:endParaRPr lang="en-US" altLang="zh-CN" sz="2400" dirty="0">
              <a:latin typeface="华文细黑" panose="02010600040101010101" pitchFamily="2" charset="-122"/>
              <a:ea typeface="华文细黑" panose="02010600040101010101" pitchFamily="2" charset="-122"/>
            </a:endParaRPr>
          </a:p>
          <a:p>
            <a:pPr>
              <a:lnSpc>
                <a:spcPts val="3200"/>
              </a:lnSpc>
              <a:spcBef>
                <a:spcPct val="0"/>
              </a:spcBef>
            </a:pPr>
            <a:r>
              <a:rPr lang="zh-CN" altLang="en-US" sz="2400" dirty="0">
                <a:latin typeface="华文细黑" panose="02010600040101010101" pitchFamily="2" charset="-122"/>
                <a:ea typeface="华文细黑" panose="02010600040101010101" pitchFamily="2" charset="-122"/>
              </a:rPr>
              <a:t> 在图</a:t>
            </a:r>
            <a:r>
              <a:rPr lang="en-US" altLang="zh-CN" sz="2400" dirty="0">
                <a:latin typeface="华文细黑" panose="02010600040101010101" pitchFamily="2" charset="-122"/>
                <a:ea typeface="华文细黑" panose="02010600040101010101" pitchFamily="2" charset="-122"/>
              </a:rPr>
              <a:t>2</a:t>
            </a:r>
            <a:r>
              <a:rPr lang="zh-CN" altLang="en-US" sz="2400" dirty="0">
                <a:latin typeface="华文细黑" panose="02010600040101010101" pitchFamily="2" charset="-122"/>
                <a:ea typeface="华文细黑" panose="02010600040101010101" pitchFamily="2" charset="-122"/>
              </a:rPr>
              <a:t>中，</a:t>
            </a:r>
            <a:r>
              <a:rPr lang="en-US" altLang="zh-CN" sz="2400" dirty="0">
                <a:latin typeface="华文细黑" panose="02010600040101010101" pitchFamily="2" charset="-122"/>
                <a:ea typeface="华文细黑" panose="02010600040101010101" pitchFamily="2" charset="-122"/>
              </a:rPr>
              <a:t>M</a:t>
            </a:r>
            <a:r>
              <a:rPr lang="zh-CN" altLang="en-US" sz="2400" dirty="0">
                <a:latin typeface="华文细黑" panose="02010600040101010101" pitchFamily="2" charset="-122"/>
                <a:ea typeface="华文细黑" panose="02010600040101010101" pitchFamily="2" charset="-122"/>
              </a:rPr>
              <a:t>类全部与</a:t>
            </a:r>
            <a:r>
              <a:rPr lang="en-US" altLang="zh-CN" sz="2400" dirty="0">
                <a:latin typeface="华文细黑" panose="02010600040101010101" pitchFamily="2" charset="-122"/>
                <a:ea typeface="华文细黑" panose="02010600040101010101" pitchFamily="2" charset="-122"/>
              </a:rPr>
              <a:t>P</a:t>
            </a:r>
            <a:r>
              <a:rPr lang="zh-CN" altLang="en-US" sz="2400" dirty="0">
                <a:latin typeface="华文细黑" panose="02010600040101010101" pitchFamily="2" charset="-122"/>
                <a:ea typeface="华文细黑" panose="02010600040101010101" pitchFamily="2" charset="-122"/>
              </a:rPr>
              <a:t>类相排斥（所有</a:t>
            </a:r>
            <a:r>
              <a:rPr lang="en-US" altLang="zh-CN" sz="2400" dirty="0">
                <a:latin typeface="华文细黑" panose="02010600040101010101" pitchFamily="2" charset="-122"/>
                <a:ea typeface="华文细黑" panose="02010600040101010101" pitchFamily="2" charset="-122"/>
              </a:rPr>
              <a:t>M</a:t>
            </a:r>
            <a:r>
              <a:rPr lang="zh-CN" altLang="en-US" sz="2400" dirty="0">
                <a:latin typeface="华文细黑" panose="02010600040101010101" pitchFamily="2" charset="-122"/>
                <a:ea typeface="华文细黑" panose="02010600040101010101" pitchFamily="2" charset="-122"/>
              </a:rPr>
              <a:t>不是</a:t>
            </a:r>
            <a:r>
              <a:rPr lang="en-US" altLang="zh-CN" sz="2400" dirty="0">
                <a:latin typeface="华文细黑" panose="02010600040101010101" pitchFamily="2" charset="-122"/>
                <a:ea typeface="华文细黑" panose="02010600040101010101" pitchFamily="2" charset="-122"/>
              </a:rPr>
              <a:t>P</a:t>
            </a:r>
            <a:r>
              <a:rPr lang="zh-CN" altLang="en-US" sz="2400" dirty="0">
                <a:latin typeface="华文细黑" panose="02010600040101010101" pitchFamily="2" charset="-122"/>
                <a:ea typeface="华文细黑" panose="02010600040101010101" pitchFamily="2" charset="-122"/>
              </a:rPr>
              <a:t>），</a:t>
            </a:r>
            <a:r>
              <a:rPr lang="en-US" altLang="zh-CN" sz="2400" dirty="0">
                <a:latin typeface="华文细黑" panose="02010600040101010101" pitchFamily="2" charset="-122"/>
                <a:ea typeface="华文细黑" panose="02010600040101010101" pitchFamily="2" charset="-122"/>
              </a:rPr>
              <a:t>S</a:t>
            </a:r>
            <a:r>
              <a:rPr lang="zh-CN" altLang="en-US" sz="2400" dirty="0">
                <a:latin typeface="华文细黑" panose="02010600040101010101" pitchFamily="2" charset="-122"/>
                <a:ea typeface="华文细黑" panose="02010600040101010101" pitchFamily="2" charset="-122"/>
              </a:rPr>
              <a:t>类是</a:t>
            </a:r>
            <a:r>
              <a:rPr lang="en-US" altLang="zh-CN" sz="2400" dirty="0">
                <a:latin typeface="华文细黑" panose="02010600040101010101" pitchFamily="2" charset="-122"/>
                <a:ea typeface="华文细黑" panose="02010600040101010101" pitchFamily="2" charset="-122"/>
              </a:rPr>
              <a:t>M</a:t>
            </a:r>
            <a:r>
              <a:rPr lang="zh-CN" altLang="en-US" sz="2400" dirty="0">
                <a:latin typeface="华文细黑" panose="02010600040101010101" pitchFamily="2" charset="-122"/>
                <a:ea typeface="华文细黑" panose="02010600040101010101" pitchFamily="2" charset="-122"/>
              </a:rPr>
              <a:t>类的一部分（所有</a:t>
            </a:r>
            <a:r>
              <a:rPr lang="en-US" altLang="zh-CN" sz="2400" dirty="0">
                <a:latin typeface="华文细黑" panose="02010600040101010101" pitchFamily="2" charset="-122"/>
                <a:ea typeface="华文细黑" panose="02010600040101010101" pitchFamily="2" charset="-122"/>
              </a:rPr>
              <a:t>S</a:t>
            </a:r>
            <a:r>
              <a:rPr lang="zh-CN" altLang="en-US" sz="2400" dirty="0">
                <a:latin typeface="华文细黑" panose="02010600040101010101" pitchFamily="2" charset="-122"/>
                <a:ea typeface="华文细黑" panose="02010600040101010101" pitchFamily="2" charset="-122"/>
              </a:rPr>
              <a:t>是</a:t>
            </a:r>
            <a:r>
              <a:rPr lang="en-US" altLang="zh-CN" sz="2400" dirty="0">
                <a:latin typeface="华文细黑" panose="02010600040101010101" pitchFamily="2" charset="-122"/>
                <a:ea typeface="华文细黑" panose="02010600040101010101" pitchFamily="2" charset="-122"/>
              </a:rPr>
              <a:t>M</a:t>
            </a:r>
            <a:r>
              <a:rPr lang="zh-CN" altLang="en-US" sz="2400" dirty="0">
                <a:latin typeface="华文细黑" panose="02010600040101010101" pitchFamily="2" charset="-122"/>
                <a:ea typeface="华文细黑" panose="02010600040101010101" pitchFamily="2" charset="-122"/>
              </a:rPr>
              <a:t>），可见，</a:t>
            </a:r>
            <a:r>
              <a:rPr lang="en-US" altLang="zh-CN" sz="2400" dirty="0">
                <a:latin typeface="华文细黑" panose="02010600040101010101" pitchFamily="2" charset="-122"/>
                <a:ea typeface="华文细黑" panose="02010600040101010101" pitchFamily="2" charset="-122"/>
              </a:rPr>
              <a:t>S</a:t>
            </a:r>
            <a:r>
              <a:rPr lang="zh-CN" altLang="en-US" sz="2400" dirty="0">
                <a:latin typeface="华文细黑" panose="02010600040101010101" pitchFamily="2" charset="-122"/>
                <a:ea typeface="华文细黑" panose="02010600040101010101" pitchFamily="2" charset="-122"/>
              </a:rPr>
              <a:t>类的全部必然与</a:t>
            </a:r>
            <a:r>
              <a:rPr lang="en-US" altLang="zh-CN" sz="2400" dirty="0">
                <a:latin typeface="华文细黑" panose="02010600040101010101" pitchFamily="2" charset="-122"/>
                <a:ea typeface="华文细黑" panose="02010600040101010101" pitchFamily="2" charset="-122"/>
              </a:rPr>
              <a:t>P</a:t>
            </a:r>
            <a:r>
              <a:rPr lang="zh-CN" altLang="en-US" sz="2400" dirty="0">
                <a:latin typeface="华文细黑" panose="02010600040101010101" pitchFamily="2" charset="-122"/>
                <a:ea typeface="华文细黑" panose="02010600040101010101" pitchFamily="2" charset="-122"/>
              </a:rPr>
              <a:t>类相排斥。</a:t>
            </a:r>
          </a:p>
        </p:txBody>
      </p:sp>
    </p:spTree>
    <p:extLst>
      <p:ext uri="{BB962C8B-B14F-4D97-AF65-F5344CB8AC3E}">
        <p14:creationId xmlns:p14="http://schemas.microsoft.com/office/powerpoint/2010/main" val="1801588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9012935-D43C-441A-A108-93D911015F3A}"/>
              </a:ext>
            </a:extLst>
          </p:cNvPr>
          <p:cNvSpPr>
            <a:spLocks noGrp="1" noChangeArrowheads="1"/>
          </p:cNvSpPr>
          <p:nvPr>
            <p:ph type="title"/>
          </p:nvPr>
        </p:nvSpPr>
        <p:spPr/>
        <p:txBody>
          <a:bodyPr/>
          <a:lstStyle/>
          <a:p>
            <a:r>
              <a:rPr lang="zh-CN" altLang="en-US" b="1">
                <a:solidFill>
                  <a:schemeClr val="accent2"/>
                </a:solidFill>
                <a:latin typeface="黑体" panose="02010609060101010101" pitchFamily="49" charset="-122"/>
                <a:ea typeface="黑体" panose="02010609060101010101" pitchFamily="49" charset="-122"/>
              </a:rPr>
              <a:t>三段论的格</a:t>
            </a:r>
          </a:p>
        </p:txBody>
      </p:sp>
      <p:sp>
        <p:nvSpPr>
          <p:cNvPr id="17411" name="Rectangle 3">
            <a:extLst>
              <a:ext uri="{FF2B5EF4-FFF2-40B4-BE49-F238E27FC236}">
                <a16:creationId xmlns:a16="http://schemas.microsoft.com/office/drawing/2014/main" id="{316DDE43-6E0C-4FEC-BC86-CF07DA8F98FC}"/>
              </a:ext>
            </a:extLst>
          </p:cNvPr>
          <p:cNvSpPr>
            <a:spLocks noGrp="1" noChangeArrowheads="1"/>
          </p:cNvSpPr>
          <p:nvPr>
            <p:ph idx="1"/>
          </p:nvPr>
        </p:nvSpPr>
        <p:spPr>
          <a:xfrm>
            <a:off x="714375" y="1643063"/>
            <a:ext cx="7772400" cy="4114800"/>
          </a:xfrm>
        </p:spPr>
        <p:txBody>
          <a:bodyPr>
            <a:normAutofit fontScale="92500" lnSpcReduction="20000"/>
          </a:bodyPr>
          <a:lstStyle/>
          <a:p>
            <a:pPr>
              <a:lnSpc>
                <a:spcPts val="3200"/>
              </a:lnSpc>
              <a:spcBef>
                <a:spcPct val="0"/>
              </a:spcBef>
            </a:pPr>
            <a:r>
              <a:rPr lang="zh-CN" altLang="en-US" sz="2400">
                <a:latin typeface="华文细黑" panose="02010600040101010101" pitchFamily="2" charset="-122"/>
                <a:ea typeface="华文细黑" panose="02010600040101010101" pitchFamily="2" charset="-122"/>
              </a:rPr>
              <a:t>三段论的格就是根据中项在三段论中的不同位置所构成的不同形式的三段论。在三段论的第一格中，中项是大前提的主项、小前提的谓项；在第二格中，中项是大、小前提的谓项；在第三格中，中项是大、小前提的主项；在第四格中，中项是大前提的谓项、小前提的主项。三段论的四个格可以分别表示如下：</a:t>
            </a:r>
          </a:p>
          <a:p>
            <a:pPr>
              <a:lnSpc>
                <a:spcPct val="90000"/>
              </a:lnSpc>
            </a:pPr>
            <a:r>
              <a:rPr lang="zh-CN" altLang="en-US" sz="2400">
                <a:ea typeface="宋体" panose="02010600030101010101" pitchFamily="2" charset="-122"/>
              </a:rPr>
              <a:t>    第一格       第二格       第三格       第四格</a:t>
            </a:r>
          </a:p>
          <a:p>
            <a:pPr>
              <a:lnSpc>
                <a:spcPct val="90000"/>
              </a:lnSpc>
            </a:pPr>
            <a:r>
              <a:rPr lang="zh-CN" altLang="en-US" sz="2400">
                <a:ea typeface="宋体" panose="02010600030101010101" pitchFamily="2" charset="-122"/>
              </a:rPr>
              <a:t>    </a:t>
            </a:r>
            <a:r>
              <a:rPr lang="en-US" altLang="zh-CN" sz="2400">
                <a:ea typeface="宋体" panose="02010600030101010101" pitchFamily="2" charset="-122"/>
              </a:rPr>
              <a:t>M—P        P—M        M—P        P—M</a:t>
            </a:r>
          </a:p>
          <a:p>
            <a:pPr>
              <a:lnSpc>
                <a:spcPct val="90000"/>
              </a:lnSpc>
            </a:pPr>
            <a:r>
              <a:rPr lang="en-US" altLang="zh-CN" sz="2400">
                <a:ea typeface="宋体" panose="02010600030101010101" pitchFamily="2" charset="-122"/>
              </a:rPr>
              <a:t>   </a:t>
            </a:r>
            <a:r>
              <a:rPr lang="en-US" altLang="zh-CN" sz="2400" u="sng">
                <a:ea typeface="宋体" panose="02010600030101010101" pitchFamily="2" charset="-122"/>
              </a:rPr>
              <a:t> S—M </a:t>
            </a:r>
            <a:r>
              <a:rPr lang="en-US" altLang="zh-CN" sz="2400">
                <a:ea typeface="宋体" panose="02010600030101010101" pitchFamily="2" charset="-122"/>
              </a:rPr>
              <a:t>       </a:t>
            </a:r>
            <a:r>
              <a:rPr lang="en-US" altLang="zh-CN" sz="2400" u="sng">
                <a:ea typeface="宋体" panose="02010600030101010101" pitchFamily="2" charset="-122"/>
              </a:rPr>
              <a:t>S—M </a:t>
            </a:r>
            <a:r>
              <a:rPr lang="en-US" altLang="zh-CN" sz="2400">
                <a:ea typeface="宋体" panose="02010600030101010101" pitchFamily="2" charset="-122"/>
              </a:rPr>
              <a:t>      </a:t>
            </a:r>
            <a:r>
              <a:rPr lang="en-US" altLang="zh-CN" sz="2400" u="sng">
                <a:ea typeface="宋体" panose="02010600030101010101" pitchFamily="2" charset="-122"/>
              </a:rPr>
              <a:t> M—S </a:t>
            </a:r>
            <a:r>
              <a:rPr lang="en-US" altLang="zh-CN" sz="2400">
                <a:ea typeface="宋体" panose="02010600030101010101" pitchFamily="2" charset="-122"/>
              </a:rPr>
              <a:t>      </a:t>
            </a:r>
            <a:r>
              <a:rPr lang="en-US" altLang="zh-CN" sz="2400" u="sng">
                <a:ea typeface="宋体" panose="02010600030101010101" pitchFamily="2" charset="-122"/>
              </a:rPr>
              <a:t> M—S </a:t>
            </a:r>
            <a:endParaRPr lang="en-US" altLang="zh-CN" sz="2400">
              <a:ea typeface="宋体" panose="02010600030101010101" pitchFamily="2" charset="-122"/>
            </a:endParaRPr>
          </a:p>
          <a:p>
            <a:pPr>
              <a:lnSpc>
                <a:spcPct val="90000"/>
              </a:lnSpc>
            </a:pPr>
            <a:r>
              <a:rPr lang="en-US" altLang="zh-CN" sz="2400">
                <a:ea typeface="宋体" panose="02010600030101010101" pitchFamily="2" charset="-122"/>
              </a:rPr>
              <a:t>    S—P         S—P         S—P        S—P</a:t>
            </a:r>
          </a:p>
        </p:txBody>
      </p:sp>
      <p:sp>
        <p:nvSpPr>
          <p:cNvPr id="17412" name="日期占位符 3">
            <a:extLst>
              <a:ext uri="{FF2B5EF4-FFF2-40B4-BE49-F238E27FC236}">
                <a16:creationId xmlns:a16="http://schemas.microsoft.com/office/drawing/2014/main" id="{43853734-2A51-4E8E-9001-3BC8F6D50279}"/>
              </a:ext>
            </a:extLst>
          </p:cNvPr>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1510F4F-5018-47C4-9320-911AEA7C8E84}" type="datetime1">
              <a:rPr lang="zh-CN" altLang="en-US" sz="1400" smtClean="0"/>
              <a:pPr>
                <a:spcBef>
                  <a:spcPct val="0"/>
                </a:spcBef>
                <a:buFontTx/>
                <a:buNone/>
              </a:pPr>
              <a:t>2021/11/2</a:t>
            </a:fld>
            <a:endParaRPr lang="en-US" altLang="zh-CN" sz="1400"/>
          </a:p>
        </p:txBody>
      </p:sp>
      <p:sp>
        <p:nvSpPr>
          <p:cNvPr id="17414" name="页脚占位符 5">
            <a:extLst>
              <a:ext uri="{FF2B5EF4-FFF2-40B4-BE49-F238E27FC236}">
                <a16:creationId xmlns:a16="http://schemas.microsoft.com/office/drawing/2014/main" id="{69239932-4435-4D75-8578-624D83D83A9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zh-CN" altLang="en-US" sz="1400"/>
              <a:t>史忠植 人工智能导论：自动推理 </a:t>
            </a:r>
            <a:endParaRPr lang="en-US" altLang="zh-CN" sz="1400"/>
          </a:p>
        </p:txBody>
      </p:sp>
      <p:sp>
        <p:nvSpPr>
          <p:cNvPr id="17413" name="灯片编号占位符 4">
            <a:extLst>
              <a:ext uri="{FF2B5EF4-FFF2-40B4-BE49-F238E27FC236}">
                <a16:creationId xmlns:a16="http://schemas.microsoft.com/office/drawing/2014/main" id="{2A032A17-7B94-4F0F-94D6-CC7FDD06E2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18EF639-3CC6-4C13-AE03-A5AAB699496D}" type="slidenum">
              <a:rPr lang="zh-CN" altLang="en-US" sz="1400"/>
              <a:pPr>
                <a:spcBef>
                  <a:spcPct val="0"/>
                </a:spcBef>
                <a:buFontTx/>
                <a:buNone/>
              </a:pPr>
              <a:t>9</a:t>
            </a:fld>
            <a:endParaRPr lang="en-US" altLang="zh-CN" sz="1400"/>
          </a:p>
        </p:txBody>
      </p:sp>
    </p:spTree>
  </p:cSld>
  <p:clrMapOvr>
    <a:masterClrMapping/>
  </p:clrMapOvr>
</p:sld>
</file>

<file path=ppt/theme/theme1.xml><?xml version="1.0" encoding="utf-8"?>
<a:theme xmlns:a="http://schemas.openxmlformats.org/drawingml/2006/main" name="1_计算所PPT模板－3">
  <a:themeElements>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计算所PPT模板－3">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计算所PPT模板－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计算所PPT模板－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计算所PPT模板－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计算所PPT模板－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计算所PPT模板－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计算所PPT模板－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计算所PPT模板－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计算所PPT模板－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计算所PPT模板－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Designs\blank.pot</Template>
  <TotalTime>8477</TotalTime>
  <Words>6797</Words>
  <Application>Microsoft Office PowerPoint</Application>
  <PresentationFormat>全屏显示(4:3)</PresentationFormat>
  <Paragraphs>611</Paragraphs>
  <Slides>64</Slides>
  <Notes>46</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64</vt:i4>
      </vt:variant>
    </vt:vector>
  </HeadingPairs>
  <TitlesOfParts>
    <vt:vector size="80" baseType="lpstr">
      <vt:lpstr>Arial</vt:lpstr>
      <vt:lpstr>Times New Roman</vt:lpstr>
      <vt:lpstr>宋体</vt:lpstr>
      <vt:lpstr>Wingdings</vt:lpstr>
      <vt:lpstr>华文新魏</vt:lpstr>
      <vt:lpstr>隶书</vt:lpstr>
      <vt:lpstr>华文行楷</vt:lpstr>
      <vt:lpstr>黑体</vt:lpstr>
      <vt:lpstr>幼圆</vt:lpstr>
      <vt:lpstr>华文细黑</vt:lpstr>
      <vt:lpstr>Symbol</vt:lpstr>
      <vt:lpstr>Monotype Sorts</vt:lpstr>
      <vt:lpstr>MS PGothic</vt:lpstr>
      <vt:lpstr>1_计算所PPT模板－3</vt:lpstr>
      <vt:lpstr>水滴</vt:lpstr>
      <vt:lpstr>Microsoft 公式 3.0</vt:lpstr>
      <vt:lpstr>人工智能导论 Introduction to Artificial Intelligence 第四章</vt:lpstr>
      <vt:lpstr>内容提要</vt:lpstr>
      <vt:lpstr>PowerPoint 演示文稿</vt:lpstr>
      <vt:lpstr>内容提要</vt:lpstr>
      <vt:lpstr>PowerPoint 演示文稿</vt:lpstr>
      <vt:lpstr>PowerPoint 演示文稿</vt:lpstr>
      <vt:lpstr>三段论的公理</vt:lpstr>
      <vt:lpstr>PowerPoint 演示文稿</vt:lpstr>
      <vt:lpstr>三段论的格</vt:lpstr>
      <vt:lpstr>PowerPoint 演示文稿</vt:lpstr>
      <vt:lpstr>PowerPoint 演示文稿</vt:lpstr>
      <vt:lpstr>内容提要</vt:lpstr>
      <vt:lpstr>自然演绎推理</vt:lpstr>
      <vt:lpstr>自然演绎推理</vt:lpstr>
      <vt:lpstr>内容提要</vt:lpstr>
      <vt:lpstr>归结演绎推理</vt:lpstr>
      <vt:lpstr>归结演绎推理</vt:lpstr>
      <vt:lpstr>SKOLEM标准型</vt:lpstr>
      <vt:lpstr>SKOLEM标准型</vt:lpstr>
      <vt:lpstr>化为子句集</vt:lpstr>
      <vt:lpstr>化为子句集</vt:lpstr>
      <vt:lpstr>化为子句集</vt:lpstr>
      <vt:lpstr>化为子句集</vt:lpstr>
      <vt:lpstr>化为子句集</vt:lpstr>
      <vt:lpstr>谓词逻辑的子句形</vt:lpstr>
      <vt:lpstr>子句集例</vt:lpstr>
      <vt:lpstr>子句集例</vt:lpstr>
      <vt:lpstr>置换和合一</vt:lpstr>
      <vt:lpstr>置换</vt:lpstr>
      <vt:lpstr>置换</vt:lpstr>
      <vt:lpstr>置换的复合（乘积）</vt:lpstr>
      <vt:lpstr>置换的复合（乘积）</vt:lpstr>
      <vt:lpstr>置换的复合（乘积）</vt:lpstr>
      <vt:lpstr>合一</vt:lpstr>
      <vt:lpstr>合一</vt:lpstr>
      <vt:lpstr>最一般合一</vt:lpstr>
      <vt:lpstr>最一般合一</vt:lpstr>
      <vt:lpstr>合一算法</vt:lpstr>
      <vt:lpstr>合一算法</vt:lpstr>
      <vt:lpstr>合一算法</vt:lpstr>
      <vt:lpstr>合一算法</vt:lpstr>
      <vt:lpstr>合一算法</vt:lpstr>
      <vt:lpstr>合一算法</vt:lpstr>
      <vt:lpstr>归结式</vt:lpstr>
      <vt:lpstr>归结式--例子</vt:lpstr>
      <vt:lpstr>归结式--例子</vt:lpstr>
      <vt:lpstr>归结式因子</vt:lpstr>
      <vt:lpstr>归结式</vt:lpstr>
      <vt:lpstr>归结式</vt:lpstr>
      <vt:lpstr>归结反演</vt:lpstr>
      <vt:lpstr>归结反演</vt:lpstr>
      <vt:lpstr>归结反演</vt:lpstr>
      <vt:lpstr>归结反演</vt:lpstr>
      <vt:lpstr>内容提要</vt:lpstr>
      <vt:lpstr> 产生式系统</vt:lpstr>
      <vt:lpstr>产生式系统的组成</vt:lpstr>
      <vt:lpstr>产生式系统的组成</vt:lpstr>
      <vt:lpstr>产生式系统的推理 </vt:lpstr>
      <vt:lpstr>产生式系统的推理 </vt:lpstr>
      <vt:lpstr>产生式系统的推理 </vt:lpstr>
      <vt:lpstr>产生式系统的推理 </vt:lpstr>
      <vt:lpstr>内容提要</vt:lpstr>
      <vt:lpstr>小结</vt:lpstr>
      <vt:lpstr>       Thank You</vt:lpstr>
    </vt:vector>
  </TitlesOfParts>
  <Company>UC-Berkeley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感知</dc:title>
  <dc:creator>史忠植</dc:creator>
  <cp:lastModifiedBy>David yonggang</cp:lastModifiedBy>
  <cp:revision>128</cp:revision>
  <dcterms:created xsi:type="dcterms:W3CDTF">2003-02-28T02:12:55Z</dcterms:created>
  <dcterms:modified xsi:type="dcterms:W3CDTF">2021-11-02T15:55:35Z</dcterms:modified>
</cp:coreProperties>
</file>