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4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6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1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7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0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8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E7BD-2304-4CFF-AC2E-DAADCB15FF3C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FDD1-674E-49C1-9A4F-FA173DBD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9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D0AA-D545-4246-A9B6-B19BC6633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自然语言处理技术基础</a:t>
            </a:r>
            <a:br>
              <a:rPr lang="en-US" altLang="zh-CN" dirty="0"/>
            </a:br>
            <a:r>
              <a:rPr lang="en-US" altLang="zh-CN" sz="2800" dirty="0"/>
              <a:t>Natural Language Processing</a:t>
            </a:r>
            <a:r>
              <a:rPr lang="zh-CN" altLang="en-US" sz="2800" dirty="0"/>
              <a:t>，</a:t>
            </a:r>
            <a:r>
              <a:rPr lang="en-US" altLang="zh-CN" sz="2800" dirty="0"/>
              <a:t>NLP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E3665-4B91-404B-82B7-F893AB2E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网络空间安全与计算机学院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3010770-CCB3-4E60-8491-52045929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3" y="158333"/>
            <a:ext cx="956755" cy="42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3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689"/>
            <a:ext cx="9613861" cy="46303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7.1 </a:t>
            </a:r>
            <a:r>
              <a:rPr lang="zh-CN" altLang="en-US" dirty="0"/>
              <a:t>汉语自动分词及其基本问题　</a:t>
            </a:r>
            <a:br>
              <a:rPr lang="zh-CN" altLang="en-US" dirty="0"/>
            </a:br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7.3 </a:t>
            </a:r>
            <a:r>
              <a:rPr lang="zh-CN" altLang="en-US" dirty="0"/>
              <a:t>中文姓名识别　　</a:t>
            </a:r>
            <a:br>
              <a:rPr lang="zh-CN" altLang="en-US" dirty="0"/>
            </a:br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br>
              <a:rPr lang="zh-CN" altLang="en-US" dirty="0"/>
            </a:br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br>
              <a:rPr lang="zh-CN" altLang="en-US" dirty="0"/>
            </a:br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9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汉语自动分词及其基本问题　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05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基本分词方法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6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中文姓名识别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7.3.1 </a:t>
            </a:r>
            <a:r>
              <a:rPr lang="zh-CN" altLang="en-US" dirty="0"/>
              <a:t>基于规则的方法</a:t>
            </a:r>
            <a:br>
              <a:rPr lang="zh-CN" altLang="en-US" dirty="0"/>
            </a:br>
            <a:r>
              <a:rPr lang="zh-CN" altLang="en-US" dirty="0"/>
              <a:t>　</a:t>
            </a:r>
            <a:r>
              <a:rPr lang="en-US" altLang="zh-CN" dirty="0"/>
              <a:t>7.3.2 </a:t>
            </a:r>
            <a:r>
              <a:rPr lang="zh-CN" altLang="en-US" dirty="0"/>
              <a:t>基于统计的方法</a:t>
            </a:r>
          </a:p>
        </p:txBody>
      </p:sp>
    </p:spTree>
    <p:extLst>
      <p:ext uri="{BB962C8B-B14F-4D97-AF65-F5344CB8AC3E}">
        <p14:creationId xmlns:p14="http://schemas.microsoft.com/office/powerpoint/2010/main" val="133145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汉语自动分词系统的评价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0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英语形态还原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4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155A-4A36-4085-BF68-DD9783C3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词性标注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33DC0-BF5D-412E-AF38-E6D4F60B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7.6.1 </a:t>
            </a:r>
            <a:r>
              <a:rPr lang="zh-CN" altLang="en-US" dirty="0"/>
              <a:t>词性标记集</a:t>
            </a:r>
            <a:br>
              <a:rPr lang="zh-CN" altLang="en-US" dirty="0"/>
            </a:br>
            <a:r>
              <a:rPr lang="en-US" altLang="zh-CN" dirty="0"/>
              <a:t>7.6.2 </a:t>
            </a:r>
            <a:r>
              <a:rPr lang="zh-CN" altLang="en-US" dirty="0"/>
              <a:t>基于规则的词性标注方法</a:t>
            </a:r>
            <a:br>
              <a:rPr lang="zh-CN" altLang="en-US" dirty="0"/>
            </a:br>
            <a:r>
              <a:rPr lang="en-US" altLang="zh-CN" dirty="0"/>
              <a:t>7.6.3 </a:t>
            </a:r>
            <a:r>
              <a:rPr lang="zh-CN" altLang="en-US" dirty="0"/>
              <a:t>基于统计的词性标注方法</a:t>
            </a:r>
          </a:p>
        </p:txBody>
      </p:sp>
    </p:spTree>
    <p:extLst>
      <p:ext uri="{BB962C8B-B14F-4D97-AF65-F5344CB8AC3E}">
        <p14:creationId xmlns:p14="http://schemas.microsoft.com/office/powerpoint/2010/main" val="408446733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143</TotalTime>
  <Words>112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柏林</vt:lpstr>
      <vt:lpstr>自然语言处理技术基础 Natural Language Processing，NLP</vt:lpstr>
      <vt:lpstr>第7章 词法分析</vt:lpstr>
      <vt:lpstr>7.1 汉语自动分词及其基本问题　</vt:lpstr>
      <vt:lpstr>7.2 基本分词方法</vt:lpstr>
      <vt:lpstr>7.3 中文姓名识别</vt:lpstr>
      <vt:lpstr>7.4 汉语自动分词系统的评价</vt:lpstr>
      <vt:lpstr>7.5 英语形态还原</vt:lpstr>
      <vt:lpstr>7.6 词性标注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自然语言处理技术基础</dc:title>
  <dc:creator>David yonggang</dc:creator>
  <cp:lastModifiedBy>David yonggang</cp:lastModifiedBy>
  <cp:revision>35</cp:revision>
  <dcterms:created xsi:type="dcterms:W3CDTF">2020-06-27T17:50:52Z</dcterms:created>
  <dcterms:modified xsi:type="dcterms:W3CDTF">2020-06-29T15:09:09Z</dcterms:modified>
</cp:coreProperties>
</file>