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6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A%A0%E5%B7%A5/73531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9CBC-2D73-48C1-AEC8-8BB33B3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语料库建设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9CD78-D81E-48F4-936E-DBFAED0F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语料库建设指的是构建一份语料库的过程</a:t>
            </a:r>
            <a:endParaRPr lang="en-US" altLang="zh-CN" dirty="0"/>
          </a:p>
          <a:p>
            <a:pPr lvl="1"/>
            <a:r>
              <a:rPr lang="en-US" altLang="zh-CN" dirty="0" err="1"/>
              <a:t>规范制定</a:t>
            </a:r>
            <a:endParaRPr lang="en-US" altLang="zh-CN" dirty="0"/>
          </a:p>
          <a:p>
            <a:pPr lvl="1"/>
            <a:r>
              <a:rPr lang="en-US" altLang="zh-CN" dirty="0" err="1"/>
              <a:t>人员培训</a:t>
            </a:r>
            <a:endParaRPr lang="en-US" altLang="zh-CN" dirty="0"/>
          </a:p>
          <a:p>
            <a:pPr lvl="1"/>
            <a:r>
              <a:rPr lang="en-US" altLang="zh-CN" dirty="0" err="1"/>
              <a:t>人工标注</a:t>
            </a:r>
            <a:endParaRPr lang="en-US" altLang="zh-CN" dirty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5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5CE9-720E-49C6-8304-458587F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词汇知识库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69110-39A5-45BE-89B0-48E63E12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2.2.1 WordNet</a:t>
            </a:r>
            <a:br>
              <a:rPr lang="zh-CN" altLang="en-US" dirty="0"/>
            </a:br>
            <a:r>
              <a:rPr lang="en-US" altLang="zh-CN" dirty="0"/>
              <a:t>2.2.2 </a:t>
            </a:r>
            <a:r>
              <a:rPr lang="zh-CN" altLang="en-US" dirty="0"/>
              <a:t>知网</a:t>
            </a:r>
          </a:p>
        </p:txBody>
      </p:sp>
    </p:spTree>
    <p:extLst>
      <p:ext uri="{BB962C8B-B14F-4D97-AF65-F5344CB8AC3E}">
        <p14:creationId xmlns:p14="http://schemas.microsoft.com/office/powerpoint/2010/main" val="40502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31E83-B1D4-4EDD-92D2-1A9C735F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WordNet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DCC92-1E9B-4742-9641-0EF1D062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https://wordnet.princeton.edu/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8B1C1E-920E-4B8D-BA05-0DDBFB58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35" y="2224707"/>
            <a:ext cx="4797472" cy="42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C952D-E9AB-43E4-91B8-4E1CBB9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dirty="0"/>
              <a:t>知网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7E5FF-988E-43F0-BE88-212D6BD9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语料库与词汇知识库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语料库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2.1.1 </a:t>
            </a:r>
            <a:r>
              <a:rPr lang="zh-CN" altLang="en-US" dirty="0"/>
              <a:t>基本概念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2.1.2 </a:t>
            </a:r>
            <a:r>
              <a:rPr lang="zh-CN" altLang="en-US" dirty="0"/>
              <a:t>语料库类型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2.1.3 </a:t>
            </a:r>
            <a:r>
              <a:rPr lang="zh-CN" altLang="en-US" dirty="0"/>
              <a:t>典型语料库介绍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2.1.4 </a:t>
            </a:r>
            <a:r>
              <a:rPr lang="zh-CN" altLang="en-US" dirty="0"/>
              <a:t>语料处理的基本问题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2.2 </a:t>
            </a:r>
            <a:r>
              <a:rPr lang="zh-CN" altLang="en-US" dirty="0"/>
              <a:t>词汇知识库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2.2.1 WordNet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2.2.2 </a:t>
            </a:r>
            <a:r>
              <a:rPr lang="zh-CN" altLang="en-US" dirty="0"/>
              <a:t>知网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57EE-5940-43B3-A207-98C48DE2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语料库 </a:t>
            </a:r>
            <a:r>
              <a:rPr lang="en-US" altLang="zh-CN" dirty="0"/>
              <a:t>corpora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75FFE-7D97-4BB3-A254-43022639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语料库</a:t>
            </a:r>
            <a:r>
              <a:rPr lang="zh-CN" altLang="en-US" dirty="0"/>
              <a:t>是指存放语言材料的数据库。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语料库中存放的是在语言的实际使用中真实出现过的语言材料；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语料库是以电子计算机为载体承载语言知识的基础资源；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真实语料需要经过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加工</a:t>
            </a:r>
            <a:r>
              <a:rPr lang="zh-CN" altLang="en-US" dirty="0"/>
              <a:t>（分析和处理），才能成为有用的资源。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4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D84F-BA69-44F3-BF7B-CB717289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语料库的分类：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AC86F-CCA5-468F-A236-C98F1CD5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按照语种划分，语料库可分成单语语料库、双语语料库和多语语料库。</a:t>
            </a:r>
          </a:p>
          <a:p>
            <a:r>
              <a:rPr lang="zh-CN" altLang="en-US" dirty="0"/>
              <a:t>按照语体划分，语料库可分为书面语料库、非书面语料库。</a:t>
            </a:r>
          </a:p>
          <a:p>
            <a:r>
              <a:rPr lang="zh-CN" altLang="en-US" dirty="0"/>
              <a:t>按照对应方式划分，语料库可分为平行语料库、对照语料库。</a:t>
            </a:r>
          </a:p>
        </p:txBody>
      </p:sp>
    </p:spTree>
    <p:extLst>
      <p:ext uri="{BB962C8B-B14F-4D97-AF65-F5344CB8AC3E}">
        <p14:creationId xmlns:p14="http://schemas.microsoft.com/office/powerpoint/2010/main" val="160343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C63BD-EBB7-41D1-9AC1-B68CD01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06624-FD0E-4DF0-933F-3721AF82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62" y="2421179"/>
            <a:ext cx="8256156" cy="3599316"/>
          </a:xfrm>
        </p:spPr>
        <p:txBody>
          <a:bodyPr/>
          <a:lstStyle/>
          <a:p>
            <a:r>
              <a:rPr lang="en-US" altLang="zh-CN" dirty="0"/>
              <a:t>人工正确切分后的句子集合</a:t>
            </a:r>
            <a:endParaRPr lang="en-US" altLang="zh-CN" dirty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通货膨胀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干扰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通货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紧缩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叫板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北大人民日报语料库</a:t>
            </a:r>
            <a:endParaRPr lang="en-US" altLang="zh-CN" dirty="0"/>
          </a:p>
          <a:p>
            <a:r>
              <a:rPr lang="zh-CN" altLang="en-US" dirty="0"/>
              <a:t>微软亚洲研究院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460FE-BCF7-48EE-89CE-B74CB566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41" y="4445512"/>
            <a:ext cx="2287217" cy="6442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5C0CA5-D981-4A68-AA7A-9F4CAEA8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41" y="5174002"/>
            <a:ext cx="2287218" cy="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DC2B-B153-4752-8203-54AF7884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词性标注语料库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51B2-21CD-47B0-B9D6-E3FD1CA6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切分并为每个词语指定一个词性的语料</a:t>
            </a:r>
            <a:endParaRPr lang="en-US" altLang="zh-CN" dirty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迈向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充满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希望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/u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/a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——/w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一九九八年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/t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新年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/t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讲话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/w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附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１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/m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/q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9D97A-CA5B-4E92-9045-88667371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24C92-C447-4022-9392-083BCDE9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人工标注了文本内部制作者关心的实体名词以及实体类别</a:t>
            </a:r>
            <a:endParaRPr lang="en-US" altLang="zh-CN" dirty="0"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萨哈夫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/nr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/w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伊拉克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/ns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/d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/p 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联合国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nt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销毁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伊拉克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/ns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大规模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/b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杀伤性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武器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特别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/a </a:t>
            </a:r>
            <a:r>
              <a:rPr lang="en-US" altLang="zh-CN" b="1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委员会</a:t>
            </a:r>
            <a:r>
              <a:rPr lang="en-US" altLang="zh-CN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/n]/</a:t>
            </a:r>
            <a:r>
              <a:rPr lang="en-US" altLang="zh-CN" b="1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nt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继续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保持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合作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/v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5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BF737-02CB-4C41-B41D-65BCC3A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句法分析语料库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62A6B81-4315-4773-9967-124171A6B0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94570" y="2925442"/>
            <a:ext cx="8801100" cy="2162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66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3451C-AA83-40F7-9A14-EA1C6E3B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文本分类语料库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36F6E71-256A-4291-B47C-DD548B0C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792" y="2351790"/>
            <a:ext cx="7620392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367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202</TotalTime>
  <Words>361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SimSun</vt:lpstr>
      <vt:lpstr>Arial</vt:lpstr>
      <vt:lpstr>Calibri</vt:lpstr>
      <vt:lpstr>柏林</vt:lpstr>
      <vt:lpstr>自然语言处理技术基础 Natural Language Processing，NLP</vt:lpstr>
      <vt:lpstr>第2章 语料库与词汇知识库</vt:lpstr>
      <vt:lpstr>2.1 语料库 corpora</vt:lpstr>
      <vt:lpstr>语料库的分类：</vt:lpstr>
      <vt:lpstr>中文分词语料库</vt:lpstr>
      <vt:lpstr>词性标注语料库</vt:lpstr>
      <vt:lpstr>命名实体识别语料库</vt:lpstr>
      <vt:lpstr>句法分析语料库</vt:lpstr>
      <vt:lpstr>文本分类语料库</vt:lpstr>
      <vt:lpstr>语料库建设</vt:lpstr>
      <vt:lpstr>2.2 词汇知识库</vt:lpstr>
      <vt:lpstr>2.2.1 WordNet</vt:lpstr>
      <vt:lpstr>2.2.2 知网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47</cp:revision>
  <dcterms:created xsi:type="dcterms:W3CDTF">2020-06-27T17:50:52Z</dcterms:created>
  <dcterms:modified xsi:type="dcterms:W3CDTF">2020-06-29T11:12:08Z</dcterms:modified>
</cp:coreProperties>
</file>