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 </a:t>
            </a:r>
            <a:r>
              <a:rPr lang="en-US" altLang="zh-CN" b="1" dirty="0"/>
              <a:t>n</a:t>
            </a:r>
            <a:r>
              <a:rPr lang="zh-CN" altLang="en-US" b="1" dirty="0"/>
              <a:t>元语法模型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3.1 n</a:t>
            </a:r>
            <a:r>
              <a:rPr lang="zh-CN" altLang="en-US" dirty="0"/>
              <a:t>元语法的基本概念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3.2 </a:t>
            </a:r>
            <a:r>
              <a:rPr lang="zh-CN" altLang="en-US" dirty="0"/>
              <a:t>数据平滑技术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3.2.1 Laplace</a:t>
            </a:r>
            <a:r>
              <a:rPr lang="zh-CN" altLang="en-US" dirty="0"/>
              <a:t>法则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3.2.2 </a:t>
            </a:r>
            <a:r>
              <a:rPr lang="en-US" altLang="zh-CN" dirty="0" err="1"/>
              <a:t>GoodTruring</a:t>
            </a:r>
            <a:r>
              <a:rPr lang="zh-CN" altLang="en-US" dirty="0"/>
              <a:t>估计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3.3 </a:t>
            </a:r>
            <a:r>
              <a:rPr lang="zh-CN" altLang="en-US" dirty="0"/>
              <a:t>开发和测试模型的数据集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3.4 </a:t>
            </a:r>
            <a:r>
              <a:rPr lang="zh-CN" altLang="en-US" dirty="0"/>
              <a:t>基于词类的</a:t>
            </a:r>
            <a:r>
              <a:rPr lang="en-US" altLang="zh-CN" dirty="0"/>
              <a:t>n-gram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F4FF3-67B6-41F6-8027-D37B194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n</a:t>
            </a:r>
            <a:r>
              <a:rPr lang="zh-CN" altLang="en-US" dirty="0"/>
              <a:t>元语法的基本概念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11479-1EEF-4B59-87B2-2F603873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如果对向量 </a:t>
            </a:r>
            <a:r>
              <a:rPr lang="en-US" altLang="zh-CN" dirty="0"/>
              <a:t>X </a:t>
            </a:r>
            <a:r>
              <a:rPr lang="zh-CN" altLang="en-US" dirty="0"/>
              <a:t>采用</a:t>
            </a:r>
            <a:r>
              <a:rPr lang="zh-CN" altLang="en-US" u="sng" dirty="0"/>
              <a:t>条件独立假设</a:t>
            </a:r>
            <a:r>
              <a:rPr lang="zh-CN" altLang="en-US" dirty="0"/>
              <a:t>，就是朴素贝叶斯方法。</a:t>
            </a:r>
          </a:p>
          <a:p>
            <a:r>
              <a:rPr lang="zh-CN" altLang="en-US" dirty="0"/>
              <a:t>如果对向量 </a:t>
            </a:r>
            <a:r>
              <a:rPr lang="en-US" altLang="zh-CN" dirty="0"/>
              <a:t>X </a:t>
            </a:r>
            <a:r>
              <a:rPr lang="zh-CN" altLang="en-US" dirty="0"/>
              <a:t>采用</a:t>
            </a:r>
            <a:r>
              <a:rPr lang="zh-CN" altLang="en-US" u="sng" dirty="0"/>
              <a:t>马尔科夫假设</a:t>
            </a:r>
            <a:r>
              <a:rPr lang="zh-CN" altLang="en-US" dirty="0"/>
              <a:t>，就是</a:t>
            </a:r>
            <a:r>
              <a:rPr lang="en-US" altLang="zh-CN" dirty="0"/>
              <a:t>N-gram</a:t>
            </a:r>
            <a:r>
              <a:rPr lang="zh-CN" altLang="en-US" dirty="0"/>
              <a:t>语言模型。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N-gram</a:t>
            </a:r>
            <a:r>
              <a:rPr lang="zh-CN" altLang="en-US" dirty="0"/>
              <a:t>模型是一种语言模型（</a:t>
            </a:r>
            <a:r>
              <a:rPr lang="en-US" altLang="zh-CN" dirty="0"/>
              <a:t>Language Model</a:t>
            </a:r>
            <a:r>
              <a:rPr lang="zh-CN" altLang="en-US" dirty="0"/>
              <a:t>，</a:t>
            </a:r>
            <a:r>
              <a:rPr lang="en-US" altLang="zh-CN" dirty="0"/>
              <a:t>LM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语言模型是一个基于概率的判别模型，它的输入是一句话（单词的顺序序列），输出是这句话的概率，即这些单词的联合概率（</a:t>
            </a:r>
            <a:r>
              <a:rPr lang="en-US" altLang="zh-CN" dirty="0"/>
              <a:t>joint probability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37732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2BC47-B2EB-4760-BBA2-6AF98F8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0F173-9BB2-4D50-AADC-103D89A0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r>
              <a:rPr lang="zh-CN" altLang="en-US" dirty="0"/>
              <a:t>本身也指一个由</a:t>
            </a:r>
            <a:r>
              <a:rPr lang="en-US" altLang="zh-CN" dirty="0"/>
              <a:t>N</a:t>
            </a:r>
            <a:r>
              <a:rPr lang="zh-CN" altLang="en-US" dirty="0"/>
              <a:t>个单词组成的集合，各单词具有先后顺序，且不要求单词之间互不相同。</a:t>
            </a:r>
            <a:endParaRPr lang="en-US" altLang="zh-CN" dirty="0"/>
          </a:p>
          <a:p>
            <a:r>
              <a:rPr lang="zh-CN" altLang="en-US" dirty="0">
                <a:highlight>
                  <a:srgbClr val="000080"/>
                </a:highlight>
              </a:rPr>
              <a:t>常用的有 </a:t>
            </a:r>
            <a:r>
              <a:rPr lang="en-US" altLang="zh-CN" dirty="0">
                <a:highlight>
                  <a:srgbClr val="000080"/>
                </a:highlight>
              </a:rPr>
              <a:t>Bi-gram (N=2) </a:t>
            </a:r>
            <a:r>
              <a:rPr lang="zh-CN" altLang="en-US" dirty="0">
                <a:highlight>
                  <a:srgbClr val="000080"/>
                </a:highlight>
              </a:rPr>
              <a:t>和 </a:t>
            </a:r>
            <a:r>
              <a:rPr lang="en-US" altLang="zh-CN" dirty="0">
                <a:highlight>
                  <a:srgbClr val="000080"/>
                </a:highlight>
              </a:rPr>
              <a:t>Tri-gram (N=3)</a:t>
            </a:r>
            <a:r>
              <a:rPr lang="zh-CN" altLang="en-US" dirty="0">
                <a:highlight>
                  <a:srgbClr val="000080"/>
                </a:highlight>
              </a:rPr>
              <a:t>，一般已经够用了。</a:t>
            </a:r>
            <a:endParaRPr lang="en-US" altLang="zh-CN" dirty="0">
              <a:highlight>
                <a:srgbClr val="000080"/>
              </a:highlight>
            </a:endParaRPr>
          </a:p>
          <a:p>
            <a:r>
              <a:rPr lang="zh-CN" altLang="en-US" dirty="0"/>
              <a:t>例如在上面这句话里，我可以分解的 </a:t>
            </a:r>
            <a:r>
              <a:rPr lang="en-US" altLang="zh-CN" dirty="0"/>
              <a:t>Bi-gram </a:t>
            </a:r>
            <a:r>
              <a:rPr lang="zh-CN" altLang="en-US" dirty="0"/>
              <a:t>和 </a:t>
            </a:r>
            <a:r>
              <a:rPr lang="en-US" altLang="zh-CN" dirty="0"/>
              <a:t>Tri-gram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Bi-gram : {I, love}, {love, deep}, {love, deep}, {deep, learning}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Tri-gram : {I, love, deep}, {love, deep, learning} </a:t>
            </a:r>
          </a:p>
          <a:p>
            <a:endParaRPr lang="en-US" altLang="zh-CN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https://blog.csdn.net/songbinxu/article/details/80209197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4C9529-0C50-41A0-95EC-F1E8EFAA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361"/>
            <a:ext cx="12192000" cy="15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97671-CEFA-4649-80FE-338744E3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数据平滑技术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426AF-1DEF-432A-805C-776458A8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平滑算法，就是劫富济贫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元语法模型中，在统计结果中出现了零概率事件反映语言的规律性，即这种现象本来就不该出现，但更多的时候是由于语言模型的训练文本</a:t>
            </a:r>
            <a:r>
              <a:rPr lang="en-US" altLang="zh-CN" dirty="0"/>
              <a:t>T</a:t>
            </a:r>
            <a:r>
              <a:rPr lang="zh-CN" altLang="en-US" dirty="0"/>
              <a:t>的规模以及其分布存在着一定的局限性和片面性。这就是所谓的“数据稀疏”问题。       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所谓“数据平滑技术”，是指为了产生更准确的概率来调整最大似然估计的技术，基本思想就是提高低概率（如零概率），降低低概率，尽量使概率分布趋于平均。</a:t>
            </a:r>
          </a:p>
        </p:txBody>
      </p:sp>
    </p:spTree>
    <p:extLst>
      <p:ext uri="{BB962C8B-B14F-4D97-AF65-F5344CB8AC3E}">
        <p14:creationId xmlns:p14="http://schemas.microsoft.com/office/powerpoint/2010/main" val="412739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C673-221B-4EE3-9F60-438226DB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开发和测试模型的数据集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F40F5-AF21-4B0F-AB36-8EEE7F12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5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DB136-619F-44A8-9F40-34786C1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基于词类的</a:t>
            </a:r>
            <a:r>
              <a:rPr lang="en-US" altLang="zh-CN" dirty="0"/>
              <a:t>n-gram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031CF-49DE-4891-9EAE-59665522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8529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144</TotalTime>
  <Words>389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柏林</vt:lpstr>
      <vt:lpstr>自然语言处理技术基础 Natural Language Processing，NLP</vt:lpstr>
      <vt:lpstr>第3章 n元语法模型</vt:lpstr>
      <vt:lpstr>3.1 n元语法的基本概念</vt:lpstr>
      <vt:lpstr>PowerPoint 演示文稿</vt:lpstr>
      <vt:lpstr>3.2 数据平滑技术</vt:lpstr>
      <vt:lpstr>3.3 开发和测试模型的数据集</vt:lpstr>
      <vt:lpstr>3.4 基于词类的n-gram模型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35</cp:revision>
  <dcterms:created xsi:type="dcterms:W3CDTF">2020-06-27T17:50:52Z</dcterms:created>
  <dcterms:modified xsi:type="dcterms:W3CDTF">2020-06-29T11:13:53Z</dcterms:modified>
</cp:coreProperties>
</file>