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字符编码与字频统计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6.1 </a:t>
            </a:r>
            <a:r>
              <a:rPr lang="zh-CN" altLang="en-US" dirty="0"/>
              <a:t>西文字符编码</a:t>
            </a:r>
            <a:br>
              <a:rPr lang="zh-CN" altLang="en-US" dirty="0"/>
            </a:b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6.2.1 </a:t>
            </a:r>
            <a:r>
              <a:rPr lang="zh-CN" altLang="en-US" dirty="0"/>
              <a:t>国标码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6.2.2 </a:t>
            </a:r>
            <a:r>
              <a:rPr lang="zh-CN" altLang="en-US" dirty="0"/>
              <a:t>大五码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6.2.4 </a:t>
            </a:r>
            <a:r>
              <a:rPr lang="zh-CN" altLang="en-US" dirty="0"/>
              <a:t>国标扩展码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6.2.5 GB 18030</a:t>
            </a:r>
            <a:br>
              <a:rPr lang="zh-CN" altLang="en-US" dirty="0"/>
            </a:b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6.4.1 </a:t>
            </a:r>
            <a:r>
              <a:rPr lang="zh-CN" altLang="en-US" dirty="0"/>
              <a:t>字频统计的应用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6.4.3 </a:t>
            </a:r>
            <a:r>
              <a:rPr lang="zh-CN" altLang="en-US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47479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6.2 </a:t>
            </a:r>
            <a:r>
              <a:rPr lang="zh-CN" altLang="en-US" dirty="0"/>
              <a:t>中文字符编码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6.2.1 </a:t>
            </a:r>
            <a:r>
              <a:rPr lang="zh-CN" altLang="en-US" dirty="0"/>
              <a:t>国标码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6.2.2 </a:t>
            </a:r>
            <a:r>
              <a:rPr lang="zh-CN" altLang="en-US" dirty="0"/>
              <a:t>大五码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6.2.3 Unicode</a:t>
            </a:r>
            <a:r>
              <a:rPr lang="zh-CN" altLang="en-US" dirty="0"/>
              <a:t>与</a:t>
            </a:r>
            <a:r>
              <a:rPr lang="en-US" altLang="zh-CN" dirty="0"/>
              <a:t>ISO/IEC 10646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6.2.4 </a:t>
            </a:r>
            <a:r>
              <a:rPr lang="zh-CN" altLang="en-US" dirty="0"/>
              <a:t>国标扩展码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6.2.5 GB 18030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6.3 </a:t>
            </a:r>
            <a:r>
              <a:rPr lang="zh-CN" altLang="en-US" dirty="0"/>
              <a:t>字符编码知识的作用</a:t>
            </a:r>
            <a:br>
              <a:rPr lang="zh-CN" altLang="en-US" dirty="0"/>
            </a:b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6.4.1 </a:t>
            </a:r>
            <a:r>
              <a:rPr lang="zh-CN" altLang="en-US" dirty="0"/>
              <a:t>字频统计的应用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6.4.3 </a:t>
            </a:r>
            <a:r>
              <a:rPr lang="zh-CN" altLang="en-US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28976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6.4 </a:t>
            </a:r>
            <a:r>
              <a:rPr lang="zh-CN" altLang="en-US" dirty="0"/>
              <a:t>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6.4.1 </a:t>
            </a:r>
            <a:r>
              <a:rPr lang="zh-CN" altLang="en-US" dirty="0"/>
              <a:t>字频统计的应用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6.4.2 </a:t>
            </a:r>
            <a:r>
              <a:rPr lang="zh-CN" altLang="en-US" dirty="0"/>
              <a:t>单字字频统计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6.4.3 </a:t>
            </a:r>
            <a:r>
              <a:rPr lang="zh-CN" altLang="en-US" dirty="0"/>
              <a:t>双字字频统计</a:t>
            </a:r>
          </a:p>
        </p:txBody>
      </p:sp>
    </p:spTree>
    <p:extLst>
      <p:ext uri="{BB962C8B-B14F-4D97-AF65-F5344CB8AC3E}">
        <p14:creationId xmlns:p14="http://schemas.microsoft.com/office/powerpoint/2010/main" val="133512353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141</TotalTime>
  <Words>237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柏林</vt:lpstr>
      <vt:lpstr>自然语言处理技术基础 Natural Language Processing，NLP</vt:lpstr>
      <vt:lpstr>第6章 字符编码与字频统计</vt:lpstr>
      <vt:lpstr>6.1 西文字符编码</vt:lpstr>
      <vt:lpstr>6.2 中文字符编码</vt:lpstr>
      <vt:lpstr>6.3 字符编码知识的作用</vt:lpstr>
      <vt:lpstr>6.4 字频统计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33</cp:revision>
  <dcterms:created xsi:type="dcterms:W3CDTF">2020-06-27T17:50:52Z</dcterms:created>
  <dcterms:modified xsi:type="dcterms:W3CDTF">2020-06-29T11:17:28Z</dcterms:modified>
</cp:coreProperties>
</file>