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 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4689"/>
            <a:ext cx="9613861" cy="46303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7.1 </a:t>
            </a:r>
            <a:r>
              <a:rPr lang="zh-CN" altLang="en-US" dirty="0"/>
              <a:t>汉语自动分词及其基本问题　</a:t>
            </a:r>
            <a:br>
              <a:rPr lang="zh-CN" altLang="en-US" dirty="0"/>
            </a:br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7.3 </a:t>
            </a:r>
            <a:r>
              <a:rPr lang="zh-CN" altLang="en-US" dirty="0"/>
              <a:t>中文姓名识别　　</a:t>
            </a:r>
            <a:br>
              <a:rPr lang="zh-CN" altLang="en-US" dirty="0"/>
            </a:br>
            <a:r>
              <a:rPr lang="en-US" altLang="zh-CN" dirty="0"/>
              <a:t>7.4 </a:t>
            </a:r>
            <a:r>
              <a:rPr lang="zh-CN" altLang="en-US" dirty="0"/>
              <a:t>汉语自动分词系统的评价</a:t>
            </a:r>
            <a:br>
              <a:rPr lang="zh-CN" altLang="en-US" dirty="0"/>
            </a:br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br>
              <a:rPr lang="zh-CN" altLang="en-US" dirty="0"/>
            </a:br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汉语自动分词及其基本问题　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05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69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133145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汉语自动分词系统的评价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0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34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7.6.1 </a:t>
            </a:r>
            <a:r>
              <a:rPr lang="zh-CN" altLang="en-US" dirty="0"/>
              <a:t>词性标记集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</p:spTree>
    <p:extLst>
      <p:ext uri="{BB962C8B-B14F-4D97-AF65-F5344CB8AC3E}">
        <p14:creationId xmlns:p14="http://schemas.microsoft.com/office/powerpoint/2010/main" val="4084467337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138</TotalTime>
  <Words>130</Words>
  <Application>Microsoft Office PowerPoint</Application>
  <PresentationFormat>宽屏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柏林</vt:lpstr>
      <vt:lpstr>自然语言处理技术基础 Natural Language Processing，NLP</vt:lpstr>
      <vt:lpstr>第7章 词法分析</vt:lpstr>
      <vt:lpstr>7.1 汉语自动分词及其基本问题　</vt:lpstr>
      <vt:lpstr>7.2 基本分词方法</vt:lpstr>
      <vt:lpstr>7.3 中文姓名识别</vt:lpstr>
      <vt:lpstr>7.4 汉语自动分词系统的评价</vt:lpstr>
      <vt:lpstr>7.5 英语形态还原</vt:lpstr>
      <vt:lpstr>7.6 词性标注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34</cp:revision>
  <dcterms:created xsi:type="dcterms:W3CDTF">2020-06-27T17:50:52Z</dcterms:created>
  <dcterms:modified xsi:type="dcterms:W3CDTF">2020-06-29T11:22:25Z</dcterms:modified>
</cp:coreProperties>
</file>