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8</a:t>
            </a:r>
            <a:r>
              <a:rPr lang="zh-CN" altLang="en-US" b="1" dirty="0"/>
              <a:t>章句法分析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8.1 </a:t>
            </a:r>
            <a:r>
              <a:rPr lang="zh-CN" altLang="en-US" dirty="0"/>
              <a:t>文法的表示</a:t>
            </a:r>
            <a:br>
              <a:rPr lang="zh-CN" altLang="en-US" dirty="0"/>
            </a:br>
            <a:r>
              <a:rPr lang="en-US" altLang="zh-CN" dirty="0"/>
              <a:t>8.2 </a:t>
            </a:r>
            <a:r>
              <a:rPr lang="zh-CN" altLang="en-US" dirty="0"/>
              <a:t>自顶向下的句法分析</a:t>
            </a:r>
            <a:br>
              <a:rPr lang="zh-CN" altLang="en-US" dirty="0"/>
            </a:br>
            <a:r>
              <a:rPr lang="en-US" altLang="zh-CN" dirty="0"/>
              <a:t>8.3 </a:t>
            </a:r>
            <a:r>
              <a:rPr lang="zh-CN" altLang="en-US" dirty="0"/>
              <a:t>自底向上的句法分析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8.3.1 </a:t>
            </a:r>
            <a:r>
              <a:rPr lang="zh-CN" altLang="en-US" dirty="0"/>
              <a:t>移近一归约算法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8.3.2 </a:t>
            </a:r>
            <a:r>
              <a:rPr lang="zh-CN" altLang="en-US" dirty="0"/>
              <a:t>欧雷分析法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8.3.3 </a:t>
            </a:r>
            <a:r>
              <a:rPr lang="zh-CN" altLang="en-US" dirty="0"/>
              <a:t>线图分析法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8.3.4 CYK</a:t>
            </a:r>
            <a:r>
              <a:rPr lang="zh-CN" altLang="en-US" dirty="0"/>
              <a:t>分析法</a:t>
            </a:r>
            <a:br>
              <a:rPr lang="zh-CN" altLang="en-US" dirty="0"/>
            </a:br>
            <a:r>
              <a:rPr lang="en-US" altLang="zh-CN" dirty="0"/>
              <a:t>8.4 </a:t>
            </a:r>
            <a:r>
              <a:rPr lang="zh-CN" altLang="en-US" dirty="0"/>
              <a:t>概率上下文无关文法</a:t>
            </a:r>
            <a:br>
              <a:rPr lang="zh-CN" altLang="en-US" dirty="0"/>
            </a:br>
            <a:r>
              <a:rPr lang="en-US" altLang="zh-CN" dirty="0"/>
              <a:t>8.5 </a:t>
            </a:r>
            <a:r>
              <a:rPr lang="zh-CN" altLang="en-US" dirty="0"/>
              <a:t>浅层句法分析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8.5.1 </a:t>
            </a:r>
            <a:r>
              <a:rPr lang="zh-CN" altLang="en-US" dirty="0"/>
              <a:t>问题的提出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8.5.2 </a:t>
            </a:r>
            <a:r>
              <a:rPr lang="zh-CN" altLang="en-US" dirty="0"/>
              <a:t>基于规则的方法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8.5.3 </a:t>
            </a:r>
            <a:r>
              <a:rPr lang="zh-CN" altLang="en-US" dirty="0"/>
              <a:t>基于统计的方法</a:t>
            </a:r>
            <a:br>
              <a:rPr lang="zh-CN" altLang="en-US" dirty="0"/>
            </a:br>
            <a:r>
              <a:rPr lang="en-US" altLang="zh-CN" dirty="0"/>
              <a:t>8.6 </a:t>
            </a:r>
            <a:r>
              <a:rPr lang="zh-CN" altLang="en-US" dirty="0"/>
              <a:t>句法分析系统评测</a:t>
            </a:r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文法的表示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21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自顶向下的句法分析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3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自底向上的句法分析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8.3 </a:t>
            </a:r>
            <a:r>
              <a:rPr lang="zh-CN" altLang="en-US" dirty="0"/>
              <a:t>自底向上的句法分析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8.3.1 </a:t>
            </a:r>
            <a:r>
              <a:rPr lang="zh-CN" altLang="en-US" dirty="0"/>
              <a:t>移近一归约算法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8.3.2 </a:t>
            </a:r>
            <a:r>
              <a:rPr lang="zh-CN" altLang="en-US" dirty="0"/>
              <a:t>欧雷分析法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8.3.3 </a:t>
            </a:r>
            <a:r>
              <a:rPr lang="zh-CN" altLang="en-US" dirty="0"/>
              <a:t>线图分析法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8.3.4 CYK</a:t>
            </a:r>
            <a:r>
              <a:rPr lang="zh-CN" altLang="en-US" dirty="0"/>
              <a:t>分析法</a:t>
            </a:r>
            <a:r>
              <a:rPr lang="en-US" altLang="zh-CN" dirty="0"/>
              <a:t>8.6 </a:t>
            </a:r>
            <a:r>
              <a:rPr lang="zh-CN" altLang="en-US" dirty="0"/>
              <a:t>句法分析系统评测</a:t>
            </a:r>
          </a:p>
        </p:txBody>
      </p:sp>
    </p:spTree>
    <p:extLst>
      <p:ext uri="{BB962C8B-B14F-4D97-AF65-F5344CB8AC3E}">
        <p14:creationId xmlns:p14="http://schemas.microsoft.com/office/powerpoint/2010/main" val="133942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概率上下文无关文法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8.4 </a:t>
            </a:r>
            <a:r>
              <a:rPr lang="zh-CN" altLang="en-US" dirty="0"/>
              <a:t>概率上下文无关文法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58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8.5 </a:t>
            </a:r>
            <a:r>
              <a:rPr lang="zh-CN" altLang="en-US" dirty="0"/>
              <a:t>浅层句法分析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8.5 </a:t>
            </a:r>
            <a:r>
              <a:rPr lang="zh-CN" altLang="en-US" dirty="0"/>
              <a:t>浅层句法分析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8.5.1 </a:t>
            </a:r>
            <a:r>
              <a:rPr lang="zh-CN" altLang="en-US" dirty="0"/>
              <a:t>问题的提出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8.5.2 </a:t>
            </a:r>
            <a:r>
              <a:rPr lang="zh-CN" altLang="en-US" dirty="0"/>
              <a:t>基于规则的方法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8.5.3 </a:t>
            </a: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125241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8.6 </a:t>
            </a:r>
            <a:r>
              <a:rPr lang="zh-CN" altLang="en-US" dirty="0"/>
              <a:t>句法分析系统评测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8.6 </a:t>
            </a:r>
            <a:r>
              <a:rPr lang="zh-CN" altLang="en-US" dirty="0"/>
              <a:t>句法分析系统评测</a:t>
            </a:r>
          </a:p>
        </p:txBody>
      </p:sp>
    </p:spTree>
    <p:extLst>
      <p:ext uri="{BB962C8B-B14F-4D97-AF65-F5344CB8AC3E}">
        <p14:creationId xmlns:p14="http://schemas.microsoft.com/office/powerpoint/2010/main" val="3231684724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135</TotalTime>
  <Words>200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柏林</vt:lpstr>
      <vt:lpstr>自然语言处理技术基础 Natural Language Processing，NLP</vt:lpstr>
      <vt:lpstr>第8章句法分析</vt:lpstr>
      <vt:lpstr>8.1 文法的表示</vt:lpstr>
      <vt:lpstr>8.2 自顶向下的句法分析</vt:lpstr>
      <vt:lpstr>8.3 自底向上的句法分析</vt:lpstr>
      <vt:lpstr>8.4 概率上下文无关文法</vt:lpstr>
      <vt:lpstr>8.5 浅层句法分析</vt:lpstr>
      <vt:lpstr>8.6 句法分析系统评测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30</cp:revision>
  <dcterms:created xsi:type="dcterms:W3CDTF">2020-06-27T17:50:52Z</dcterms:created>
  <dcterms:modified xsi:type="dcterms:W3CDTF">2020-06-29T11:25:14Z</dcterms:modified>
</cp:coreProperties>
</file>