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9</a:t>
            </a:r>
            <a:r>
              <a:rPr lang="zh-CN" altLang="en-US" b="1"/>
              <a:t>章 语义分析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9.1 </a:t>
            </a:r>
            <a:r>
              <a:rPr lang="zh-CN" altLang="en-US" dirty="0"/>
              <a:t>词义消歧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9.2 </a:t>
            </a:r>
            <a:r>
              <a:rPr lang="zh-CN" altLang="en-US" dirty="0"/>
              <a:t>语义角色标注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9.3 </a:t>
            </a:r>
            <a:r>
              <a:rPr lang="zh-CN" altLang="en-US" dirty="0"/>
              <a:t>深层语义推理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词义消歧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9.1 </a:t>
            </a:r>
            <a:r>
              <a:rPr lang="zh-CN" altLang="en-US" dirty="0"/>
              <a:t>词义消歧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9.1.1 </a:t>
            </a:r>
            <a:r>
              <a:rPr lang="zh-CN" altLang="en-US" dirty="0"/>
              <a:t>基于规则的词义消歧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9.1.2 </a:t>
            </a:r>
            <a:r>
              <a:rPr lang="zh-CN" altLang="en-US" dirty="0"/>
              <a:t>基于统计的词义消歧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9.1.3 </a:t>
            </a:r>
            <a:r>
              <a:rPr lang="zh-CN" altLang="en-US" dirty="0"/>
              <a:t>基于实例的词义消歧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9.1.4 </a:t>
            </a:r>
            <a:r>
              <a:rPr lang="zh-CN" altLang="en-US" dirty="0"/>
              <a:t>基于词典的词义消歧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69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语义角色标注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9.2 </a:t>
            </a:r>
            <a:r>
              <a:rPr lang="zh-CN" altLang="en-US" dirty="0"/>
              <a:t>语义角色标注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9.2.1 </a:t>
            </a:r>
            <a:r>
              <a:rPr lang="zh-CN" altLang="en-US" dirty="0"/>
              <a:t>格语法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9.2.2 </a:t>
            </a:r>
            <a:r>
              <a:rPr lang="zh-CN" altLang="en-US" dirty="0"/>
              <a:t>基于统计机器学习技术的语义角色标注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13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深层语义推理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9.3 </a:t>
            </a:r>
            <a:r>
              <a:rPr lang="zh-CN" altLang="en-US" dirty="0"/>
              <a:t>深层语义推理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9.3.1 </a:t>
            </a:r>
            <a:r>
              <a:rPr lang="zh-CN" altLang="en-US" dirty="0"/>
              <a:t>命题逻辑和渭词逻辑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9.3.2 </a:t>
            </a:r>
            <a:r>
              <a:rPr lang="zh-CN" altLang="en-US" dirty="0"/>
              <a:t>语义网络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9.3.3 </a:t>
            </a:r>
            <a:r>
              <a:rPr lang="zh-CN" altLang="en-US" dirty="0"/>
              <a:t>概念依存理论</a:t>
            </a:r>
          </a:p>
        </p:txBody>
      </p:sp>
    </p:spTree>
    <p:extLst>
      <p:ext uri="{BB962C8B-B14F-4D97-AF65-F5344CB8AC3E}">
        <p14:creationId xmlns:p14="http://schemas.microsoft.com/office/powerpoint/2010/main" val="947805992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135</TotalTime>
  <Words>142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柏林</vt:lpstr>
      <vt:lpstr>自然语言处理技术基础 Natural Language Processing，NLP</vt:lpstr>
      <vt:lpstr>第9章 语义分析</vt:lpstr>
      <vt:lpstr>9.1 词义消歧</vt:lpstr>
      <vt:lpstr>9.2 语义角色标注</vt:lpstr>
      <vt:lpstr>9.3 深层语义推理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32</cp:revision>
  <dcterms:created xsi:type="dcterms:W3CDTF">2020-06-27T17:50:52Z</dcterms:created>
  <dcterms:modified xsi:type="dcterms:W3CDTF">2020-06-29T11:26:39Z</dcterms:modified>
</cp:coreProperties>
</file>