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64" r:id="rId3"/>
    <p:sldId id="269" r:id="rId4"/>
    <p:sldId id="270" r:id="rId5"/>
    <p:sldId id="271" r:id="rId6"/>
    <p:sldId id="272" r:id="rId7"/>
    <p:sldId id="273" r:id="rId8"/>
    <p:sldId id="274" r:id="rId9"/>
    <p:sldId id="257" r:id="rId10"/>
    <p:sldId id="276" r:id="rId11"/>
    <p:sldId id="263" r:id="rId12"/>
    <p:sldId id="275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yonggang" initials="Dy" lastIdx="1" clrIdx="0">
    <p:extLst>
      <p:ext uri="{19B8F6BF-5375-455C-9EA6-DF929625EA0E}">
        <p15:presenceInfo xmlns:p15="http://schemas.microsoft.com/office/powerpoint/2012/main" userId="1a2bbcb6c0f0fb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E5F37-AF5E-4AC4-83B6-226A4700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依存语法 </a:t>
            </a:r>
            <a:r>
              <a:rPr lang="en-US" altLang="zh-CN" dirty="0"/>
              <a:t>dependence grammar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48493C-BA31-4BB2-B44E-37A92BD11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39" y="2738067"/>
            <a:ext cx="10539373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2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系统评测 </a:t>
            </a:r>
            <a:r>
              <a:rPr lang="en-US" altLang="zh-CN" sz="2800" dirty="0"/>
              <a:t>《</a:t>
            </a:r>
            <a:r>
              <a:rPr lang="zh-CN" altLang="en-US" sz="2800" dirty="0"/>
              <a:t>统计自然语言处理</a:t>
            </a:r>
            <a:r>
              <a:rPr lang="en-US" altLang="zh-CN" sz="2800" dirty="0"/>
              <a:t>》</a:t>
            </a:r>
            <a:r>
              <a:rPr lang="zh-CN" altLang="en-US" sz="2800" dirty="0"/>
              <a:t>宗成庆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6D3143-7F3F-490E-A4B4-656FDFBE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8" y="2094355"/>
            <a:ext cx="6451156" cy="44738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A948A8-50DB-43E8-9C88-AAB312E7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506" y="2094941"/>
            <a:ext cx="5277762" cy="44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8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84350-4885-4415-BBF4-14818190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作者何晗</a:t>
            </a:r>
            <a:r>
              <a:rPr lang="en-US" altLang="zh-CN" dirty="0"/>
              <a:t>《</a:t>
            </a:r>
            <a:r>
              <a:rPr lang="zh-CN" altLang="en-US" dirty="0"/>
              <a:t>自然语言处理入门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484A8E-6E1C-46CC-809F-6C5CC2F5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7" y="2098157"/>
            <a:ext cx="10204064" cy="41532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EF52EC-F2B2-41A9-B955-76263B90C288}"/>
              </a:ext>
            </a:extLst>
          </p:cNvPr>
          <p:cNvSpPr txBox="1"/>
          <p:nvPr/>
        </p:nvSpPr>
        <p:spPr>
          <a:xfrm>
            <a:off x="585407" y="6515408"/>
            <a:ext cx="81128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https://github.com/NLP-LOVE/Introduction-NLP/blob/master/chapter/12.%E4%BE%9D%E5%AD%98%E5%8F%A5%E6%B3%95%E5%88%86%E6%9E%90.md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492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DF162C-8C31-4702-8C51-3D52B99A40F0}"/>
              </a:ext>
            </a:extLst>
          </p:cNvPr>
          <p:cNvSpPr/>
          <p:nvPr/>
        </p:nvSpPr>
        <p:spPr>
          <a:xfrm>
            <a:off x="3630456" y="3298074"/>
            <a:ext cx="40543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Franklin Gothic Book" panose="020B0503020102020204" pitchFamily="34" charset="0"/>
              </a:rPr>
              <a:t>THE END</a:t>
            </a:r>
            <a:endParaRPr lang="zh-CN" alt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9D13F-C983-4760-AC40-39034B2C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句法分析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92DF2-CD3B-40F9-AECE-2E26A7F1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09602" cy="35993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NLP</a:t>
            </a:r>
            <a:r>
              <a:rPr lang="zh-CN" altLang="en-US" sz="2800" dirty="0"/>
              <a:t>关键技术之一，基本任务：</a:t>
            </a:r>
            <a:endParaRPr lang="en-US" altLang="zh-CN" sz="2800" dirty="0"/>
          </a:p>
          <a:p>
            <a:pPr lvl="1"/>
            <a:r>
              <a:rPr lang="zh-CN" altLang="en-US" dirty="0"/>
              <a:t>确定 </a:t>
            </a:r>
            <a:r>
              <a:rPr lang="zh-CN" altLang="en-US" b="1" dirty="0">
                <a:highlight>
                  <a:srgbClr val="000080"/>
                </a:highlight>
              </a:rPr>
              <a:t>句子的句法结构 </a:t>
            </a:r>
            <a:r>
              <a:rPr lang="zh-CN" altLang="en-US" dirty="0"/>
              <a:t>或 </a:t>
            </a:r>
            <a:r>
              <a:rPr lang="zh-CN" altLang="en-US" dirty="0">
                <a:highlight>
                  <a:srgbClr val="000080"/>
                </a:highlight>
              </a:rPr>
              <a:t>句子中词汇之间的依存关系</a:t>
            </a:r>
            <a:endParaRPr lang="en-US" altLang="zh-CN" dirty="0">
              <a:highlight>
                <a:srgbClr val="000080"/>
              </a:highlight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句法分析分两种：</a:t>
            </a:r>
            <a:endParaRPr lang="en-US" altLang="zh-CN" sz="2800" dirty="0"/>
          </a:p>
          <a:p>
            <a:pPr lvl="1"/>
            <a:r>
              <a:rPr lang="zh-CN" altLang="en-US" dirty="0"/>
              <a:t>句法结构分析：也称成分结构分析、短语结构分析。有完全语法分析和局部语法分析两类。</a:t>
            </a:r>
            <a:endParaRPr lang="en-US" altLang="zh-CN" dirty="0"/>
          </a:p>
          <a:p>
            <a:pPr lvl="1"/>
            <a:r>
              <a:rPr lang="zh-CN" altLang="en-US" dirty="0"/>
              <a:t>依存关系分析：也称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000080"/>
                </a:highlight>
              </a:rPr>
              <a:t>依存句法分析</a:t>
            </a:r>
            <a:r>
              <a:rPr lang="zh-CN" altLang="en-US" dirty="0"/>
              <a:t>、依存结构分析，简称依存分析。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521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3FCD7-D05E-4D5C-A4B1-9D0FC275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句法结构分析</a:t>
            </a:r>
            <a:r>
              <a:rPr lang="en-US" altLang="zh-CN" dirty="0"/>
              <a:t>-</a:t>
            </a:r>
            <a:r>
              <a:rPr lang="zh-CN" altLang="en-US" dirty="0"/>
              <a:t>完全语法分析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3C523-6AC9-4CC8-A5DB-D3B185E4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70" y="2058013"/>
            <a:ext cx="9613861" cy="10071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对输入的单词序列（一般为句子）判断其构成是否合乎给定的语法，分析出合乎语法的句子的句法结构。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C49DB7-587B-4B13-BD64-4C756075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926009"/>
            <a:ext cx="6168552" cy="34943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558021-8ABE-4F59-9DDC-71342EF16CBE}"/>
              </a:ext>
            </a:extLst>
          </p:cNvPr>
          <p:cNvSpPr txBox="1"/>
          <p:nvPr/>
        </p:nvSpPr>
        <p:spPr>
          <a:xfrm>
            <a:off x="615470" y="6420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https://blog.csdn.net/echoKangYL/article/details/88106893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68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CAE96-2D43-46AA-B42A-1F105D34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句法结构分析</a:t>
            </a:r>
            <a:r>
              <a:rPr lang="en-US" altLang="zh-CN" dirty="0"/>
              <a:t>-</a:t>
            </a:r>
            <a:r>
              <a:rPr lang="zh-CN" altLang="en-US" dirty="0"/>
              <a:t>局部语法分析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1EA620-68ED-4B79-BE1B-1279ED8D6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81" y="2426190"/>
            <a:ext cx="66103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2E8E9-442B-45C6-86CD-2F53CF2F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依存关系分析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480B2-E392-4957-8973-941F9C925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04" y="2161776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与完全句法分析以及局部句法分析不同，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依存句法分析的主要任务是</a:t>
            </a:r>
            <a:r>
              <a:rPr lang="zh-CN" altLang="en-US" dirty="0">
                <a:highlight>
                  <a:srgbClr val="000080"/>
                </a:highlight>
              </a:rPr>
              <a:t>分析出词与词之间的</a:t>
            </a:r>
            <a:r>
              <a:rPr lang="zh-CN" altLang="en-US" b="1" dirty="0">
                <a:highlight>
                  <a:srgbClr val="000080"/>
                </a:highlight>
              </a:rPr>
              <a:t>依存关系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2FEFA5-25AD-4E43-AB03-4DCC32BD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110926"/>
            <a:ext cx="6515100" cy="3476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558C24-6D1D-42E4-B62D-CCE5ABCF09D4}"/>
              </a:ext>
            </a:extLst>
          </p:cNvPr>
          <p:cNvSpPr txBox="1"/>
          <p:nvPr/>
        </p:nvSpPr>
        <p:spPr>
          <a:xfrm>
            <a:off x="680321" y="65255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https://blog.csdn.net/echoKangYL/article/details/89230394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25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11F1E-55D9-48C4-AFED-925CE88D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依存句法分析方法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60611-628E-403E-8A20-2F07140FB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4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目前，依存句法分析主要是在大规模训练语料的基础上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用机器学习的方法（数据驱动方法）得到依存句法分析器。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数据驱动的依存句法分析方法主要有两种主流方法：</a:t>
            </a:r>
          </a:p>
          <a:p>
            <a:pPr marL="457200" lvl="1" indent="0">
              <a:buNone/>
            </a:pPr>
            <a:r>
              <a:rPr lang="en-US" altLang="zh-CN" dirty="0">
                <a:highlight>
                  <a:srgbClr val="000080"/>
                </a:highlight>
              </a:rPr>
              <a:t>1.</a:t>
            </a:r>
            <a:r>
              <a:rPr lang="zh-CN" altLang="en-US" dirty="0">
                <a:highlight>
                  <a:srgbClr val="000080"/>
                </a:highlight>
              </a:rPr>
              <a:t>基于图（</a:t>
            </a:r>
            <a:r>
              <a:rPr lang="en-US" altLang="zh-CN" dirty="0">
                <a:highlight>
                  <a:srgbClr val="000080"/>
                </a:highlight>
              </a:rPr>
              <a:t>graph-based</a:t>
            </a:r>
            <a:r>
              <a:rPr lang="zh-CN" altLang="en-US" dirty="0">
                <a:highlight>
                  <a:srgbClr val="000080"/>
                </a:highlight>
              </a:rPr>
              <a:t>） 的依存句法分析方法</a:t>
            </a:r>
          </a:p>
          <a:p>
            <a:pPr marL="457200" lvl="1" indent="0">
              <a:buNone/>
            </a:pPr>
            <a:r>
              <a:rPr lang="zh-CN" altLang="en-US" dirty="0"/>
              <a:t>将依存句法分析问题看成从完全有向图中寻找最大生成树的问题。</a:t>
            </a:r>
          </a:p>
          <a:p>
            <a:pPr marL="457200" lvl="1" indent="0">
              <a:buNone/>
            </a:pPr>
            <a:r>
              <a:rPr lang="en-US" altLang="zh-CN" dirty="0">
                <a:highlight>
                  <a:srgbClr val="000080"/>
                </a:highlight>
              </a:rPr>
              <a:t>2.</a:t>
            </a:r>
            <a:r>
              <a:rPr lang="zh-CN" altLang="en-US" dirty="0">
                <a:highlight>
                  <a:srgbClr val="000080"/>
                </a:highlight>
              </a:rPr>
              <a:t>基于转移（</a:t>
            </a:r>
            <a:r>
              <a:rPr lang="en-US" altLang="zh-CN" dirty="0">
                <a:highlight>
                  <a:srgbClr val="000080"/>
                </a:highlight>
              </a:rPr>
              <a:t>transition-based</a:t>
            </a:r>
            <a:r>
              <a:rPr lang="zh-CN" altLang="en-US" dirty="0">
                <a:highlight>
                  <a:srgbClr val="000080"/>
                </a:highlight>
              </a:rPr>
              <a:t>） 的依存句法分析方法</a:t>
            </a:r>
          </a:p>
          <a:p>
            <a:pPr marL="457200" lvl="1" indent="0">
              <a:buNone/>
            </a:pPr>
            <a:r>
              <a:rPr lang="zh-CN" altLang="en-US" dirty="0"/>
              <a:t>将依存树的构成过程建模为一个动作序列，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将依存分析问题转化为寻找最优动作序列的问题。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基于神经网络的依存句法分析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36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B705D-B260-4A83-9297-CA0F5C02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中文信息处理发展报告</a:t>
            </a:r>
            <a:r>
              <a:rPr lang="en-US" altLang="zh-CN" sz="2000" dirty="0"/>
              <a:t>2016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句法分析发展现状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4F0D0F-A322-471C-8423-85C9ADB94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70370"/>
            <a:ext cx="9077325" cy="3962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624D66-CF35-48EC-80DF-C076A0BE0DC4}"/>
              </a:ext>
            </a:extLst>
          </p:cNvPr>
          <p:cNvSpPr txBox="1"/>
          <p:nvPr/>
        </p:nvSpPr>
        <p:spPr>
          <a:xfrm>
            <a:off x="680321" y="60327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http://cips-upload.bj.bcebos.com/cips2016.pdf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EF51C6-2597-47F9-892B-E4EB059ECCE9}"/>
              </a:ext>
            </a:extLst>
          </p:cNvPr>
          <p:cNvSpPr txBox="1"/>
          <p:nvPr/>
        </p:nvSpPr>
        <p:spPr>
          <a:xfrm>
            <a:off x="680321" y="6350009"/>
            <a:ext cx="848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https://blog.csdn.net/sinat_26917383/article/details/55682996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0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838BB-B6AB-42F4-ADB7-E330691C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、</a:t>
            </a:r>
            <a:r>
              <a:rPr lang="en-US" altLang="zh-CN" dirty="0"/>
              <a:t>LTP </a:t>
            </a:r>
            <a:r>
              <a:rPr lang="zh-CN" altLang="en-US" dirty="0"/>
              <a:t>句法分析在线演示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049CA1-5F81-466F-9004-2B379532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4413352"/>
            <a:ext cx="9381573" cy="22922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584519-82D9-4C12-A9C9-20E1AEC7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0" y="2162796"/>
            <a:ext cx="9381574" cy="20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0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8</a:t>
            </a:r>
            <a:r>
              <a:rPr lang="zh-CN" altLang="en-US" b="1" dirty="0"/>
              <a:t>章 句法分析（教材 </a:t>
            </a:r>
            <a:r>
              <a:rPr lang="en-US" altLang="zh-CN" b="1" dirty="0"/>
              <a:t>vs </a:t>
            </a:r>
            <a:r>
              <a:rPr lang="zh-CN" altLang="en-US" b="1" dirty="0"/>
              <a:t>教参）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0630"/>
            <a:ext cx="9613861" cy="4559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8.1 </a:t>
            </a:r>
            <a:r>
              <a:rPr lang="zh-CN" altLang="en-US" dirty="0"/>
              <a:t>文法的表示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8.2 </a:t>
            </a:r>
            <a:r>
              <a:rPr lang="zh-CN" altLang="en-US" dirty="0"/>
              <a:t>自顶向下的句法分析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8.3 </a:t>
            </a:r>
            <a:r>
              <a:rPr lang="zh-CN" altLang="en-US" dirty="0"/>
              <a:t>自底向上的句法分析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8.4 </a:t>
            </a:r>
            <a:r>
              <a:rPr lang="zh-CN" altLang="en-US" dirty="0"/>
              <a:t>概率上下文无关文法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8.5 </a:t>
            </a:r>
            <a:r>
              <a:rPr lang="zh-CN" altLang="en-US" dirty="0"/>
              <a:t>浅层句法分析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8.6 </a:t>
            </a:r>
            <a:r>
              <a:rPr lang="zh-CN" altLang="en-US" dirty="0"/>
              <a:t>句法分析系统评测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CCB4CA-3E44-4FC5-BFA3-58160316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67" y="2120630"/>
            <a:ext cx="3763256" cy="44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297</TotalTime>
  <Words>434</Words>
  <Application>Microsoft Office PowerPoint</Application>
  <PresentationFormat>宽屏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Franklin Gothic Book</vt:lpstr>
      <vt:lpstr>柏林</vt:lpstr>
      <vt:lpstr>自然语言处理技术基础 Natural Language Processing，NLP</vt:lpstr>
      <vt:lpstr>第8章 句法分析</vt:lpstr>
      <vt:lpstr>句法结构分析-完全语法分析</vt:lpstr>
      <vt:lpstr>句法结构分析-局部语法分析</vt:lpstr>
      <vt:lpstr>依存关系分析</vt:lpstr>
      <vt:lpstr>依存句法分析方法</vt:lpstr>
      <vt:lpstr>中文信息处理发展报告2016 – 句法分析发展现状</vt:lpstr>
      <vt:lpstr>HanLP、LTP 句法分析在线演示</vt:lpstr>
      <vt:lpstr>第8章 句法分析（教材 vs 教参）</vt:lpstr>
      <vt:lpstr>依存语法 dependence grammar</vt:lpstr>
      <vt:lpstr>系统评测 《统计自然语言处理》宗成庆</vt:lpstr>
      <vt:lpstr>HanLP作者何晗《自然语言处理入门》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50</cp:revision>
  <dcterms:created xsi:type="dcterms:W3CDTF">2020-06-27T17:50:52Z</dcterms:created>
  <dcterms:modified xsi:type="dcterms:W3CDTF">2020-08-22T18:09:42Z</dcterms:modified>
</cp:coreProperties>
</file>