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EB5C7-85CB-4F28-AE04-06A843069689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29662-7F4E-4DB0-9A43-7C909D576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8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29662-7F4E-4DB0-9A43-7C909D576A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 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4689"/>
            <a:ext cx="9613861" cy="46303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7.1 </a:t>
            </a:r>
            <a:r>
              <a:rPr lang="zh-CN" altLang="en-US" dirty="0"/>
              <a:t>汉语自动分词及其基本问题　</a:t>
            </a:r>
            <a:br>
              <a:rPr lang="zh-CN" altLang="en-US" dirty="0"/>
            </a:br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7.3 </a:t>
            </a:r>
            <a:r>
              <a:rPr lang="zh-CN" altLang="en-US" dirty="0"/>
              <a:t>中文姓名识别　　</a:t>
            </a:r>
            <a:br>
              <a:rPr lang="zh-CN" altLang="en-US" dirty="0"/>
            </a:br>
            <a:r>
              <a:rPr lang="en-US" altLang="zh-CN" dirty="0"/>
              <a:t>7.4 </a:t>
            </a:r>
            <a:r>
              <a:rPr lang="zh-CN" altLang="en-US" dirty="0"/>
              <a:t>汉语自动分词系统的评价</a:t>
            </a:r>
            <a:br>
              <a:rPr lang="zh-CN" altLang="en-US" dirty="0"/>
            </a:br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br>
              <a:rPr lang="zh-CN" altLang="en-US" dirty="0"/>
            </a:br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汉语自动分词及其基本问题　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中文分词是中文文本处理的一个基础步骤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中文人机自然语言交互的基础模块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中文句子中没有词的界限，因此在进行中文自然语言处理时，通常需要先进行分词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分词效果将直接影响词性、句法树等模块的效果。</a:t>
            </a:r>
          </a:p>
        </p:txBody>
      </p:sp>
    </p:spTree>
    <p:extLst>
      <p:ext uri="{BB962C8B-B14F-4D97-AF65-F5344CB8AC3E}">
        <p14:creationId xmlns:p14="http://schemas.microsoft.com/office/powerpoint/2010/main" val="114005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23" y="2049294"/>
            <a:ext cx="11102503" cy="440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、基于词典分词算法（</a:t>
            </a:r>
            <a:r>
              <a:rPr lang="zh-CN" altLang="en-US" dirty="0"/>
              <a:t>字符串匹配分词算法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该算法是按照一定的策略将待匹配的字符串和一个已建立好的“充分大的”词典中的词进行匹配，若找到某个词条，则说明匹配成功，识别了该词。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常见的基于词典的分词算法分为以下几种：</a:t>
            </a:r>
            <a:r>
              <a:rPr lang="zh-CN" altLang="en-US" b="1" dirty="0"/>
              <a:t>正向最大匹配法、逆向最大匹配法</a:t>
            </a:r>
            <a:r>
              <a:rPr lang="zh-CN" altLang="en-US" dirty="0"/>
              <a:t>和</a:t>
            </a:r>
            <a:r>
              <a:rPr lang="zh-CN" altLang="en-US" b="1" dirty="0"/>
              <a:t>双向匹配分词法</a:t>
            </a:r>
            <a:r>
              <a:rPr lang="zh-CN" altLang="en-US" dirty="0"/>
              <a:t>等。基于词典的分词算法是应用最广泛、分词速度最快的。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、基于统计的机器学习算法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这类目前常用的是算法是</a:t>
            </a:r>
            <a:r>
              <a:rPr lang="en-US" altLang="zh-CN" b="1" dirty="0"/>
              <a:t>HMM</a:t>
            </a:r>
            <a:r>
              <a:rPr lang="zh-CN" altLang="en-US" b="1" dirty="0"/>
              <a:t>、</a:t>
            </a:r>
            <a:r>
              <a:rPr lang="en-US" altLang="zh-CN" b="1" dirty="0"/>
              <a:t>CRF</a:t>
            </a:r>
            <a:r>
              <a:rPr lang="zh-CN" altLang="en-US" b="1" dirty="0"/>
              <a:t>、</a:t>
            </a:r>
            <a:r>
              <a:rPr lang="en-US" altLang="zh-CN" b="1" dirty="0"/>
              <a:t>SVM</a:t>
            </a:r>
            <a:r>
              <a:rPr lang="zh-CN" altLang="en-US" b="1" dirty="0"/>
              <a:t>、深度学习</a:t>
            </a:r>
            <a:r>
              <a:rPr lang="zh-CN" altLang="en-US" dirty="0"/>
              <a:t>等算法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 err="1"/>
              <a:t>stanford</a:t>
            </a:r>
            <a:r>
              <a:rPr lang="zh-CN" altLang="en-US" dirty="0"/>
              <a:t>、</a:t>
            </a:r>
            <a:r>
              <a:rPr lang="en-US" altLang="zh-CN" dirty="0" err="1"/>
              <a:t>Hanlp</a:t>
            </a:r>
            <a:r>
              <a:rPr lang="zh-CN" altLang="en-US" dirty="0"/>
              <a:t>分词工具是基于</a:t>
            </a:r>
            <a:r>
              <a:rPr lang="en-US" altLang="zh-CN" dirty="0"/>
              <a:t>CRF</a:t>
            </a:r>
            <a:r>
              <a:rPr lang="zh-CN" altLang="en-US" dirty="0"/>
              <a:t>算法。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CRF</a:t>
            </a:r>
            <a:r>
              <a:rPr lang="zh-CN" altLang="en-US" dirty="0"/>
              <a:t>为例，基本思路是对汉字进行标注训练，不仅考虑了词语出现的频率，还考虑上下文，具备较好的学习能力，因此其对歧义词和未登录词的识别都具有良好的效果。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69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命名实体识别：人名、机构名、地址。</a:t>
            </a:r>
            <a:endParaRPr lang="en-US" altLang="zh-CN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133145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汉语自动分词系统的评价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0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34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7.6.1 </a:t>
            </a:r>
            <a:r>
              <a:rPr lang="zh-CN" altLang="en-US" dirty="0"/>
              <a:t>词性标记集</a:t>
            </a:r>
            <a:br>
              <a:rPr lang="zh-CN" altLang="en-US" dirty="0"/>
            </a:br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  <a:br>
              <a:rPr lang="zh-CN" altLang="en-US" dirty="0"/>
            </a:br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</p:spTree>
    <p:extLst>
      <p:ext uri="{BB962C8B-B14F-4D97-AF65-F5344CB8AC3E}">
        <p14:creationId xmlns:p14="http://schemas.microsoft.com/office/powerpoint/2010/main" val="4084467337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150</TotalTime>
  <Words>354</Words>
  <Application>Microsoft Office PowerPoint</Application>
  <PresentationFormat>宽屏</PresentationFormat>
  <Paragraphs>30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柏林</vt:lpstr>
      <vt:lpstr>自然语言处理技术基础 Natural Language Processing，NLP</vt:lpstr>
      <vt:lpstr>第7章 词法分析</vt:lpstr>
      <vt:lpstr>7.1 汉语自动分词及其基本问题　</vt:lpstr>
      <vt:lpstr>7.2 基本分词方法</vt:lpstr>
      <vt:lpstr>7.3 中文姓名识别</vt:lpstr>
      <vt:lpstr>7.4 汉语自动分词系统的评价</vt:lpstr>
      <vt:lpstr>7.5 英语形态还原</vt:lpstr>
      <vt:lpstr>7.6 词性标注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38</cp:revision>
  <dcterms:created xsi:type="dcterms:W3CDTF">2020-06-27T17:50:52Z</dcterms:created>
  <dcterms:modified xsi:type="dcterms:W3CDTF">2020-07-01T08:54:06Z</dcterms:modified>
</cp:coreProperties>
</file>