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7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5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44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466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11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075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05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0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0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2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4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51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2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5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8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8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96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AD0AA-D545-4246-A9B6-B19BC6633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自然语言处理技术基础</a:t>
            </a:r>
            <a:br>
              <a:rPr lang="en-US" altLang="zh-CN" dirty="0"/>
            </a:br>
            <a:r>
              <a:rPr lang="en-US" altLang="zh-CN" sz="2800" dirty="0"/>
              <a:t>Natural Language Processing</a:t>
            </a:r>
            <a:r>
              <a:rPr lang="zh-CN" altLang="en-US" sz="2800" dirty="0"/>
              <a:t>，</a:t>
            </a:r>
            <a:r>
              <a:rPr lang="en-US" altLang="zh-CN" sz="2800" dirty="0"/>
              <a:t>NLP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EE3665-4B91-404B-82B7-F893AB2EE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网络空间安全与计算机学院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3010770-CCB3-4E60-8491-52045929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13" y="158333"/>
            <a:ext cx="956755" cy="42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13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9</a:t>
            </a:r>
            <a:r>
              <a:rPr lang="zh-CN" altLang="en-US" b="1"/>
              <a:t>章 语义分析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9.1 </a:t>
            </a:r>
            <a:r>
              <a:rPr lang="zh-CN" altLang="en-US" dirty="0"/>
              <a:t>词义消歧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dirty="0"/>
              <a:t>9.2 </a:t>
            </a:r>
            <a:r>
              <a:rPr lang="zh-CN" altLang="en-US" dirty="0"/>
              <a:t>语义角色标注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dirty="0"/>
              <a:t>9.3 </a:t>
            </a:r>
            <a:r>
              <a:rPr lang="zh-CN" altLang="en-US" dirty="0"/>
              <a:t>深层语义推理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97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词义消歧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/>
              <a:t>　　</a:t>
            </a:r>
            <a:r>
              <a:rPr lang="en-US" altLang="zh-CN" dirty="0"/>
              <a:t>9.1.1 </a:t>
            </a:r>
            <a:r>
              <a:rPr lang="zh-CN" altLang="en-US" dirty="0"/>
              <a:t>基于规则的词义消歧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9.1.2 </a:t>
            </a:r>
            <a:r>
              <a:rPr lang="zh-CN" altLang="en-US" dirty="0"/>
              <a:t>基于统计的词义消歧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9.1.3 </a:t>
            </a:r>
            <a:r>
              <a:rPr lang="zh-CN" altLang="en-US" dirty="0"/>
              <a:t>基于实例的词义消歧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9.1.4 </a:t>
            </a:r>
            <a:r>
              <a:rPr lang="zh-CN" altLang="en-US" dirty="0"/>
              <a:t>基于词典的词义消歧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69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语义角色标注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9.2.1 </a:t>
            </a:r>
            <a:r>
              <a:rPr lang="zh-CN" altLang="en-US" dirty="0"/>
              <a:t>格语法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9.2.2 </a:t>
            </a:r>
            <a:r>
              <a:rPr lang="zh-CN" altLang="en-US" dirty="0"/>
              <a:t>基于统计机器学习技术的语义角色标注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13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深层语义推理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/>
              <a:t>　　</a:t>
            </a:r>
            <a:r>
              <a:rPr lang="en-US" altLang="zh-CN" dirty="0"/>
              <a:t>9.3.1 </a:t>
            </a:r>
            <a:r>
              <a:rPr lang="zh-CN" altLang="en-US" dirty="0"/>
              <a:t>命题逻辑和渭词逻辑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9.3.2 </a:t>
            </a:r>
            <a:r>
              <a:rPr lang="zh-CN" altLang="en-US" dirty="0"/>
              <a:t>语义网络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9.3.3 </a:t>
            </a:r>
            <a:r>
              <a:rPr lang="zh-CN" altLang="en-US" dirty="0"/>
              <a:t>概念依存理论</a:t>
            </a:r>
          </a:p>
        </p:txBody>
      </p:sp>
    </p:spTree>
    <p:extLst>
      <p:ext uri="{BB962C8B-B14F-4D97-AF65-F5344CB8AC3E}">
        <p14:creationId xmlns:p14="http://schemas.microsoft.com/office/powerpoint/2010/main" val="947805992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135</TotalTime>
  <Words>127</Words>
  <Application>Microsoft Office PowerPoint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柏林</vt:lpstr>
      <vt:lpstr>自然语言处理技术基础 Natural Language Processing，NLP</vt:lpstr>
      <vt:lpstr>第9章 语义分析</vt:lpstr>
      <vt:lpstr>9.1 词义消歧</vt:lpstr>
      <vt:lpstr>9.2 语义角色标注</vt:lpstr>
      <vt:lpstr>9.3 深层语义推理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自然语言处理技术基础</dc:title>
  <dc:creator>David yonggang</dc:creator>
  <cp:lastModifiedBy>David yonggang</cp:lastModifiedBy>
  <cp:revision>33</cp:revision>
  <dcterms:created xsi:type="dcterms:W3CDTF">2020-06-27T17:50:52Z</dcterms:created>
  <dcterms:modified xsi:type="dcterms:W3CDTF">2020-06-29T16:26:25Z</dcterms:modified>
</cp:coreProperties>
</file>