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183586537708369E-2"/>
          <c:y val="9.3131700432897202E-2"/>
          <c:w val="0.94681643700787399"/>
          <c:h val="0.85284277480051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FD-4614-98FE-60CC3C33CA06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FD-4614-98FE-60CC3C33CA06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FD-4614-98FE-60CC3C33CA06}"/>
            </c:ext>
          </c:extLst>
        </c:ser>
        <c:ser>
          <c:idx val="3"/>
          <c:order val="3"/>
          <c:tx>
            <c:strRef>
              <c:f>Munka1!$E$1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FD-4614-98FE-60CC3C33CA06}"/>
            </c:ext>
          </c:extLst>
        </c:ser>
        <c:ser>
          <c:idx val="4"/>
          <c:order val="4"/>
          <c:tx>
            <c:strRef>
              <c:f>Munka1!$F$1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Munka1!$F$2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FD-4614-98FE-60CC3C33CA06}"/>
            </c:ext>
          </c:extLst>
        </c:ser>
        <c:ser>
          <c:idx val="5"/>
          <c:order val="5"/>
          <c:tx>
            <c:strRef>
              <c:f>Munka1!$G$1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Munka1!$G$2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FD-4614-98FE-60CC3C33CA06}"/>
            </c:ext>
          </c:extLst>
        </c:ser>
        <c:ser>
          <c:idx val="6"/>
          <c:order val="6"/>
          <c:tx>
            <c:strRef>
              <c:f>Munka1!$H$1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Munka1!$A$2</c:f>
              <c:strCache>
                <c:ptCount val="1"/>
                <c:pt idx="0">
                  <c:v> </c:v>
                </c:pt>
              </c:strCache>
            </c:strRef>
          </c:cat>
          <c:val>
            <c:numRef>
              <c:f>Munka1!$H$2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FD-4614-98FE-60CC3C33C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8537712"/>
        <c:axId val="1986334784"/>
      </c:barChart>
      <c:catAx>
        <c:axId val="206853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334784"/>
        <c:crosses val="autoZero"/>
        <c:auto val="1"/>
        <c:lblAlgn val="ctr"/>
        <c:lblOffset val="100"/>
        <c:noMultiLvlLbl val="0"/>
      </c:catAx>
      <c:valAx>
        <c:axId val="19863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537712"/>
        <c:crosses val="autoZero"/>
        <c:crossBetween val="between"/>
      </c:valAx>
      <c:spPr>
        <a:noFill/>
        <a:ln cap="flat">
          <a:solidFill>
            <a:schemeClr val="tx1">
              <a:alpha val="0"/>
            </a:schemeClr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0.16675</cdr:x>
      <cdr:y>0.45489</cdr:y>
    </cdr:from>
    <cdr:to>
      <cdr:x>0.24633</cdr:x>
      <cdr:y>0.94386</cdr:y>
    </cdr:to>
    <cdr:sp macro="" textlink="">
      <cdr:nvSpPr>
        <cdr:cNvPr id="2" name="Téglalap 1">
          <a:extLst xmlns:a="http://schemas.openxmlformats.org/drawingml/2006/main">
            <a:ext uri="{FF2B5EF4-FFF2-40B4-BE49-F238E27FC236}">
              <a16:creationId xmlns:a16="http://schemas.microsoft.com/office/drawing/2014/main" id="{11FAB9FC-806B-44A7-8519-F77B16DA7DA4}"/>
            </a:ext>
          </a:extLst>
        </cdr:cNvPr>
        <cdr:cNvSpPr/>
      </cdr:nvSpPr>
      <cdr:spPr>
        <a:xfrm xmlns:a="http://schemas.openxmlformats.org/drawingml/2006/main">
          <a:off x="1117629" y="1462088"/>
          <a:ext cx="533379" cy="157162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 dirty="0"/>
        </a:p>
      </cdr:txBody>
    </cdr:sp>
  </cdr:relSizeAnchor>
  <cdr:relSizeAnchor xmlns:cdr="http://schemas.openxmlformats.org/drawingml/2006/chartDrawing">
    <cdr:from>
      <cdr:x>0.28494</cdr:x>
      <cdr:y>0.76013</cdr:y>
    </cdr:from>
    <cdr:to>
      <cdr:x>0.36452</cdr:x>
      <cdr:y>0.9409</cdr:y>
    </cdr:to>
    <cdr:sp macro="" textlink="">
      <cdr:nvSpPr>
        <cdr:cNvPr id="3" name="Téglalap 2">
          <a:extLst xmlns:a="http://schemas.openxmlformats.org/drawingml/2006/main">
            <a:ext uri="{FF2B5EF4-FFF2-40B4-BE49-F238E27FC236}">
              <a16:creationId xmlns:a16="http://schemas.microsoft.com/office/drawing/2014/main" id="{075BBB88-BC17-4995-868B-EE93C158642D}"/>
            </a:ext>
          </a:extLst>
        </cdr:cNvPr>
        <cdr:cNvSpPr/>
      </cdr:nvSpPr>
      <cdr:spPr>
        <a:xfrm xmlns:a="http://schemas.openxmlformats.org/drawingml/2006/main">
          <a:off x="1909761" y="2443162"/>
          <a:ext cx="533400" cy="58102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0.39744</cdr:x>
      <cdr:y>0.29042</cdr:y>
    </cdr:from>
    <cdr:to>
      <cdr:x>0.47703</cdr:x>
      <cdr:y>0.95127</cdr:y>
    </cdr:to>
    <cdr:sp macro="" textlink="">
      <cdr:nvSpPr>
        <cdr:cNvPr id="4" name="Téglalap 3">
          <a:extLst xmlns:a="http://schemas.openxmlformats.org/drawingml/2006/main">
            <a:ext uri="{FF2B5EF4-FFF2-40B4-BE49-F238E27FC236}">
              <a16:creationId xmlns:a16="http://schemas.microsoft.com/office/drawing/2014/main" id="{3069BBBF-E9D9-4764-B7CB-CC16DE991CC3}"/>
            </a:ext>
          </a:extLst>
        </cdr:cNvPr>
        <cdr:cNvSpPr/>
      </cdr:nvSpPr>
      <cdr:spPr>
        <a:xfrm xmlns:a="http://schemas.openxmlformats.org/drawingml/2006/main">
          <a:off x="2663827" y="933449"/>
          <a:ext cx="533400" cy="212407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0.51753</cdr:x>
      <cdr:y>0.62973</cdr:y>
    </cdr:from>
    <cdr:to>
      <cdr:x>0.59711</cdr:x>
      <cdr:y>0.95275</cdr:y>
    </cdr:to>
    <cdr:sp macro="" textlink="">
      <cdr:nvSpPr>
        <cdr:cNvPr id="5" name="Téglalap 4">
          <a:extLst xmlns:a="http://schemas.openxmlformats.org/drawingml/2006/main">
            <a:ext uri="{FF2B5EF4-FFF2-40B4-BE49-F238E27FC236}">
              <a16:creationId xmlns:a16="http://schemas.microsoft.com/office/drawing/2014/main" id="{A4B8F58C-D2EF-4891-93DD-4FA034161D3D}"/>
            </a:ext>
          </a:extLst>
        </cdr:cNvPr>
        <cdr:cNvSpPr/>
      </cdr:nvSpPr>
      <cdr:spPr>
        <a:xfrm xmlns:a="http://schemas.openxmlformats.org/drawingml/2006/main">
          <a:off x="3468688" y="2024061"/>
          <a:ext cx="533400" cy="103822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0.64756</cdr:x>
      <cdr:y>0.21485</cdr:y>
    </cdr:from>
    <cdr:to>
      <cdr:x>0.72714</cdr:x>
      <cdr:y>0.94386</cdr:y>
    </cdr:to>
    <cdr:sp macro="" textlink="">
      <cdr:nvSpPr>
        <cdr:cNvPr id="6" name="Téglalap 5">
          <a:extLst xmlns:a="http://schemas.openxmlformats.org/drawingml/2006/main">
            <a:ext uri="{FF2B5EF4-FFF2-40B4-BE49-F238E27FC236}">
              <a16:creationId xmlns:a16="http://schemas.microsoft.com/office/drawing/2014/main" id="{F99FFED4-53F6-41B6-B07E-27218E34905B}"/>
            </a:ext>
          </a:extLst>
        </cdr:cNvPr>
        <cdr:cNvSpPr/>
      </cdr:nvSpPr>
      <cdr:spPr>
        <a:xfrm xmlns:a="http://schemas.openxmlformats.org/drawingml/2006/main">
          <a:off x="4340225" y="690562"/>
          <a:ext cx="533400" cy="234315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0.7712</cdr:x>
      <cdr:y>0.12002</cdr:y>
    </cdr:from>
    <cdr:to>
      <cdr:x>0.85078</cdr:x>
      <cdr:y>0.94386</cdr:y>
    </cdr:to>
    <cdr:sp macro="" textlink="">
      <cdr:nvSpPr>
        <cdr:cNvPr id="7" name="Téglalap 6">
          <a:extLst xmlns:a="http://schemas.openxmlformats.org/drawingml/2006/main">
            <a:ext uri="{FF2B5EF4-FFF2-40B4-BE49-F238E27FC236}">
              <a16:creationId xmlns:a16="http://schemas.microsoft.com/office/drawing/2014/main" id="{21B35368-FD13-4B92-B83B-5F21FF41A1C4}"/>
            </a:ext>
          </a:extLst>
        </cdr:cNvPr>
        <cdr:cNvSpPr/>
      </cdr:nvSpPr>
      <cdr:spPr>
        <a:xfrm xmlns:a="http://schemas.openxmlformats.org/drawingml/2006/main">
          <a:off x="5168900" y="385762"/>
          <a:ext cx="533400" cy="264795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40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5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71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7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81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45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70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8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0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6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44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45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5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0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7F91-D3BE-4063-AD4A-573D4A978667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D1A1-C683-4543-9B0C-31818A2B1A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61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5AB5D-FB76-4687-B5CC-D4339FE9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kiválasztásos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C77E74-7AEB-4870-9763-06E8DAEA0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</a:pPr>
            <a:endParaRPr lang="hu-HU" sz="1200" dirty="0"/>
          </a:p>
          <a:p>
            <a:pPr algn="l">
              <a:spcBef>
                <a:spcPts val="0"/>
              </a:spcBef>
            </a:pPr>
            <a:endParaRPr lang="hu-HU" sz="1200" dirty="0"/>
          </a:p>
          <a:p>
            <a:pPr algn="l">
              <a:spcBef>
                <a:spcPts val="0"/>
              </a:spcBef>
            </a:pPr>
            <a:endParaRPr lang="hu-HU" sz="1200" dirty="0"/>
          </a:p>
          <a:p>
            <a:pPr>
              <a:spcBef>
                <a:spcPts val="0"/>
              </a:spcBef>
            </a:pPr>
            <a:endParaRPr lang="hu-HU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hu-HU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hu-HU" sz="1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hu-H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Csoport tagjai:</a:t>
            </a:r>
          </a:p>
          <a:p>
            <a:pPr>
              <a:spcBef>
                <a:spcPts val="0"/>
              </a:spcBef>
            </a:pPr>
            <a:r>
              <a:rPr lang="hu-H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Dobos Krisztián</a:t>
            </a:r>
          </a:p>
          <a:p>
            <a:pPr>
              <a:spcBef>
                <a:spcPts val="0"/>
              </a:spcBef>
            </a:pPr>
            <a:r>
              <a:rPr lang="hu-H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Hernádi Balázs</a:t>
            </a:r>
          </a:p>
          <a:p>
            <a:pPr>
              <a:spcBef>
                <a:spcPts val="0"/>
              </a:spcBef>
            </a:pPr>
            <a:r>
              <a:rPr lang="hu-HU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Holhós</a:t>
            </a:r>
            <a:r>
              <a:rPr lang="hu-H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Dominik Márk</a:t>
            </a:r>
          </a:p>
        </p:txBody>
      </p:sp>
    </p:spTree>
    <p:extLst>
      <p:ext uri="{BB962C8B-B14F-4D97-AF65-F5344CB8AC3E}">
        <p14:creationId xmlns:p14="http://schemas.microsoft.com/office/powerpoint/2010/main" val="13651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3F6AA-2CBA-4920-B44B-7A4B495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63FCBE-4A1E-4A89-BC65-FA23496F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1400" dirty="0">
                <a:solidFill>
                  <a:schemeClr val="bg1"/>
                </a:solidFill>
              </a:rPr>
              <a:t>A rendezésnek a lényege hogy az elemek közül kikeresi a legkisebb elemet,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400" dirty="0">
                <a:solidFill>
                  <a:schemeClr val="bg1"/>
                </a:solidFill>
              </a:rPr>
              <a:t>és azt a legelső helyére rakja, és megy tovább,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400" dirty="0">
                <a:solidFill>
                  <a:schemeClr val="bg1"/>
                </a:solidFill>
              </a:rPr>
              <a:t>megkeresi a második legkisebb elemet és a második helyére rakja, így tovább…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400" dirty="0">
                <a:solidFill>
                  <a:schemeClr val="bg1"/>
                </a:solidFill>
              </a:rPr>
              <a:t>Még nem lesz teljesen átrendezve</a:t>
            </a:r>
          </a:p>
          <a:p>
            <a:pPr marL="0" indent="0">
              <a:spcBef>
                <a:spcPts val="0"/>
              </a:spcBef>
              <a:buNone/>
            </a:pPr>
            <a:endParaRPr lang="hu-HU" sz="14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1400" dirty="0">
                <a:solidFill>
                  <a:schemeClr val="bg1"/>
                </a:solidFill>
              </a:rPr>
              <a:t>Összehasonlítások száma:21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400" dirty="0" smtClean="0">
                <a:solidFill>
                  <a:schemeClr val="bg1"/>
                </a:solidFill>
              </a:rPr>
              <a:t>Mozgatások </a:t>
            </a:r>
            <a:r>
              <a:rPr lang="hu-HU" sz="1400" dirty="0">
                <a:solidFill>
                  <a:schemeClr val="bg1"/>
                </a:solidFill>
              </a:rPr>
              <a:t>száma:6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DE86C14-D655-4E78-A28E-CD1F44DD1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554694"/>
              </p:ext>
            </p:extLst>
          </p:nvPr>
        </p:nvGraphicFramePr>
        <p:xfrm>
          <a:off x="4184650" y="3429000"/>
          <a:ext cx="6702425" cy="321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églalap 9">
            <a:extLst>
              <a:ext uri="{FF2B5EF4-FFF2-40B4-BE49-F238E27FC236}">
                <a16:creationId xmlns:a16="http://schemas.microsoft.com/office/drawing/2014/main" id="{949AF72E-4421-4582-940D-36807993DA8C}"/>
              </a:ext>
            </a:extLst>
          </p:cNvPr>
          <p:cNvSpPr/>
          <p:nvPr/>
        </p:nvSpPr>
        <p:spPr>
          <a:xfrm>
            <a:off x="4610100" y="5424487"/>
            <a:ext cx="533400" cy="10382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0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235</TotalTime>
  <Words>60</Words>
  <Application>Microsoft Office PowerPoint</Application>
  <PresentationFormat>Szélesvásznú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Áramkör</vt:lpstr>
      <vt:lpstr>Minimum kiválasztásos rendezés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kiválasztásos rendezés</dc:title>
  <dc:creator>tanulo</dc:creator>
  <cp:lastModifiedBy>Dominik</cp:lastModifiedBy>
  <cp:revision>7</cp:revision>
  <dcterms:created xsi:type="dcterms:W3CDTF">2022-09-02T10:17:05Z</dcterms:created>
  <dcterms:modified xsi:type="dcterms:W3CDTF">2022-09-15T15:34:22Z</dcterms:modified>
</cp:coreProperties>
</file>