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7" r:id="rId2"/>
    <p:sldId id="261" r:id="rId3"/>
    <p:sldId id="263" r:id="rId4"/>
    <p:sldId id="259" r:id="rId5"/>
    <p:sldId id="264" r:id="rId6"/>
    <p:sldId id="268" r:id="rId7"/>
    <p:sldId id="258" r:id="rId8"/>
    <p:sldId id="267" r:id="rId9"/>
    <p:sldId id="262" r:id="rId10"/>
    <p:sldId id="266"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ather Barker" userId="def3dd8cc52a8a2b" providerId="LiveId" clId="{2FDC0559-74D9-4A50-9FD2-BAD7355FC46E}"/>
    <pc:docChg chg="undo custSel addSld delSld modSld sldOrd">
      <pc:chgData name="Heather Barker" userId="def3dd8cc52a8a2b" providerId="LiveId" clId="{2FDC0559-74D9-4A50-9FD2-BAD7355FC46E}" dt="2019-09-02T16:29:29.982" v="1226" actId="20577"/>
      <pc:docMkLst>
        <pc:docMk/>
      </pc:docMkLst>
      <pc:sldChg chg="addSp delSp modSp ord">
        <pc:chgData name="Heather Barker" userId="def3dd8cc52a8a2b" providerId="LiveId" clId="{2FDC0559-74D9-4A50-9FD2-BAD7355FC46E}" dt="2019-08-31T22:20:28.941" v="1169" actId="20577"/>
        <pc:sldMkLst>
          <pc:docMk/>
          <pc:sldMk cId="2251345826" sldId="258"/>
        </pc:sldMkLst>
        <pc:spChg chg="del mod">
          <ac:chgData name="Heather Barker" userId="def3dd8cc52a8a2b" providerId="LiveId" clId="{2FDC0559-74D9-4A50-9FD2-BAD7355FC46E}" dt="2019-08-31T21:48:06.343" v="201" actId="478"/>
          <ac:spMkLst>
            <pc:docMk/>
            <pc:sldMk cId="2251345826" sldId="258"/>
            <ac:spMk id="2" creationId="{C6704418-2570-4B67-84B0-F52CBAE66A21}"/>
          </ac:spMkLst>
        </pc:spChg>
        <pc:spChg chg="mod">
          <ac:chgData name="Heather Barker" userId="def3dd8cc52a8a2b" providerId="LiveId" clId="{2FDC0559-74D9-4A50-9FD2-BAD7355FC46E}" dt="2019-08-31T22:20:28.941" v="1169" actId="20577"/>
          <ac:spMkLst>
            <pc:docMk/>
            <pc:sldMk cId="2251345826" sldId="258"/>
            <ac:spMk id="4" creationId="{B4AF996A-3FBC-40B4-A987-98BCEC44639A}"/>
          </ac:spMkLst>
        </pc:spChg>
        <pc:spChg chg="add del mod">
          <ac:chgData name="Heather Barker" userId="def3dd8cc52a8a2b" providerId="LiveId" clId="{2FDC0559-74D9-4A50-9FD2-BAD7355FC46E}" dt="2019-08-31T21:47:46.551" v="194"/>
          <ac:spMkLst>
            <pc:docMk/>
            <pc:sldMk cId="2251345826" sldId="258"/>
            <ac:spMk id="7" creationId="{1A935A54-14E2-4F2C-B66A-4EF8508DB909}"/>
          </ac:spMkLst>
        </pc:spChg>
        <pc:spChg chg="add del mod">
          <ac:chgData name="Heather Barker" userId="def3dd8cc52a8a2b" providerId="LiveId" clId="{2FDC0559-74D9-4A50-9FD2-BAD7355FC46E}" dt="2019-08-31T21:48:09.437" v="202"/>
          <ac:spMkLst>
            <pc:docMk/>
            <pc:sldMk cId="2251345826" sldId="258"/>
            <ac:spMk id="10" creationId="{573E43CA-553F-4A86-B241-241C3AC75B79}"/>
          </ac:spMkLst>
        </pc:spChg>
        <pc:spChg chg="add del mod">
          <ac:chgData name="Heather Barker" userId="def3dd8cc52a8a2b" providerId="LiveId" clId="{2FDC0559-74D9-4A50-9FD2-BAD7355FC46E}" dt="2019-08-31T21:59:46.213" v="625" actId="478"/>
          <ac:spMkLst>
            <pc:docMk/>
            <pc:sldMk cId="2251345826" sldId="258"/>
            <ac:spMk id="11" creationId="{79B36570-0F2C-4D50-AD45-635E9435AAA6}"/>
          </ac:spMkLst>
        </pc:spChg>
        <pc:spChg chg="add mod">
          <ac:chgData name="Heather Barker" userId="def3dd8cc52a8a2b" providerId="LiveId" clId="{2FDC0559-74D9-4A50-9FD2-BAD7355FC46E}" dt="2019-08-31T22:00:00.550" v="665" actId="20577"/>
          <ac:spMkLst>
            <pc:docMk/>
            <pc:sldMk cId="2251345826" sldId="258"/>
            <ac:spMk id="12" creationId="{80C2DF57-A5DB-4FCD-AAA5-4D24D94CEA0E}"/>
          </ac:spMkLst>
        </pc:spChg>
        <pc:spChg chg="add del mod">
          <ac:chgData name="Heather Barker" userId="def3dd8cc52a8a2b" providerId="LiveId" clId="{2FDC0559-74D9-4A50-9FD2-BAD7355FC46E}" dt="2019-08-31T22:06:02.727" v="671" actId="478"/>
          <ac:spMkLst>
            <pc:docMk/>
            <pc:sldMk cId="2251345826" sldId="258"/>
            <ac:spMk id="15" creationId="{C4DDE49C-7E5A-4A8F-92C1-44426D75509F}"/>
          </ac:spMkLst>
        </pc:spChg>
        <pc:picChg chg="del mod">
          <ac:chgData name="Heather Barker" userId="def3dd8cc52a8a2b" providerId="LiveId" clId="{2FDC0559-74D9-4A50-9FD2-BAD7355FC46E}" dt="2019-08-31T21:47:26.966" v="193" actId="478"/>
          <ac:picMkLst>
            <pc:docMk/>
            <pc:sldMk cId="2251345826" sldId="258"/>
            <ac:picMk id="5" creationId="{0045B973-4E93-472B-BF3A-FE3D9C8A0AF0}"/>
          </ac:picMkLst>
        </pc:picChg>
        <pc:picChg chg="add del mod">
          <ac:chgData name="Heather Barker" userId="def3dd8cc52a8a2b" providerId="LiveId" clId="{2FDC0559-74D9-4A50-9FD2-BAD7355FC46E}" dt="2019-08-31T22:05:59.774" v="670" actId="478"/>
          <ac:picMkLst>
            <pc:docMk/>
            <pc:sldMk cId="2251345826" sldId="258"/>
            <ac:picMk id="8" creationId="{A73E865C-5C6A-43EB-9119-53B4F73337DB}"/>
          </ac:picMkLst>
        </pc:picChg>
        <pc:picChg chg="add mod">
          <ac:chgData name="Heather Barker" userId="def3dd8cc52a8a2b" providerId="LiveId" clId="{2FDC0559-74D9-4A50-9FD2-BAD7355FC46E}" dt="2019-08-31T22:06:09.543" v="673" actId="14100"/>
          <ac:picMkLst>
            <pc:docMk/>
            <pc:sldMk cId="2251345826" sldId="258"/>
            <ac:picMk id="13" creationId="{A1C80960-643A-492C-A462-3606000CC0D7}"/>
          </ac:picMkLst>
        </pc:picChg>
      </pc:sldChg>
      <pc:sldChg chg="modSp ord">
        <pc:chgData name="Heather Barker" userId="def3dd8cc52a8a2b" providerId="LiveId" clId="{2FDC0559-74D9-4A50-9FD2-BAD7355FC46E}" dt="2019-08-29T01:47:39.820" v="29"/>
        <pc:sldMkLst>
          <pc:docMk/>
          <pc:sldMk cId="869344389" sldId="259"/>
        </pc:sldMkLst>
        <pc:spChg chg="mod">
          <ac:chgData name="Heather Barker" userId="def3dd8cc52a8a2b" providerId="LiveId" clId="{2FDC0559-74D9-4A50-9FD2-BAD7355FC46E}" dt="2019-08-29T01:45:58.823" v="26" actId="20577"/>
          <ac:spMkLst>
            <pc:docMk/>
            <pc:sldMk cId="869344389" sldId="259"/>
            <ac:spMk id="2" creationId="{1C7AF5F3-4DDB-487F-86B3-74FB5BD16CAE}"/>
          </ac:spMkLst>
        </pc:spChg>
      </pc:sldChg>
      <pc:sldChg chg="addSp delSp ord">
        <pc:chgData name="Heather Barker" userId="def3dd8cc52a8a2b" providerId="LiveId" clId="{2FDC0559-74D9-4A50-9FD2-BAD7355FC46E}" dt="2019-08-31T21:43:58.423" v="186"/>
        <pc:sldMkLst>
          <pc:docMk/>
          <pc:sldMk cId="435858797" sldId="260"/>
        </pc:sldMkLst>
        <pc:picChg chg="add del">
          <ac:chgData name="Heather Barker" userId="def3dd8cc52a8a2b" providerId="LiveId" clId="{2FDC0559-74D9-4A50-9FD2-BAD7355FC46E}" dt="2019-08-31T21:35:25.996" v="96"/>
          <ac:picMkLst>
            <pc:docMk/>
            <pc:sldMk cId="435858797" sldId="260"/>
            <ac:picMk id="7" creationId="{4A0165BD-5864-4A86-B829-8102C3FACFEF}"/>
          </ac:picMkLst>
        </pc:picChg>
      </pc:sldChg>
      <pc:sldChg chg="addSp delSp modSp">
        <pc:chgData name="Heather Barker" userId="def3dd8cc52a8a2b" providerId="LiveId" clId="{2FDC0559-74D9-4A50-9FD2-BAD7355FC46E}" dt="2019-08-31T21:51:40.276" v="305"/>
        <pc:sldMkLst>
          <pc:docMk/>
          <pc:sldMk cId="4225626867" sldId="261"/>
        </pc:sldMkLst>
        <pc:spChg chg="mod">
          <ac:chgData name="Heather Barker" userId="def3dd8cc52a8a2b" providerId="LiveId" clId="{2FDC0559-74D9-4A50-9FD2-BAD7355FC46E}" dt="2019-08-31T19:24:56.608" v="55"/>
          <ac:spMkLst>
            <pc:docMk/>
            <pc:sldMk cId="4225626867" sldId="261"/>
            <ac:spMk id="2" creationId="{D6AC7423-B87C-49F8-8806-E842D4CE926D}"/>
          </ac:spMkLst>
        </pc:spChg>
        <pc:spChg chg="mod">
          <ac:chgData name="Heather Barker" userId="def3dd8cc52a8a2b" providerId="LiveId" clId="{2FDC0559-74D9-4A50-9FD2-BAD7355FC46E}" dt="2019-08-29T01:46:08.882" v="27"/>
          <ac:spMkLst>
            <pc:docMk/>
            <pc:sldMk cId="4225626867" sldId="261"/>
            <ac:spMk id="3" creationId="{81417D4C-D934-41FE-961F-CB0D6578C3E6}"/>
          </ac:spMkLst>
        </pc:spChg>
        <pc:spChg chg="mod">
          <ac:chgData name="Heather Barker" userId="def3dd8cc52a8a2b" providerId="LiveId" clId="{2FDC0559-74D9-4A50-9FD2-BAD7355FC46E}" dt="2019-08-31T21:50:36.116" v="302" actId="20577"/>
          <ac:spMkLst>
            <pc:docMk/>
            <pc:sldMk cId="4225626867" sldId="261"/>
            <ac:spMk id="4" creationId="{E19AA43A-06EC-4F69-B696-B04E0778ACF5}"/>
          </ac:spMkLst>
        </pc:spChg>
        <pc:spChg chg="del">
          <ac:chgData name="Heather Barker" userId="def3dd8cc52a8a2b" providerId="LiveId" clId="{2FDC0559-74D9-4A50-9FD2-BAD7355FC46E}" dt="2019-08-31T21:51:37.662" v="304"/>
          <ac:spMkLst>
            <pc:docMk/>
            <pc:sldMk cId="4225626867" sldId="261"/>
            <ac:spMk id="7" creationId="{5C6AF43A-53D6-4E41-ABAB-87DB958BFB88}"/>
          </ac:spMkLst>
        </pc:spChg>
        <pc:spChg chg="del mod">
          <ac:chgData name="Heather Barker" userId="def3dd8cc52a8a2b" providerId="LiveId" clId="{2FDC0559-74D9-4A50-9FD2-BAD7355FC46E}" dt="2019-08-31T21:51:33.975" v="303" actId="478"/>
          <ac:spMkLst>
            <pc:docMk/>
            <pc:sldMk cId="4225626867" sldId="261"/>
            <ac:spMk id="8" creationId="{C4C6D7E6-8B8D-4EDB-98A5-30EDC5BBBCE9}"/>
          </ac:spMkLst>
        </pc:spChg>
        <pc:spChg chg="add del mod">
          <ac:chgData name="Heather Barker" userId="def3dd8cc52a8a2b" providerId="LiveId" clId="{2FDC0559-74D9-4A50-9FD2-BAD7355FC46E}" dt="2019-08-31T21:51:40.276" v="305"/>
          <ac:spMkLst>
            <pc:docMk/>
            <pc:sldMk cId="4225626867" sldId="261"/>
            <ac:spMk id="12" creationId="{8E5DBF45-3E87-49FF-A8E0-564CA4F78224}"/>
          </ac:spMkLst>
        </pc:spChg>
      </pc:sldChg>
      <pc:sldChg chg="addSp delSp modSp">
        <pc:chgData name="Heather Barker" userId="def3dd8cc52a8a2b" providerId="LiveId" clId="{2FDC0559-74D9-4A50-9FD2-BAD7355FC46E}" dt="2019-08-31T21:43:42.990" v="183" actId="14100"/>
        <pc:sldMkLst>
          <pc:docMk/>
          <pc:sldMk cId="2660347163" sldId="262"/>
        </pc:sldMkLst>
        <pc:spChg chg="mod">
          <ac:chgData name="Heather Barker" userId="def3dd8cc52a8a2b" providerId="LiveId" clId="{2FDC0559-74D9-4A50-9FD2-BAD7355FC46E}" dt="2019-08-29T01:44:54.823" v="4" actId="6549"/>
          <ac:spMkLst>
            <pc:docMk/>
            <pc:sldMk cId="2660347163" sldId="262"/>
            <ac:spMk id="4" creationId="{B4AF996A-3FBC-40B4-A987-98BCEC44639A}"/>
          </ac:spMkLst>
        </pc:spChg>
        <pc:spChg chg="add del mod">
          <ac:chgData name="Heather Barker" userId="def3dd8cc52a8a2b" providerId="LiveId" clId="{2FDC0559-74D9-4A50-9FD2-BAD7355FC46E}" dt="2019-08-29T01:44:50.623" v="3"/>
          <ac:spMkLst>
            <pc:docMk/>
            <pc:sldMk cId="2660347163" sldId="262"/>
            <ac:spMk id="6" creationId="{8082A287-206F-45BA-9BB6-64C628348E7C}"/>
          </ac:spMkLst>
        </pc:spChg>
        <pc:picChg chg="del">
          <ac:chgData name="Heather Barker" userId="def3dd8cc52a8a2b" providerId="LiveId" clId="{2FDC0559-74D9-4A50-9FD2-BAD7355FC46E}" dt="2019-08-29T01:44:45.369" v="0" actId="478"/>
          <ac:picMkLst>
            <pc:docMk/>
            <pc:sldMk cId="2660347163" sldId="262"/>
            <ac:picMk id="5" creationId="{0045B973-4E93-472B-BF3A-FE3D9C8A0AF0}"/>
          </ac:picMkLst>
        </pc:picChg>
        <pc:picChg chg="add del">
          <ac:chgData name="Heather Barker" userId="def3dd8cc52a8a2b" providerId="LiveId" clId="{2FDC0559-74D9-4A50-9FD2-BAD7355FC46E}" dt="2019-08-29T01:44:48.997" v="2"/>
          <ac:picMkLst>
            <pc:docMk/>
            <pc:sldMk cId="2660347163" sldId="262"/>
            <ac:picMk id="7" creationId="{BE1CFD19-7376-4DA5-802C-D91F7C2C260E}"/>
          </ac:picMkLst>
        </pc:picChg>
        <pc:picChg chg="add mod">
          <ac:chgData name="Heather Barker" userId="def3dd8cc52a8a2b" providerId="LiveId" clId="{2FDC0559-74D9-4A50-9FD2-BAD7355FC46E}" dt="2019-08-31T21:43:42.990" v="183" actId="14100"/>
          <ac:picMkLst>
            <pc:docMk/>
            <pc:sldMk cId="2660347163" sldId="262"/>
            <ac:picMk id="8" creationId="{73A291C5-E546-4D77-99BB-ED20E2A56241}"/>
          </ac:picMkLst>
        </pc:picChg>
      </pc:sldChg>
      <pc:sldChg chg="add">
        <pc:chgData name="Heather Barker" userId="def3dd8cc52a8a2b" providerId="LiveId" clId="{2FDC0559-74D9-4A50-9FD2-BAD7355FC46E}" dt="2019-08-29T01:46:37.816" v="28"/>
        <pc:sldMkLst>
          <pc:docMk/>
          <pc:sldMk cId="2741289497" sldId="263"/>
        </pc:sldMkLst>
      </pc:sldChg>
      <pc:sldChg chg="modSp add">
        <pc:chgData name="Heather Barker" userId="def3dd8cc52a8a2b" providerId="LiveId" clId="{2FDC0559-74D9-4A50-9FD2-BAD7355FC46E}" dt="2019-08-31T22:18:39.585" v="1030" actId="27636"/>
        <pc:sldMkLst>
          <pc:docMk/>
          <pc:sldMk cId="4133199783" sldId="264"/>
        </pc:sldMkLst>
        <pc:spChg chg="mod">
          <ac:chgData name="Heather Barker" userId="def3dd8cc52a8a2b" providerId="LiveId" clId="{2FDC0559-74D9-4A50-9FD2-BAD7355FC46E}" dt="2019-08-31T19:27:47.527" v="76"/>
          <ac:spMkLst>
            <pc:docMk/>
            <pc:sldMk cId="4133199783" sldId="264"/>
            <ac:spMk id="2" creationId="{67B21CDB-84F8-4370-A552-16A6F33D31BA}"/>
          </ac:spMkLst>
        </pc:spChg>
        <pc:spChg chg="mod">
          <ac:chgData name="Heather Barker" userId="def3dd8cc52a8a2b" providerId="LiveId" clId="{2FDC0559-74D9-4A50-9FD2-BAD7355FC46E}" dt="2019-08-31T22:18:39.585" v="1030" actId="27636"/>
          <ac:spMkLst>
            <pc:docMk/>
            <pc:sldMk cId="4133199783" sldId="264"/>
            <ac:spMk id="3" creationId="{D0EE0116-8571-4C3D-84DC-C2787EBD6DC3}"/>
          </ac:spMkLst>
        </pc:spChg>
      </pc:sldChg>
      <pc:sldChg chg="addSp delSp modSp add">
        <pc:chgData name="Heather Barker" userId="def3dd8cc52a8a2b" providerId="LiveId" clId="{2FDC0559-74D9-4A50-9FD2-BAD7355FC46E}" dt="2019-08-31T23:13:48.542" v="1225" actId="27636"/>
        <pc:sldMkLst>
          <pc:docMk/>
          <pc:sldMk cId="2493025139" sldId="266"/>
        </pc:sldMkLst>
        <pc:spChg chg="mod">
          <ac:chgData name="Heather Barker" userId="def3dd8cc52a8a2b" providerId="LiveId" clId="{2FDC0559-74D9-4A50-9FD2-BAD7355FC46E}" dt="2019-08-31T22:40:08.085" v="1223" actId="20577"/>
          <ac:spMkLst>
            <pc:docMk/>
            <pc:sldMk cId="2493025139" sldId="266"/>
            <ac:spMk id="2" creationId="{5DE993C7-74B3-4289-AE1D-1C0830F71FA9}"/>
          </ac:spMkLst>
        </pc:spChg>
        <pc:spChg chg="del">
          <ac:chgData name="Heather Barker" userId="def3dd8cc52a8a2b" providerId="LiveId" clId="{2FDC0559-74D9-4A50-9FD2-BAD7355FC46E}" dt="2019-08-31T21:38:43.606" v="113"/>
          <ac:spMkLst>
            <pc:docMk/>
            <pc:sldMk cId="2493025139" sldId="266"/>
            <ac:spMk id="3" creationId="{9E180B1A-5121-4789-A853-68502DC42788}"/>
          </ac:spMkLst>
        </pc:spChg>
        <pc:spChg chg="add del mod">
          <ac:chgData name="Heather Barker" userId="def3dd8cc52a8a2b" providerId="LiveId" clId="{2FDC0559-74D9-4A50-9FD2-BAD7355FC46E}" dt="2019-08-31T22:12:22.969" v="674"/>
          <ac:spMkLst>
            <pc:docMk/>
            <pc:sldMk cId="2493025139" sldId="266"/>
            <ac:spMk id="7" creationId="{839F16ED-5CC6-4071-A7E8-E8C9760B02F0}"/>
          </ac:spMkLst>
        </pc:spChg>
        <pc:spChg chg="add del mod">
          <ac:chgData name="Heather Barker" userId="def3dd8cc52a8a2b" providerId="LiveId" clId="{2FDC0559-74D9-4A50-9FD2-BAD7355FC46E}" dt="2019-08-31T22:14:12.538" v="682" actId="478"/>
          <ac:spMkLst>
            <pc:docMk/>
            <pc:sldMk cId="2493025139" sldId="266"/>
            <ac:spMk id="10" creationId="{9C113BCC-2BCB-4E61-A85A-DDA58201A640}"/>
          </ac:spMkLst>
        </pc:spChg>
        <pc:spChg chg="add mod">
          <ac:chgData name="Heather Barker" userId="def3dd8cc52a8a2b" providerId="LiveId" clId="{2FDC0559-74D9-4A50-9FD2-BAD7355FC46E}" dt="2019-08-31T23:13:48.542" v="1225" actId="27636"/>
          <ac:spMkLst>
            <pc:docMk/>
            <pc:sldMk cId="2493025139" sldId="266"/>
            <ac:spMk id="11" creationId="{3289DF61-88F1-4DFA-91DE-98E1E8EF796D}"/>
          </ac:spMkLst>
        </pc:spChg>
        <pc:picChg chg="add del mod">
          <ac:chgData name="Heather Barker" userId="def3dd8cc52a8a2b" providerId="LiveId" clId="{2FDC0559-74D9-4A50-9FD2-BAD7355FC46E}" dt="2019-08-31T22:13:54.929" v="677" actId="478"/>
          <ac:picMkLst>
            <pc:docMk/>
            <pc:sldMk cId="2493025139" sldId="266"/>
            <ac:picMk id="4" creationId="{841744AD-FF82-4E08-A2D5-87644899E0C7}"/>
          </ac:picMkLst>
        </pc:picChg>
        <pc:picChg chg="add del mod">
          <ac:chgData name="Heather Barker" userId="def3dd8cc52a8a2b" providerId="LiveId" clId="{2FDC0559-74D9-4A50-9FD2-BAD7355FC46E}" dt="2019-08-31T21:41:12.314" v="125" actId="478"/>
          <ac:picMkLst>
            <pc:docMk/>
            <pc:sldMk cId="2493025139" sldId="266"/>
            <ac:picMk id="5" creationId="{4423D656-A3BF-4CFA-A80C-596BD9D24D67}"/>
          </ac:picMkLst>
        </pc:picChg>
        <pc:picChg chg="add del mod">
          <ac:chgData name="Heather Barker" userId="def3dd8cc52a8a2b" providerId="LiveId" clId="{2FDC0559-74D9-4A50-9FD2-BAD7355FC46E}" dt="2019-08-31T22:24:07.387" v="1205" actId="478"/>
          <ac:picMkLst>
            <pc:docMk/>
            <pc:sldMk cId="2493025139" sldId="266"/>
            <ac:picMk id="6" creationId="{C6940C7C-3E84-454E-9FCC-B0DD7C54B118}"/>
          </ac:picMkLst>
        </pc:picChg>
        <pc:picChg chg="add mod">
          <ac:chgData name="Heather Barker" userId="def3dd8cc52a8a2b" providerId="LiveId" clId="{2FDC0559-74D9-4A50-9FD2-BAD7355FC46E}" dt="2019-08-31T22:14:47.460" v="758" actId="1076"/>
          <ac:picMkLst>
            <pc:docMk/>
            <pc:sldMk cId="2493025139" sldId="266"/>
            <ac:picMk id="8" creationId="{D9FD8E7C-65D2-487E-9947-7F0427ED202C}"/>
          </ac:picMkLst>
        </pc:picChg>
        <pc:picChg chg="add del mod">
          <ac:chgData name="Heather Barker" userId="def3dd8cc52a8a2b" providerId="LiveId" clId="{2FDC0559-74D9-4A50-9FD2-BAD7355FC46E}" dt="2019-08-31T22:24:57.148" v="1210" actId="478"/>
          <ac:picMkLst>
            <pc:docMk/>
            <pc:sldMk cId="2493025139" sldId="266"/>
            <ac:picMk id="12" creationId="{2F76D6EA-9BF9-4120-97A1-3D072FE7ED16}"/>
          </ac:picMkLst>
        </pc:picChg>
        <pc:picChg chg="add mod">
          <ac:chgData name="Heather Barker" userId="def3dd8cc52a8a2b" providerId="LiveId" clId="{2FDC0559-74D9-4A50-9FD2-BAD7355FC46E}" dt="2019-08-31T22:25:02.750" v="1213" actId="14100"/>
          <ac:picMkLst>
            <pc:docMk/>
            <pc:sldMk cId="2493025139" sldId="266"/>
            <ac:picMk id="13" creationId="{6B42DE31-12B8-4C95-8C78-8BAD0A184387}"/>
          </ac:picMkLst>
        </pc:picChg>
      </pc:sldChg>
      <pc:sldChg chg="addSp delSp modSp add">
        <pc:chgData name="Heather Barker" userId="def3dd8cc52a8a2b" providerId="LiveId" clId="{2FDC0559-74D9-4A50-9FD2-BAD7355FC46E}" dt="2019-08-31T22:21:21.805" v="1204" actId="1076"/>
        <pc:sldMkLst>
          <pc:docMk/>
          <pc:sldMk cId="484608949" sldId="267"/>
        </pc:sldMkLst>
        <pc:spChg chg="mod">
          <ac:chgData name="Heather Barker" userId="def3dd8cc52a8a2b" providerId="LiveId" clId="{2FDC0559-74D9-4A50-9FD2-BAD7355FC46E}" dt="2019-08-31T22:20:48.621" v="1199" actId="20577"/>
          <ac:spMkLst>
            <pc:docMk/>
            <pc:sldMk cId="484608949" sldId="267"/>
            <ac:spMk id="2" creationId="{F6EE92AB-DC98-46B4-AF77-A2E544438ED3}"/>
          </ac:spMkLst>
        </pc:spChg>
        <pc:spChg chg="mod">
          <ac:chgData name="Heather Barker" userId="def3dd8cc52a8a2b" providerId="LiveId" clId="{2FDC0559-74D9-4A50-9FD2-BAD7355FC46E}" dt="2019-08-31T21:44:20.201" v="189"/>
          <ac:spMkLst>
            <pc:docMk/>
            <pc:sldMk cId="484608949" sldId="267"/>
            <ac:spMk id="3" creationId="{76017ECC-425B-43AD-9BBA-0B802A1BE366}"/>
          </ac:spMkLst>
        </pc:spChg>
        <pc:spChg chg="del">
          <ac:chgData name="Heather Barker" userId="def3dd8cc52a8a2b" providerId="LiveId" clId="{2FDC0559-74D9-4A50-9FD2-BAD7355FC46E}" dt="2019-08-31T22:21:15.446" v="1200"/>
          <ac:spMkLst>
            <pc:docMk/>
            <pc:sldMk cId="484608949" sldId="267"/>
            <ac:spMk id="4" creationId="{D1AB8AD8-3EC7-4F6F-A289-B6B1C051F853}"/>
          </ac:spMkLst>
        </pc:spChg>
        <pc:picChg chg="add mod">
          <ac:chgData name="Heather Barker" userId="def3dd8cc52a8a2b" providerId="LiveId" clId="{2FDC0559-74D9-4A50-9FD2-BAD7355FC46E}" dt="2019-08-31T22:21:21.805" v="1204" actId="1076"/>
          <ac:picMkLst>
            <pc:docMk/>
            <pc:sldMk cId="484608949" sldId="267"/>
            <ac:picMk id="5" creationId="{6A0D0D15-AB48-433D-B375-066880EDCC95}"/>
          </ac:picMkLst>
        </pc:picChg>
      </pc:sldChg>
      <pc:sldChg chg="modSp add">
        <pc:chgData name="Heather Barker" userId="def3dd8cc52a8a2b" providerId="LiveId" clId="{2FDC0559-74D9-4A50-9FD2-BAD7355FC46E}" dt="2019-09-02T16:29:29.982" v="1226" actId="20577"/>
        <pc:sldMkLst>
          <pc:docMk/>
          <pc:sldMk cId="3795639364" sldId="268"/>
        </pc:sldMkLst>
        <pc:spChg chg="mod">
          <ac:chgData name="Heather Barker" userId="def3dd8cc52a8a2b" providerId="LiveId" clId="{2FDC0559-74D9-4A50-9FD2-BAD7355FC46E}" dt="2019-09-02T16:29:29.982" v="1226" actId="20577"/>
          <ac:spMkLst>
            <pc:docMk/>
            <pc:sldMk cId="3795639364" sldId="268"/>
            <ac:spMk id="3" creationId="{A6A15335-A7C7-4F1D-8D9A-EA3F65CAA7E2}"/>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84DA70-C731-4C70-880D-CCD4705E623C}" type="datetime1">
              <a:rPr lang="en-US" smtClean="0"/>
              <a:t>8/28/2019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055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7513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65058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8584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97857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8/28/2019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80019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8/28/2019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77982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563704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46514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43338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12602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2832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8/28/2019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96844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D6E202-B606-4609-B914-27C9371A1F6D}" type="datetime1">
              <a:rPr lang="en-US" smtClean="0"/>
              <a:t>8/28/2019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60039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6E202-B606-4609-B914-27C9371A1F6D}" type="datetime1">
              <a:rPr lang="en-US" smtClean="0"/>
              <a:t>8/28/2019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28736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616308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7618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8/28/2019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758562445"/>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data.un.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0BBE-EAC9-4B23-AB69-80EA10DAAF8F}"/>
              </a:ext>
            </a:extLst>
          </p:cNvPr>
          <p:cNvSpPr>
            <a:spLocks noGrp="1"/>
          </p:cNvSpPr>
          <p:nvPr>
            <p:ph type="ctrTitle"/>
          </p:nvPr>
        </p:nvSpPr>
        <p:spPr>
          <a:xfrm>
            <a:off x="1700212" y="141462"/>
            <a:ext cx="8791575" cy="2387600"/>
          </a:xfrm>
        </p:spPr>
        <p:txBody>
          <a:bodyPr/>
          <a:lstStyle/>
          <a:p>
            <a:r>
              <a:rPr lang="en-US" dirty="0"/>
              <a:t>The Dimensions of happiness</a:t>
            </a:r>
          </a:p>
        </p:txBody>
      </p:sp>
      <p:sp>
        <p:nvSpPr>
          <p:cNvPr id="3" name="Subtitle 2">
            <a:extLst>
              <a:ext uri="{FF2B5EF4-FFF2-40B4-BE49-F238E27FC236}">
                <a16:creationId xmlns:a16="http://schemas.microsoft.com/office/drawing/2014/main" id="{CFC96917-AC3A-4264-8196-036D51F9038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05259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93C7-74B3-4289-AE1D-1C0830F71FA9}"/>
              </a:ext>
            </a:extLst>
          </p:cNvPr>
          <p:cNvSpPr>
            <a:spLocks noGrp="1"/>
          </p:cNvSpPr>
          <p:nvPr>
            <p:ph type="title"/>
          </p:nvPr>
        </p:nvSpPr>
        <p:spPr>
          <a:xfrm>
            <a:off x="1141413" y="199418"/>
            <a:ext cx="9905998" cy="1337280"/>
          </a:xfrm>
        </p:spPr>
        <p:txBody>
          <a:bodyPr/>
          <a:lstStyle/>
          <a:p>
            <a:pPr algn="ctr"/>
            <a:r>
              <a:rPr lang="en-US" dirty="0"/>
              <a:t>Countries with improved drinking water facilities tend to be happier</a:t>
            </a:r>
          </a:p>
        </p:txBody>
      </p:sp>
      <p:pic>
        <p:nvPicPr>
          <p:cNvPr id="8" name="Picture 7">
            <a:extLst>
              <a:ext uri="{FF2B5EF4-FFF2-40B4-BE49-F238E27FC236}">
                <a16:creationId xmlns:a16="http://schemas.microsoft.com/office/drawing/2014/main" id="{D9FD8E7C-65D2-487E-9947-7F0427ED202C}"/>
              </a:ext>
            </a:extLst>
          </p:cNvPr>
          <p:cNvPicPr>
            <a:picLocks noChangeAspect="1"/>
          </p:cNvPicPr>
          <p:nvPr/>
        </p:nvPicPr>
        <p:blipFill>
          <a:blip r:embed="rId2"/>
          <a:stretch>
            <a:fillRect/>
          </a:stretch>
        </p:blipFill>
        <p:spPr>
          <a:xfrm>
            <a:off x="6211888" y="1536698"/>
            <a:ext cx="5473698" cy="3939653"/>
          </a:xfrm>
          <a:prstGeom prst="rect">
            <a:avLst/>
          </a:prstGeom>
        </p:spPr>
      </p:pic>
      <p:sp>
        <p:nvSpPr>
          <p:cNvPr id="11" name="Content Placeholder 3">
            <a:extLst>
              <a:ext uri="{FF2B5EF4-FFF2-40B4-BE49-F238E27FC236}">
                <a16:creationId xmlns:a16="http://schemas.microsoft.com/office/drawing/2014/main" id="{3289DF61-88F1-4DFA-91DE-98E1E8EF796D}"/>
              </a:ext>
            </a:extLst>
          </p:cNvPr>
          <p:cNvSpPr txBox="1">
            <a:spLocks/>
          </p:cNvSpPr>
          <p:nvPr/>
        </p:nvSpPr>
        <p:spPr>
          <a:xfrm>
            <a:off x="903287" y="5715000"/>
            <a:ext cx="10123488" cy="987425"/>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The top 20 happiest countries the population using improved drinking water facilities was an </a:t>
            </a:r>
          </a:p>
          <a:p>
            <a:r>
              <a:rPr lang="en-US" dirty="0"/>
              <a:t>% while the bottom 20 was only 44.7%</a:t>
            </a:r>
          </a:p>
        </p:txBody>
      </p:sp>
      <p:pic>
        <p:nvPicPr>
          <p:cNvPr id="13" name="Picture 12">
            <a:extLst>
              <a:ext uri="{FF2B5EF4-FFF2-40B4-BE49-F238E27FC236}">
                <a16:creationId xmlns:a16="http://schemas.microsoft.com/office/drawing/2014/main" id="{6B42DE31-12B8-4C95-8C78-8BAD0A184387}"/>
              </a:ext>
            </a:extLst>
          </p:cNvPr>
          <p:cNvPicPr>
            <a:picLocks noChangeAspect="1"/>
          </p:cNvPicPr>
          <p:nvPr/>
        </p:nvPicPr>
        <p:blipFill>
          <a:blip r:embed="rId3"/>
          <a:stretch>
            <a:fillRect/>
          </a:stretch>
        </p:blipFill>
        <p:spPr>
          <a:xfrm>
            <a:off x="503237" y="1536698"/>
            <a:ext cx="5591175" cy="3939652"/>
          </a:xfrm>
          <a:prstGeom prst="rect">
            <a:avLst/>
          </a:prstGeom>
        </p:spPr>
      </p:pic>
    </p:spTree>
    <p:extLst>
      <p:ext uri="{BB962C8B-B14F-4D97-AF65-F5344CB8AC3E}">
        <p14:creationId xmlns:p14="http://schemas.microsoft.com/office/powerpoint/2010/main" val="2493025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28F6-FA17-44FF-8632-61E93F7B381E}"/>
              </a:ext>
            </a:extLst>
          </p:cNvPr>
          <p:cNvSpPr>
            <a:spLocks noGrp="1"/>
          </p:cNvSpPr>
          <p:nvPr>
            <p:ph type="title"/>
          </p:nvPr>
        </p:nvSpPr>
        <p:spPr/>
        <p:txBody>
          <a:bodyPr/>
          <a:lstStyle/>
          <a:p>
            <a:r>
              <a:rPr lang="en-US" dirty="0"/>
              <a:t>reflection</a:t>
            </a:r>
          </a:p>
        </p:txBody>
      </p:sp>
      <p:sp>
        <p:nvSpPr>
          <p:cNvPr id="3" name="Text Placeholder 2">
            <a:extLst>
              <a:ext uri="{FF2B5EF4-FFF2-40B4-BE49-F238E27FC236}">
                <a16:creationId xmlns:a16="http://schemas.microsoft.com/office/drawing/2014/main" id="{96325002-E791-4E41-A8E1-19063BDEEA83}"/>
              </a:ext>
            </a:extLst>
          </p:cNvPr>
          <p:cNvSpPr>
            <a:spLocks noGrp="1"/>
          </p:cNvSpPr>
          <p:nvPr>
            <p:ph type="body" idx="1"/>
          </p:nvPr>
        </p:nvSpPr>
        <p:spPr/>
        <p:txBody>
          <a:bodyPr/>
          <a:lstStyle/>
          <a:p>
            <a:endParaRPr lang="en-US" dirty="0"/>
          </a:p>
        </p:txBody>
      </p:sp>
      <p:sp>
        <p:nvSpPr>
          <p:cNvPr id="4" name="Content Placeholder 3">
            <a:extLst>
              <a:ext uri="{FF2B5EF4-FFF2-40B4-BE49-F238E27FC236}">
                <a16:creationId xmlns:a16="http://schemas.microsoft.com/office/drawing/2014/main" id="{EB09CFB2-F90E-4606-B3DF-25E50653922E}"/>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5943E6CD-B442-4024-97C8-44F1AA13C621}"/>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6CA0E85A-74BA-4D47-BBB7-72DFB79CF2BC}"/>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435858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7423-B87C-49F8-8806-E842D4CE926D}"/>
              </a:ext>
            </a:extLst>
          </p:cNvPr>
          <p:cNvSpPr>
            <a:spLocks noGrp="1"/>
          </p:cNvSpPr>
          <p:nvPr>
            <p:ph type="title"/>
          </p:nvPr>
        </p:nvSpPr>
        <p:spPr/>
        <p:txBody>
          <a:bodyPr>
            <a:normAutofit/>
          </a:bodyPr>
          <a:lstStyle/>
          <a:p>
            <a:r>
              <a:rPr lang="en-US" sz="1400" dirty="0">
                <a:latin typeface="Castellar" panose="020A0402060406010301" pitchFamily="18" charset="0"/>
                <a:ea typeface="+mn-ea"/>
                <a:cs typeface="+mn-cs"/>
              </a:rPr>
              <a:t>World Happiness report</a:t>
            </a:r>
          </a:p>
        </p:txBody>
      </p:sp>
      <p:sp>
        <p:nvSpPr>
          <p:cNvPr id="3" name="Text Placeholder 2">
            <a:extLst>
              <a:ext uri="{FF2B5EF4-FFF2-40B4-BE49-F238E27FC236}">
                <a16:creationId xmlns:a16="http://schemas.microsoft.com/office/drawing/2014/main" id="{81417D4C-D934-41FE-961F-CB0D6578C3E6}"/>
              </a:ext>
            </a:extLst>
          </p:cNvPr>
          <p:cNvSpPr>
            <a:spLocks noGrp="1"/>
          </p:cNvSpPr>
          <p:nvPr>
            <p:ph type="body" idx="1"/>
          </p:nvPr>
        </p:nvSpPr>
        <p:spPr/>
        <p:txBody>
          <a:bodyPr/>
          <a:lstStyle/>
          <a:p>
            <a:endParaRPr lang="en-US" dirty="0"/>
          </a:p>
        </p:txBody>
      </p:sp>
      <p:sp>
        <p:nvSpPr>
          <p:cNvPr id="4" name="Text Placeholder 3">
            <a:extLst>
              <a:ext uri="{FF2B5EF4-FFF2-40B4-BE49-F238E27FC236}">
                <a16:creationId xmlns:a16="http://schemas.microsoft.com/office/drawing/2014/main" id="{E19AA43A-06EC-4F69-B696-B04E0778ACF5}"/>
              </a:ext>
            </a:extLst>
          </p:cNvPr>
          <p:cNvSpPr>
            <a:spLocks noGrp="1"/>
          </p:cNvSpPr>
          <p:nvPr>
            <p:ph type="body" sz="half" idx="15"/>
          </p:nvPr>
        </p:nvSpPr>
        <p:spPr/>
        <p:txBody>
          <a:bodyPr>
            <a:normAutofit fontScale="70000" lnSpcReduction="20000"/>
          </a:bodyPr>
          <a:lstStyle/>
          <a:p>
            <a:r>
              <a:rPr lang="en-US" dirty="0"/>
              <a:t>The World Happiness Report is a landmark survey of the state of global happiness. was released at the United Nations at an event celebrating International Day of Happiness on March 20th. The report continues to gain global recognition as governments, organizations and civil society increasingly use happiness indicators to inform their policy-making decisions. Leading experts across fields – economics, psychology, survey analysis, national statistics, health, public policy and more – describe how measurements of well-being can be used effectively to assess the progress of nations. The reports review the state of happiness in the world today and show how the new science of happiness explains personal and national variations in happiness.</a:t>
            </a:r>
          </a:p>
        </p:txBody>
      </p:sp>
      <p:sp>
        <p:nvSpPr>
          <p:cNvPr id="5" name="Text Placeholder 4">
            <a:extLst>
              <a:ext uri="{FF2B5EF4-FFF2-40B4-BE49-F238E27FC236}">
                <a16:creationId xmlns:a16="http://schemas.microsoft.com/office/drawing/2014/main" id="{CA377FBE-E6E1-418B-9A8B-B9B6DB1A790D}"/>
              </a:ext>
            </a:extLst>
          </p:cNvPr>
          <p:cNvSpPr>
            <a:spLocks noGrp="1"/>
          </p:cNvSpPr>
          <p:nvPr>
            <p:ph type="body" sz="quarter" idx="3"/>
          </p:nvPr>
        </p:nvSpPr>
        <p:spPr/>
        <p:txBody>
          <a:bodyPr/>
          <a:lstStyle/>
          <a:p>
            <a:endParaRPr lang="en-US"/>
          </a:p>
        </p:txBody>
      </p:sp>
      <p:sp>
        <p:nvSpPr>
          <p:cNvPr id="6" name="Text Placeholder 5">
            <a:extLst>
              <a:ext uri="{FF2B5EF4-FFF2-40B4-BE49-F238E27FC236}">
                <a16:creationId xmlns:a16="http://schemas.microsoft.com/office/drawing/2014/main" id="{BAF498BF-15FD-4ED7-A6E6-94A79F2ECAD6}"/>
              </a:ext>
            </a:extLst>
          </p:cNvPr>
          <p:cNvSpPr>
            <a:spLocks noGrp="1"/>
          </p:cNvSpPr>
          <p:nvPr>
            <p:ph type="body" sz="half" idx="16"/>
          </p:nvPr>
        </p:nvSpPr>
        <p:spPr/>
        <p:txBody>
          <a:bodyPr/>
          <a:lstStyle/>
          <a:p>
            <a:r>
              <a:rPr lang="en-US" dirty="0"/>
              <a:t>Finding the common themes in the happiest countries, characteristics that define a “Happy” Country.</a:t>
            </a:r>
          </a:p>
          <a:p>
            <a:endParaRPr lang="en-US" dirty="0"/>
          </a:p>
        </p:txBody>
      </p:sp>
    </p:spTree>
    <p:extLst>
      <p:ext uri="{BB962C8B-B14F-4D97-AF65-F5344CB8AC3E}">
        <p14:creationId xmlns:p14="http://schemas.microsoft.com/office/powerpoint/2010/main" val="4225626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EF45E-098A-4FA9-95B3-7148DC05EC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6C1940-5EA0-45BE-92F1-CCDB70045E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4128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F5F3-4DDB-487F-86B3-74FB5BD16CAE}"/>
              </a:ext>
            </a:extLst>
          </p:cNvPr>
          <p:cNvSpPr>
            <a:spLocks noGrp="1"/>
          </p:cNvSpPr>
          <p:nvPr>
            <p:ph type="ctrTitle"/>
          </p:nvPr>
        </p:nvSpPr>
        <p:spPr/>
        <p:txBody>
          <a:bodyPr/>
          <a:lstStyle/>
          <a:p>
            <a:r>
              <a:rPr lang="en-US" dirty="0"/>
              <a:t>Un DATA TOOK </a:t>
            </a:r>
          </a:p>
        </p:txBody>
      </p:sp>
      <p:sp>
        <p:nvSpPr>
          <p:cNvPr id="3" name="Subtitle 2">
            <a:extLst>
              <a:ext uri="{FF2B5EF4-FFF2-40B4-BE49-F238E27FC236}">
                <a16:creationId xmlns:a16="http://schemas.microsoft.com/office/drawing/2014/main" id="{6D6E8565-A67F-4D78-A619-9375B4AD109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69344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1CDB-84F8-4370-A552-16A6F33D31BA}"/>
              </a:ext>
            </a:extLst>
          </p:cNvPr>
          <p:cNvSpPr>
            <a:spLocks noGrp="1"/>
          </p:cNvSpPr>
          <p:nvPr>
            <p:ph type="title"/>
          </p:nvPr>
        </p:nvSpPr>
        <p:spPr/>
        <p:txBody>
          <a:bodyPr/>
          <a:lstStyle/>
          <a:p>
            <a:r>
              <a:rPr lang="en-US" dirty="0"/>
              <a:t>Country Statistics - </a:t>
            </a:r>
            <a:r>
              <a:rPr lang="en-US" dirty="0" err="1"/>
              <a:t>UNData</a:t>
            </a:r>
            <a:br>
              <a:rPr lang="en-US" dirty="0"/>
            </a:br>
            <a:endParaRPr lang="en-US" dirty="0"/>
          </a:p>
        </p:txBody>
      </p:sp>
      <p:sp>
        <p:nvSpPr>
          <p:cNvPr id="3" name="Content Placeholder 2">
            <a:extLst>
              <a:ext uri="{FF2B5EF4-FFF2-40B4-BE49-F238E27FC236}">
                <a16:creationId xmlns:a16="http://schemas.microsoft.com/office/drawing/2014/main" id="{D0EE0116-8571-4C3D-84DC-C2787EBD6DC3}"/>
              </a:ext>
            </a:extLst>
          </p:cNvPr>
          <p:cNvSpPr>
            <a:spLocks noGrp="1"/>
          </p:cNvSpPr>
          <p:nvPr>
            <p:ph idx="1"/>
          </p:nvPr>
        </p:nvSpPr>
        <p:spPr>
          <a:xfrm>
            <a:off x="1141412" y="1581150"/>
            <a:ext cx="9905999" cy="4210051"/>
          </a:xfrm>
        </p:spPr>
        <p:txBody>
          <a:bodyPr>
            <a:normAutofit/>
          </a:bodyPr>
          <a:lstStyle/>
          <a:p>
            <a:r>
              <a:rPr lang="en-US" dirty="0"/>
              <a:t>The United Nations Statistics Division (UNSD) of the Department of Economic and Social Affairs (DESA) launched a new internet based data service for the global user community. It brings UN statistical databases within easy reach of users through a single entry point (</a:t>
            </a:r>
            <a:r>
              <a:rPr lang="en-US" dirty="0">
                <a:hlinkClick r:id="rId2"/>
              </a:rPr>
              <a:t>http://data.un.org/</a:t>
            </a:r>
            <a:r>
              <a:rPr lang="en-US" dirty="0"/>
              <a:t>). This dataset contains key statistical indicators of the countries. It covers 4 major sections</a:t>
            </a:r>
          </a:p>
          <a:p>
            <a:pPr lvl="1" fontAlgn="base"/>
            <a:r>
              <a:rPr lang="en-US" dirty="0"/>
              <a:t>General Information</a:t>
            </a:r>
          </a:p>
          <a:p>
            <a:pPr lvl="1" fontAlgn="base"/>
            <a:r>
              <a:rPr lang="en-US" dirty="0"/>
              <a:t>Economic Indicators</a:t>
            </a:r>
          </a:p>
          <a:p>
            <a:pPr lvl="1" fontAlgn="base"/>
            <a:r>
              <a:rPr lang="en-US" dirty="0"/>
              <a:t>Social Indicators</a:t>
            </a:r>
          </a:p>
          <a:p>
            <a:pPr lvl="1" fontAlgn="base"/>
            <a:r>
              <a:rPr lang="en-US" dirty="0"/>
              <a:t>Environmental &amp; Infrastructure Indicators</a:t>
            </a:r>
          </a:p>
        </p:txBody>
      </p:sp>
    </p:spTree>
    <p:extLst>
      <p:ext uri="{BB962C8B-B14F-4D97-AF65-F5344CB8AC3E}">
        <p14:creationId xmlns:p14="http://schemas.microsoft.com/office/powerpoint/2010/main" val="4133199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83A9-5DEA-4E22-B30B-171D30AB102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6A15335-A7C7-4F1D-8D9A-EA3F65CAA7E2}"/>
              </a:ext>
            </a:extLst>
          </p:cNvPr>
          <p:cNvSpPr>
            <a:spLocks noGrp="1"/>
          </p:cNvSpPr>
          <p:nvPr>
            <p:ph idx="1"/>
          </p:nvPr>
        </p:nvSpPr>
        <p:spPr/>
        <p:txBody>
          <a:bodyPr/>
          <a:lstStyle/>
          <a:p>
            <a:r>
              <a:rPr lang="en-US" dirty="0"/>
              <a:t>Urban Population percentage of total population</a:t>
            </a:r>
          </a:p>
          <a:p>
            <a:r>
              <a:rPr lang="en-US" dirty="0"/>
              <a:t>Population using improved drinking water facilities </a:t>
            </a:r>
          </a:p>
          <a:p>
            <a:endParaRPr lang="en-US" dirty="0"/>
          </a:p>
        </p:txBody>
      </p:sp>
    </p:spTree>
    <p:extLst>
      <p:ext uri="{BB962C8B-B14F-4D97-AF65-F5344CB8AC3E}">
        <p14:creationId xmlns:p14="http://schemas.microsoft.com/office/powerpoint/2010/main" val="3795639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4AF996A-3FBC-40B4-A987-98BCEC44639A}"/>
              </a:ext>
            </a:extLst>
          </p:cNvPr>
          <p:cNvSpPr>
            <a:spLocks noGrp="1"/>
          </p:cNvSpPr>
          <p:nvPr>
            <p:ph sz="half" idx="2"/>
          </p:nvPr>
        </p:nvSpPr>
        <p:spPr>
          <a:xfrm>
            <a:off x="903287" y="5715000"/>
            <a:ext cx="10123488" cy="987425"/>
          </a:xfrm>
        </p:spPr>
        <p:txBody>
          <a:bodyPr>
            <a:normAutofit/>
          </a:bodyPr>
          <a:lstStyle/>
          <a:p>
            <a:r>
              <a:rPr lang="en-US" dirty="0"/>
              <a:t>In the top 20 happiest countries the urban population is 83% of the total, while in the bottom 20 it only makes up 34%.</a:t>
            </a:r>
          </a:p>
        </p:txBody>
      </p:sp>
      <p:sp>
        <p:nvSpPr>
          <p:cNvPr id="12" name="Title 1">
            <a:extLst>
              <a:ext uri="{FF2B5EF4-FFF2-40B4-BE49-F238E27FC236}">
                <a16:creationId xmlns:a16="http://schemas.microsoft.com/office/drawing/2014/main" id="{80C2DF57-A5DB-4FCD-AAA5-4D24D94CEA0E}"/>
              </a:ext>
            </a:extLst>
          </p:cNvPr>
          <p:cNvSpPr txBox="1">
            <a:spLocks/>
          </p:cNvSpPr>
          <p:nvPr/>
        </p:nvSpPr>
        <p:spPr>
          <a:xfrm>
            <a:off x="1700212" y="141462"/>
            <a:ext cx="8791575" cy="668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Urban populations tend to be happier</a:t>
            </a:r>
          </a:p>
        </p:txBody>
      </p:sp>
      <p:pic>
        <p:nvPicPr>
          <p:cNvPr id="13" name="Picture 12">
            <a:extLst>
              <a:ext uri="{FF2B5EF4-FFF2-40B4-BE49-F238E27FC236}">
                <a16:creationId xmlns:a16="http://schemas.microsoft.com/office/drawing/2014/main" id="{A1C80960-643A-492C-A462-3606000CC0D7}"/>
              </a:ext>
            </a:extLst>
          </p:cNvPr>
          <p:cNvPicPr>
            <a:picLocks noChangeAspect="1"/>
          </p:cNvPicPr>
          <p:nvPr/>
        </p:nvPicPr>
        <p:blipFill>
          <a:blip r:embed="rId2"/>
          <a:stretch>
            <a:fillRect/>
          </a:stretch>
        </p:blipFill>
        <p:spPr>
          <a:xfrm>
            <a:off x="1238250" y="1014625"/>
            <a:ext cx="9253537" cy="4599146"/>
          </a:xfrm>
          <a:prstGeom prst="rect">
            <a:avLst/>
          </a:prstGeom>
        </p:spPr>
      </p:pic>
    </p:spTree>
    <p:extLst>
      <p:ext uri="{BB962C8B-B14F-4D97-AF65-F5344CB8AC3E}">
        <p14:creationId xmlns:p14="http://schemas.microsoft.com/office/powerpoint/2010/main" val="2251345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92AB-DC98-46B4-AF77-A2E544438ED3}"/>
              </a:ext>
            </a:extLst>
          </p:cNvPr>
          <p:cNvSpPr>
            <a:spLocks noGrp="1"/>
          </p:cNvSpPr>
          <p:nvPr>
            <p:ph type="title"/>
          </p:nvPr>
        </p:nvSpPr>
        <p:spPr/>
        <p:txBody>
          <a:bodyPr/>
          <a:lstStyle/>
          <a:p>
            <a:r>
              <a:rPr lang="en-US" dirty="0"/>
              <a:t>Urban populations outliers</a:t>
            </a:r>
          </a:p>
        </p:txBody>
      </p:sp>
      <p:sp>
        <p:nvSpPr>
          <p:cNvPr id="3" name="Content Placeholder 2">
            <a:extLst>
              <a:ext uri="{FF2B5EF4-FFF2-40B4-BE49-F238E27FC236}">
                <a16:creationId xmlns:a16="http://schemas.microsoft.com/office/drawing/2014/main" id="{76017ECC-425B-43AD-9BBA-0B802A1BE366}"/>
              </a:ext>
            </a:extLst>
          </p:cNvPr>
          <p:cNvSpPr>
            <a:spLocks noGrp="1"/>
          </p:cNvSpPr>
          <p:nvPr>
            <p:ph sz="half" idx="1"/>
          </p:nvPr>
        </p:nvSpPr>
        <p:spPr/>
        <p:txBody>
          <a:bodyPr/>
          <a:lstStyle/>
          <a:p>
            <a:r>
              <a:rPr lang="en-US" dirty="0"/>
              <a:t>Trinidad and Tobago, are the lower point on the Urban Population chart, they are the 38</a:t>
            </a:r>
            <a:r>
              <a:rPr lang="en-US" baseline="30000" dirty="0"/>
              <a:t>th</a:t>
            </a:r>
            <a:r>
              <a:rPr lang="en-US" dirty="0"/>
              <a:t> happiest country with only 8.4% Urban Population</a:t>
            </a:r>
          </a:p>
          <a:p>
            <a:endParaRPr lang="en-US" dirty="0"/>
          </a:p>
        </p:txBody>
      </p:sp>
      <p:pic>
        <p:nvPicPr>
          <p:cNvPr id="5" name="Content Placeholder 4">
            <a:extLst>
              <a:ext uri="{FF2B5EF4-FFF2-40B4-BE49-F238E27FC236}">
                <a16:creationId xmlns:a16="http://schemas.microsoft.com/office/drawing/2014/main" id="{6A0D0D15-AB48-433D-B375-066880EDCC95}"/>
              </a:ext>
            </a:extLst>
          </p:cNvPr>
          <p:cNvPicPr>
            <a:picLocks noGrp="1" noChangeAspect="1"/>
          </p:cNvPicPr>
          <p:nvPr>
            <p:ph sz="half" idx="2"/>
          </p:nvPr>
        </p:nvPicPr>
        <p:blipFill>
          <a:blip r:embed="rId2"/>
          <a:stretch>
            <a:fillRect/>
          </a:stretch>
        </p:blipFill>
        <p:spPr>
          <a:xfrm>
            <a:off x="6657976" y="2249486"/>
            <a:ext cx="4029074" cy="2831570"/>
          </a:xfrm>
          <a:prstGeom prst="rect">
            <a:avLst/>
          </a:prstGeom>
        </p:spPr>
      </p:pic>
    </p:spTree>
    <p:extLst>
      <p:ext uri="{BB962C8B-B14F-4D97-AF65-F5344CB8AC3E}">
        <p14:creationId xmlns:p14="http://schemas.microsoft.com/office/powerpoint/2010/main" val="48460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4418-2570-4B67-84B0-F52CBAE66A21}"/>
              </a:ext>
            </a:extLst>
          </p:cNvPr>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id="{B4AF996A-3FBC-40B4-A987-98BCEC44639A}"/>
              </a:ext>
            </a:extLst>
          </p:cNvPr>
          <p:cNvSpPr>
            <a:spLocks noGrp="1"/>
          </p:cNvSpPr>
          <p:nvPr>
            <p:ph sz="half" idx="2"/>
          </p:nvPr>
        </p:nvSpPr>
        <p:spPr/>
        <p:txBody>
          <a:bodyPr/>
          <a:lstStyle/>
          <a:p>
            <a:endParaRPr lang="en-US" dirty="0"/>
          </a:p>
        </p:txBody>
      </p:sp>
      <p:pic>
        <p:nvPicPr>
          <p:cNvPr id="8" name="Content Placeholder 7">
            <a:extLst>
              <a:ext uri="{FF2B5EF4-FFF2-40B4-BE49-F238E27FC236}">
                <a16:creationId xmlns:a16="http://schemas.microsoft.com/office/drawing/2014/main" id="{73A291C5-E546-4D77-99BB-ED20E2A56241}"/>
              </a:ext>
            </a:extLst>
          </p:cNvPr>
          <p:cNvPicPr>
            <a:picLocks noGrp="1" noChangeAspect="1"/>
          </p:cNvPicPr>
          <p:nvPr>
            <p:ph sz="half" idx="1"/>
          </p:nvPr>
        </p:nvPicPr>
        <p:blipFill>
          <a:blip r:embed="rId2"/>
          <a:stretch>
            <a:fillRect/>
          </a:stretch>
        </p:blipFill>
        <p:spPr>
          <a:xfrm>
            <a:off x="355601" y="2249488"/>
            <a:ext cx="5652068" cy="4430712"/>
          </a:xfrm>
          <a:prstGeom prst="rect">
            <a:avLst/>
          </a:prstGeom>
        </p:spPr>
      </p:pic>
    </p:spTree>
    <p:extLst>
      <p:ext uri="{BB962C8B-B14F-4D97-AF65-F5344CB8AC3E}">
        <p14:creationId xmlns:p14="http://schemas.microsoft.com/office/powerpoint/2010/main" val="2660347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6748</TotalTime>
  <Words>343</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Castellar</vt:lpstr>
      <vt:lpstr>Tw Cen MT</vt:lpstr>
      <vt:lpstr>Circuit</vt:lpstr>
      <vt:lpstr>The Dimensions of happiness</vt:lpstr>
      <vt:lpstr>World Happiness report</vt:lpstr>
      <vt:lpstr>PowerPoint Presentation</vt:lpstr>
      <vt:lpstr>Un DATA TOOK </vt:lpstr>
      <vt:lpstr>Country Statistics - UNData </vt:lpstr>
      <vt:lpstr>PowerPoint Presentation</vt:lpstr>
      <vt:lpstr>PowerPoint Presentation</vt:lpstr>
      <vt:lpstr>Urban populations outliers</vt:lpstr>
      <vt:lpstr>PowerPoint Presentation</vt:lpstr>
      <vt:lpstr>Countries with improved drinking water facilities tend to be happier</vt:lpstr>
      <vt:lpstr>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Dimensions of happiness</dc:title>
  <dc:creator>Heather Barker</dc:creator>
  <cp:lastModifiedBy>Heather Barker</cp:lastModifiedBy>
  <cp:revision>16</cp:revision>
  <dcterms:created xsi:type="dcterms:W3CDTF">2019-08-29T00:06:44Z</dcterms:created>
  <dcterms:modified xsi:type="dcterms:W3CDTF">2019-09-02T16:34:59Z</dcterms:modified>
</cp:coreProperties>
</file>