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7" r:id="rId2"/>
    <p:sldId id="261" r:id="rId3"/>
    <p:sldId id="259" r:id="rId4"/>
    <p:sldId id="264" r:id="rId5"/>
    <p:sldId id="268" r:id="rId6"/>
    <p:sldId id="258" r:id="rId7"/>
    <p:sldId id="267" r:id="rId8"/>
    <p:sldId id="262" r:id="rId9"/>
    <p:sldId id="266" r:id="rId10"/>
    <p:sldId id="260" r:id="rId11"/>
    <p:sldId id="269" r:id="rId12"/>
    <p:sldId id="270" r:id="rId13"/>
    <p:sldId id="271" r:id="rId14"/>
    <p:sldId id="272" r:id="rId15"/>
    <p:sldId id="273" r:id="rId16"/>
    <p:sldId id="274" r:id="rId17"/>
    <p:sldId id="263" r:id="rId18"/>
    <p:sldId id="275" r:id="rId19"/>
    <p:sldId id="276" r:id="rId20"/>
    <p:sldId id="277"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Barker" userId="def3dd8cc52a8a2b" providerId="LiveId" clId="{2FDC0559-74D9-4A50-9FD2-BAD7355FC46E}"/>
    <pc:docChg chg="undo custSel addSld delSld modSld sldOrd">
      <pc:chgData name="Heather Barker" userId="def3dd8cc52a8a2b" providerId="LiveId" clId="{2FDC0559-74D9-4A50-9FD2-BAD7355FC46E}" dt="2019-09-02T17:24:17.386" v="2029" actId="313"/>
      <pc:docMkLst>
        <pc:docMk/>
      </pc:docMkLst>
      <pc:sldChg chg="modSp">
        <pc:chgData name="Heather Barker" userId="def3dd8cc52a8a2b" providerId="LiveId" clId="{2FDC0559-74D9-4A50-9FD2-BAD7355FC46E}" dt="2019-09-02T17:17:17.246" v="1735" actId="14100"/>
        <pc:sldMkLst>
          <pc:docMk/>
          <pc:sldMk cId="3905259661" sldId="257"/>
        </pc:sldMkLst>
        <pc:spChg chg="mod">
          <ac:chgData name="Heather Barker" userId="def3dd8cc52a8a2b" providerId="LiveId" clId="{2FDC0559-74D9-4A50-9FD2-BAD7355FC46E}" dt="2019-09-02T17:17:17.246" v="1735" actId="14100"/>
          <ac:spMkLst>
            <pc:docMk/>
            <pc:sldMk cId="3905259661" sldId="257"/>
            <ac:spMk id="3" creationId="{CFC96917-AC3A-4264-8196-036D51F90381}"/>
          </ac:spMkLst>
        </pc:spChg>
      </pc:sldChg>
      <pc:sldChg chg="addSp delSp modSp ord">
        <pc:chgData name="Heather Barker" userId="def3dd8cc52a8a2b" providerId="LiveId" clId="{2FDC0559-74D9-4A50-9FD2-BAD7355FC46E}" dt="2019-08-31T22:20:28.941" v="1169" actId="20577"/>
        <pc:sldMkLst>
          <pc:docMk/>
          <pc:sldMk cId="2251345826" sldId="258"/>
        </pc:sldMkLst>
        <pc:spChg chg="del mod">
          <ac:chgData name="Heather Barker" userId="def3dd8cc52a8a2b" providerId="LiveId" clId="{2FDC0559-74D9-4A50-9FD2-BAD7355FC46E}" dt="2019-08-31T21:48:06.343" v="201" actId="478"/>
          <ac:spMkLst>
            <pc:docMk/>
            <pc:sldMk cId="2251345826" sldId="258"/>
            <ac:spMk id="2" creationId="{C6704418-2570-4B67-84B0-F52CBAE66A21}"/>
          </ac:spMkLst>
        </pc:spChg>
        <pc:spChg chg="mod">
          <ac:chgData name="Heather Barker" userId="def3dd8cc52a8a2b" providerId="LiveId" clId="{2FDC0559-74D9-4A50-9FD2-BAD7355FC46E}" dt="2019-08-31T22:20:28.941" v="1169" actId="20577"/>
          <ac:spMkLst>
            <pc:docMk/>
            <pc:sldMk cId="2251345826" sldId="258"/>
            <ac:spMk id="4" creationId="{B4AF996A-3FBC-40B4-A987-98BCEC44639A}"/>
          </ac:spMkLst>
        </pc:spChg>
        <pc:spChg chg="add del mod">
          <ac:chgData name="Heather Barker" userId="def3dd8cc52a8a2b" providerId="LiveId" clId="{2FDC0559-74D9-4A50-9FD2-BAD7355FC46E}" dt="2019-08-31T21:47:46.551" v="194"/>
          <ac:spMkLst>
            <pc:docMk/>
            <pc:sldMk cId="2251345826" sldId="258"/>
            <ac:spMk id="7" creationId="{1A935A54-14E2-4F2C-B66A-4EF8508DB909}"/>
          </ac:spMkLst>
        </pc:spChg>
        <pc:spChg chg="add del mod">
          <ac:chgData name="Heather Barker" userId="def3dd8cc52a8a2b" providerId="LiveId" clId="{2FDC0559-74D9-4A50-9FD2-BAD7355FC46E}" dt="2019-08-31T21:48:09.437" v="202"/>
          <ac:spMkLst>
            <pc:docMk/>
            <pc:sldMk cId="2251345826" sldId="258"/>
            <ac:spMk id="10" creationId="{573E43CA-553F-4A86-B241-241C3AC75B79}"/>
          </ac:spMkLst>
        </pc:spChg>
        <pc:spChg chg="add del mod">
          <ac:chgData name="Heather Barker" userId="def3dd8cc52a8a2b" providerId="LiveId" clId="{2FDC0559-74D9-4A50-9FD2-BAD7355FC46E}" dt="2019-08-31T21:59:46.213" v="625" actId="478"/>
          <ac:spMkLst>
            <pc:docMk/>
            <pc:sldMk cId="2251345826" sldId="258"/>
            <ac:spMk id="11" creationId="{79B36570-0F2C-4D50-AD45-635E9435AAA6}"/>
          </ac:spMkLst>
        </pc:spChg>
        <pc:spChg chg="add mod">
          <ac:chgData name="Heather Barker" userId="def3dd8cc52a8a2b" providerId="LiveId" clId="{2FDC0559-74D9-4A50-9FD2-BAD7355FC46E}" dt="2019-08-31T22:00:00.550" v="665" actId="20577"/>
          <ac:spMkLst>
            <pc:docMk/>
            <pc:sldMk cId="2251345826" sldId="258"/>
            <ac:spMk id="12" creationId="{80C2DF57-A5DB-4FCD-AAA5-4D24D94CEA0E}"/>
          </ac:spMkLst>
        </pc:spChg>
        <pc:spChg chg="add del mod">
          <ac:chgData name="Heather Barker" userId="def3dd8cc52a8a2b" providerId="LiveId" clId="{2FDC0559-74D9-4A50-9FD2-BAD7355FC46E}" dt="2019-08-31T22:06:02.727" v="671" actId="478"/>
          <ac:spMkLst>
            <pc:docMk/>
            <pc:sldMk cId="2251345826" sldId="258"/>
            <ac:spMk id="15" creationId="{C4DDE49C-7E5A-4A8F-92C1-44426D75509F}"/>
          </ac:spMkLst>
        </pc:spChg>
        <pc:picChg chg="del mod">
          <ac:chgData name="Heather Barker" userId="def3dd8cc52a8a2b" providerId="LiveId" clId="{2FDC0559-74D9-4A50-9FD2-BAD7355FC46E}" dt="2019-08-31T21:47:26.966" v="193" actId="478"/>
          <ac:picMkLst>
            <pc:docMk/>
            <pc:sldMk cId="2251345826" sldId="258"/>
            <ac:picMk id="5" creationId="{0045B973-4E93-472B-BF3A-FE3D9C8A0AF0}"/>
          </ac:picMkLst>
        </pc:picChg>
        <pc:picChg chg="add del mod">
          <ac:chgData name="Heather Barker" userId="def3dd8cc52a8a2b" providerId="LiveId" clId="{2FDC0559-74D9-4A50-9FD2-BAD7355FC46E}" dt="2019-08-31T22:05:59.774" v="670" actId="478"/>
          <ac:picMkLst>
            <pc:docMk/>
            <pc:sldMk cId="2251345826" sldId="258"/>
            <ac:picMk id="8" creationId="{A73E865C-5C6A-43EB-9119-53B4F73337DB}"/>
          </ac:picMkLst>
        </pc:picChg>
        <pc:picChg chg="add mod">
          <ac:chgData name="Heather Barker" userId="def3dd8cc52a8a2b" providerId="LiveId" clId="{2FDC0559-74D9-4A50-9FD2-BAD7355FC46E}" dt="2019-08-31T22:06:09.543" v="673" actId="14100"/>
          <ac:picMkLst>
            <pc:docMk/>
            <pc:sldMk cId="2251345826" sldId="258"/>
            <ac:picMk id="13" creationId="{A1C80960-643A-492C-A462-3606000CC0D7}"/>
          </ac:picMkLst>
        </pc:picChg>
      </pc:sldChg>
      <pc:sldChg chg="modSp ord">
        <pc:chgData name="Heather Barker" userId="def3dd8cc52a8a2b" providerId="LiveId" clId="{2FDC0559-74D9-4A50-9FD2-BAD7355FC46E}" dt="2019-09-02T17:18:42.829" v="1765" actId="20577"/>
        <pc:sldMkLst>
          <pc:docMk/>
          <pc:sldMk cId="869344389" sldId="259"/>
        </pc:sldMkLst>
        <pc:spChg chg="mod">
          <ac:chgData name="Heather Barker" userId="def3dd8cc52a8a2b" providerId="LiveId" clId="{2FDC0559-74D9-4A50-9FD2-BAD7355FC46E}" dt="2019-09-02T17:18:42.829" v="1765" actId="20577"/>
          <ac:spMkLst>
            <pc:docMk/>
            <pc:sldMk cId="869344389" sldId="259"/>
            <ac:spMk id="2" creationId="{1C7AF5F3-4DDB-487F-86B3-74FB5BD16CAE}"/>
          </ac:spMkLst>
        </pc:spChg>
        <pc:spChg chg="mod">
          <ac:chgData name="Heather Barker" userId="def3dd8cc52a8a2b" providerId="LiveId" clId="{2FDC0559-74D9-4A50-9FD2-BAD7355FC46E}" dt="2019-09-02T17:18:37.979" v="1745" actId="20577"/>
          <ac:spMkLst>
            <pc:docMk/>
            <pc:sldMk cId="869344389" sldId="259"/>
            <ac:spMk id="3" creationId="{6D6E8565-A67F-4D78-A619-9375B4AD1091}"/>
          </ac:spMkLst>
        </pc:spChg>
      </pc:sldChg>
      <pc:sldChg chg="addSp delSp modSp ord">
        <pc:chgData name="Heather Barker" userId="def3dd8cc52a8a2b" providerId="LiveId" clId="{2FDC0559-74D9-4A50-9FD2-BAD7355FC46E}" dt="2019-09-02T17:18:56.710" v="1774" actId="20577"/>
        <pc:sldMkLst>
          <pc:docMk/>
          <pc:sldMk cId="435858797" sldId="260"/>
        </pc:sldMkLst>
        <pc:spChg chg="mod">
          <ac:chgData name="Heather Barker" userId="def3dd8cc52a8a2b" providerId="LiveId" clId="{2FDC0559-74D9-4A50-9FD2-BAD7355FC46E}" dt="2019-09-02T17:18:56.710" v="1774" actId="20577"/>
          <ac:spMkLst>
            <pc:docMk/>
            <pc:sldMk cId="435858797" sldId="260"/>
            <ac:spMk id="2" creationId="{6CA728F6-FA17-44FF-8632-61E93F7B381E}"/>
          </ac:spMkLst>
        </pc:spChg>
        <pc:picChg chg="add del">
          <ac:chgData name="Heather Barker" userId="def3dd8cc52a8a2b" providerId="LiveId" clId="{2FDC0559-74D9-4A50-9FD2-BAD7355FC46E}" dt="2019-08-31T21:35:25.996" v="96"/>
          <ac:picMkLst>
            <pc:docMk/>
            <pc:sldMk cId="435858797" sldId="260"/>
            <ac:picMk id="7" creationId="{4A0165BD-5864-4A86-B829-8102C3FACFEF}"/>
          </ac:picMkLst>
        </pc:picChg>
      </pc:sldChg>
      <pc:sldChg chg="addSp delSp modSp">
        <pc:chgData name="Heather Barker" userId="def3dd8cc52a8a2b" providerId="LiveId" clId="{2FDC0559-74D9-4A50-9FD2-BAD7355FC46E}" dt="2019-09-02T17:16:34.802" v="1732" actId="255"/>
        <pc:sldMkLst>
          <pc:docMk/>
          <pc:sldMk cId="4225626867" sldId="261"/>
        </pc:sldMkLst>
        <pc:spChg chg="mod">
          <ac:chgData name="Heather Barker" userId="def3dd8cc52a8a2b" providerId="LiveId" clId="{2FDC0559-74D9-4A50-9FD2-BAD7355FC46E}" dt="2019-09-02T17:16:34.802" v="1732" actId="255"/>
          <ac:spMkLst>
            <pc:docMk/>
            <pc:sldMk cId="4225626867" sldId="261"/>
            <ac:spMk id="2" creationId="{D6AC7423-B87C-49F8-8806-E842D4CE926D}"/>
          </ac:spMkLst>
        </pc:spChg>
        <pc:spChg chg="del mod">
          <ac:chgData name="Heather Barker" userId="def3dd8cc52a8a2b" providerId="LiveId" clId="{2FDC0559-74D9-4A50-9FD2-BAD7355FC46E}" dt="2019-09-02T16:56:03.335" v="1243" actId="478"/>
          <ac:spMkLst>
            <pc:docMk/>
            <pc:sldMk cId="4225626867" sldId="261"/>
            <ac:spMk id="3" creationId="{81417D4C-D934-41FE-961F-CB0D6578C3E6}"/>
          </ac:spMkLst>
        </pc:spChg>
        <pc:spChg chg="mod">
          <ac:chgData name="Heather Barker" userId="def3dd8cc52a8a2b" providerId="LiveId" clId="{2FDC0559-74D9-4A50-9FD2-BAD7355FC46E}" dt="2019-09-02T17:15:51.666" v="1720" actId="403"/>
          <ac:spMkLst>
            <pc:docMk/>
            <pc:sldMk cId="4225626867" sldId="261"/>
            <ac:spMk id="4" creationId="{E19AA43A-06EC-4F69-B696-B04E0778ACF5}"/>
          </ac:spMkLst>
        </pc:spChg>
        <pc:spChg chg="mod">
          <ac:chgData name="Heather Barker" userId="def3dd8cc52a8a2b" providerId="LiveId" clId="{2FDC0559-74D9-4A50-9FD2-BAD7355FC46E}" dt="2019-09-02T17:15:42.466" v="1716" actId="1076"/>
          <ac:spMkLst>
            <pc:docMk/>
            <pc:sldMk cId="4225626867" sldId="261"/>
            <ac:spMk id="5" creationId="{CA377FBE-E6E1-418B-9A8B-B9B6DB1A790D}"/>
          </ac:spMkLst>
        </pc:spChg>
        <pc:spChg chg="mod">
          <ac:chgData name="Heather Barker" userId="def3dd8cc52a8a2b" providerId="LiveId" clId="{2FDC0559-74D9-4A50-9FD2-BAD7355FC46E}" dt="2019-09-02T17:07:11.399" v="1714" actId="20577"/>
          <ac:spMkLst>
            <pc:docMk/>
            <pc:sldMk cId="4225626867" sldId="261"/>
            <ac:spMk id="6" creationId="{BAF498BF-15FD-4ED7-A6E6-94A79F2ECAD6}"/>
          </ac:spMkLst>
        </pc:spChg>
        <pc:spChg chg="del">
          <ac:chgData name="Heather Barker" userId="def3dd8cc52a8a2b" providerId="LiveId" clId="{2FDC0559-74D9-4A50-9FD2-BAD7355FC46E}" dt="2019-08-31T21:51:37.662" v="304"/>
          <ac:spMkLst>
            <pc:docMk/>
            <pc:sldMk cId="4225626867" sldId="261"/>
            <ac:spMk id="7" creationId="{5C6AF43A-53D6-4E41-ABAB-87DB958BFB88}"/>
          </ac:spMkLst>
        </pc:spChg>
        <pc:spChg chg="del mod">
          <ac:chgData name="Heather Barker" userId="def3dd8cc52a8a2b" providerId="LiveId" clId="{2FDC0559-74D9-4A50-9FD2-BAD7355FC46E}" dt="2019-08-31T21:51:33.975" v="303" actId="478"/>
          <ac:spMkLst>
            <pc:docMk/>
            <pc:sldMk cId="4225626867" sldId="261"/>
            <ac:spMk id="8" creationId="{C4C6D7E6-8B8D-4EDB-98A5-30EDC5BBBCE9}"/>
          </ac:spMkLst>
        </pc:spChg>
        <pc:spChg chg="add del mod">
          <ac:chgData name="Heather Barker" userId="def3dd8cc52a8a2b" providerId="LiveId" clId="{2FDC0559-74D9-4A50-9FD2-BAD7355FC46E}" dt="2019-08-31T21:51:40.276" v="305"/>
          <ac:spMkLst>
            <pc:docMk/>
            <pc:sldMk cId="4225626867" sldId="261"/>
            <ac:spMk id="12" creationId="{8E5DBF45-3E87-49FF-A8E0-564CA4F78224}"/>
          </ac:spMkLst>
        </pc:spChg>
      </pc:sldChg>
      <pc:sldChg chg="addSp delSp modSp">
        <pc:chgData name="Heather Barker" userId="def3dd8cc52a8a2b" providerId="LiveId" clId="{2FDC0559-74D9-4A50-9FD2-BAD7355FC46E}" dt="2019-08-31T21:43:42.990" v="183" actId="14100"/>
        <pc:sldMkLst>
          <pc:docMk/>
          <pc:sldMk cId="2660347163" sldId="262"/>
        </pc:sldMkLst>
        <pc:spChg chg="mod">
          <ac:chgData name="Heather Barker" userId="def3dd8cc52a8a2b" providerId="LiveId" clId="{2FDC0559-74D9-4A50-9FD2-BAD7355FC46E}" dt="2019-08-29T01:44:54.823" v="4" actId="6549"/>
          <ac:spMkLst>
            <pc:docMk/>
            <pc:sldMk cId="2660347163" sldId="262"/>
            <ac:spMk id="4" creationId="{B4AF996A-3FBC-40B4-A987-98BCEC44639A}"/>
          </ac:spMkLst>
        </pc:spChg>
        <pc:spChg chg="add del mod">
          <ac:chgData name="Heather Barker" userId="def3dd8cc52a8a2b" providerId="LiveId" clId="{2FDC0559-74D9-4A50-9FD2-BAD7355FC46E}" dt="2019-08-29T01:44:50.623" v="3"/>
          <ac:spMkLst>
            <pc:docMk/>
            <pc:sldMk cId="2660347163" sldId="262"/>
            <ac:spMk id="6" creationId="{8082A287-206F-45BA-9BB6-64C628348E7C}"/>
          </ac:spMkLst>
        </pc:spChg>
        <pc:picChg chg="del">
          <ac:chgData name="Heather Barker" userId="def3dd8cc52a8a2b" providerId="LiveId" clId="{2FDC0559-74D9-4A50-9FD2-BAD7355FC46E}" dt="2019-08-29T01:44:45.369" v="0" actId="478"/>
          <ac:picMkLst>
            <pc:docMk/>
            <pc:sldMk cId="2660347163" sldId="262"/>
            <ac:picMk id="5" creationId="{0045B973-4E93-472B-BF3A-FE3D9C8A0AF0}"/>
          </ac:picMkLst>
        </pc:picChg>
        <pc:picChg chg="add del">
          <ac:chgData name="Heather Barker" userId="def3dd8cc52a8a2b" providerId="LiveId" clId="{2FDC0559-74D9-4A50-9FD2-BAD7355FC46E}" dt="2019-08-29T01:44:48.997" v="2"/>
          <ac:picMkLst>
            <pc:docMk/>
            <pc:sldMk cId="2660347163" sldId="262"/>
            <ac:picMk id="7" creationId="{BE1CFD19-7376-4DA5-802C-D91F7C2C260E}"/>
          </ac:picMkLst>
        </pc:picChg>
        <pc:picChg chg="add mod">
          <ac:chgData name="Heather Barker" userId="def3dd8cc52a8a2b" providerId="LiveId" clId="{2FDC0559-74D9-4A50-9FD2-BAD7355FC46E}" dt="2019-08-31T21:43:42.990" v="183" actId="14100"/>
          <ac:picMkLst>
            <pc:docMk/>
            <pc:sldMk cId="2660347163" sldId="262"/>
            <ac:picMk id="8" creationId="{73A291C5-E546-4D77-99BB-ED20E2A56241}"/>
          </ac:picMkLst>
        </pc:picChg>
      </pc:sldChg>
      <pc:sldChg chg="add del">
        <pc:chgData name="Heather Barker" userId="def3dd8cc52a8a2b" providerId="LiveId" clId="{2FDC0559-74D9-4A50-9FD2-BAD7355FC46E}" dt="2019-09-02T17:18:46.280" v="1766" actId="2696"/>
        <pc:sldMkLst>
          <pc:docMk/>
          <pc:sldMk cId="2741289497" sldId="263"/>
        </pc:sldMkLst>
      </pc:sldChg>
      <pc:sldChg chg="modSp add">
        <pc:chgData name="Heather Barker" userId="def3dd8cc52a8a2b" providerId="LiveId" clId="{2FDC0559-74D9-4A50-9FD2-BAD7355FC46E}" dt="2019-08-31T22:18:39.585" v="1030" actId="27636"/>
        <pc:sldMkLst>
          <pc:docMk/>
          <pc:sldMk cId="4133199783" sldId="264"/>
        </pc:sldMkLst>
        <pc:spChg chg="mod">
          <ac:chgData name="Heather Barker" userId="def3dd8cc52a8a2b" providerId="LiveId" clId="{2FDC0559-74D9-4A50-9FD2-BAD7355FC46E}" dt="2019-08-31T19:27:47.527" v="76"/>
          <ac:spMkLst>
            <pc:docMk/>
            <pc:sldMk cId="4133199783" sldId="264"/>
            <ac:spMk id="2" creationId="{67B21CDB-84F8-4370-A552-16A6F33D31BA}"/>
          </ac:spMkLst>
        </pc:spChg>
        <pc:spChg chg="mod">
          <ac:chgData name="Heather Barker" userId="def3dd8cc52a8a2b" providerId="LiveId" clId="{2FDC0559-74D9-4A50-9FD2-BAD7355FC46E}" dt="2019-08-31T22:18:39.585" v="1030" actId="27636"/>
          <ac:spMkLst>
            <pc:docMk/>
            <pc:sldMk cId="4133199783" sldId="264"/>
            <ac:spMk id="3" creationId="{D0EE0116-8571-4C3D-84DC-C2787EBD6DC3}"/>
          </ac:spMkLst>
        </pc:spChg>
      </pc:sldChg>
      <pc:sldChg chg="addSp delSp modSp add">
        <pc:chgData name="Heather Barker" userId="def3dd8cc52a8a2b" providerId="LiveId" clId="{2FDC0559-74D9-4A50-9FD2-BAD7355FC46E}" dt="2019-08-31T23:13:48.542" v="1225" actId="27636"/>
        <pc:sldMkLst>
          <pc:docMk/>
          <pc:sldMk cId="2493025139" sldId="266"/>
        </pc:sldMkLst>
        <pc:spChg chg="mod">
          <ac:chgData name="Heather Barker" userId="def3dd8cc52a8a2b" providerId="LiveId" clId="{2FDC0559-74D9-4A50-9FD2-BAD7355FC46E}" dt="2019-08-31T22:40:08.085" v="1223" actId="20577"/>
          <ac:spMkLst>
            <pc:docMk/>
            <pc:sldMk cId="2493025139" sldId="266"/>
            <ac:spMk id="2" creationId="{5DE993C7-74B3-4289-AE1D-1C0830F71FA9}"/>
          </ac:spMkLst>
        </pc:spChg>
        <pc:spChg chg="del">
          <ac:chgData name="Heather Barker" userId="def3dd8cc52a8a2b" providerId="LiveId" clId="{2FDC0559-74D9-4A50-9FD2-BAD7355FC46E}" dt="2019-08-31T21:38:43.606" v="113"/>
          <ac:spMkLst>
            <pc:docMk/>
            <pc:sldMk cId="2493025139" sldId="266"/>
            <ac:spMk id="3" creationId="{9E180B1A-5121-4789-A853-68502DC42788}"/>
          </ac:spMkLst>
        </pc:spChg>
        <pc:spChg chg="add del mod">
          <ac:chgData name="Heather Barker" userId="def3dd8cc52a8a2b" providerId="LiveId" clId="{2FDC0559-74D9-4A50-9FD2-BAD7355FC46E}" dt="2019-08-31T22:12:22.969" v="674"/>
          <ac:spMkLst>
            <pc:docMk/>
            <pc:sldMk cId="2493025139" sldId="266"/>
            <ac:spMk id="7" creationId="{839F16ED-5CC6-4071-A7E8-E8C9760B02F0}"/>
          </ac:spMkLst>
        </pc:spChg>
        <pc:spChg chg="add del mod">
          <ac:chgData name="Heather Barker" userId="def3dd8cc52a8a2b" providerId="LiveId" clId="{2FDC0559-74D9-4A50-9FD2-BAD7355FC46E}" dt="2019-08-31T22:14:12.538" v="682" actId="478"/>
          <ac:spMkLst>
            <pc:docMk/>
            <pc:sldMk cId="2493025139" sldId="266"/>
            <ac:spMk id="10" creationId="{9C113BCC-2BCB-4E61-A85A-DDA58201A640}"/>
          </ac:spMkLst>
        </pc:spChg>
        <pc:spChg chg="add mod">
          <ac:chgData name="Heather Barker" userId="def3dd8cc52a8a2b" providerId="LiveId" clId="{2FDC0559-74D9-4A50-9FD2-BAD7355FC46E}" dt="2019-08-31T23:13:48.542" v="1225" actId="27636"/>
          <ac:spMkLst>
            <pc:docMk/>
            <pc:sldMk cId="2493025139" sldId="266"/>
            <ac:spMk id="11" creationId="{3289DF61-88F1-4DFA-91DE-98E1E8EF796D}"/>
          </ac:spMkLst>
        </pc:spChg>
        <pc:picChg chg="add del mod">
          <ac:chgData name="Heather Barker" userId="def3dd8cc52a8a2b" providerId="LiveId" clId="{2FDC0559-74D9-4A50-9FD2-BAD7355FC46E}" dt="2019-08-31T22:13:54.929" v="677" actId="478"/>
          <ac:picMkLst>
            <pc:docMk/>
            <pc:sldMk cId="2493025139" sldId="266"/>
            <ac:picMk id="4" creationId="{841744AD-FF82-4E08-A2D5-87644899E0C7}"/>
          </ac:picMkLst>
        </pc:picChg>
        <pc:picChg chg="add del mod">
          <ac:chgData name="Heather Barker" userId="def3dd8cc52a8a2b" providerId="LiveId" clId="{2FDC0559-74D9-4A50-9FD2-BAD7355FC46E}" dt="2019-08-31T21:41:12.314" v="125" actId="478"/>
          <ac:picMkLst>
            <pc:docMk/>
            <pc:sldMk cId="2493025139" sldId="266"/>
            <ac:picMk id="5" creationId="{4423D656-A3BF-4CFA-A80C-596BD9D24D67}"/>
          </ac:picMkLst>
        </pc:picChg>
        <pc:picChg chg="add del mod">
          <ac:chgData name="Heather Barker" userId="def3dd8cc52a8a2b" providerId="LiveId" clId="{2FDC0559-74D9-4A50-9FD2-BAD7355FC46E}" dt="2019-08-31T22:24:07.387" v="1205" actId="478"/>
          <ac:picMkLst>
            <pc:docMk/>
            <pc:sldMk cId="2493025139" sldId="266"/>
            <ac:picMk id="6" creationId="{C6940C7C-3E84-454E-9FCC-B0DD7C54B118}"/>
          </ac:picMkLst>
        </pc:picChg>
        <pc:picChg chg="add mod">
          <ac:chgData name="Heather Barker" userId="def3dd8cc52a8a2b" providerId="LiveId" clId="{2FDC0559-74D9-4A50-9FD2-BAD7355FC46E}" dt="2019-08-31T22:14:47.460" v="758" actId="1076"/>
          <ac:picMkLst>
            <pc:docMk/>
            <pc:sldMk cId="2493025139" sldId="266"/>
            <ac:picMk id="8" creationId="{D9FD8E7C-65D2-487E-9947-7F0427ED202C}"/>
          </ac:picMkLst>
        </pc:picChg>
        <pc:picChg chg="add del mod">
          <ac:chgData name="Heather Barker" userId="def3dd8cc52a8a2b" providerId="LiveId" clId="{2FDC0559-74D9-4A50-9FD2-BAD7355FC46E}" dt="2019-08-31T22:24:57.148" v="1210" actId="478"/>
          <ac:picMkLst>
            <pc:docMk/>
            <pc:sldMk cId="2493025139" sldId="266"/>
            <ac:picMk id="12" creationId="{2F76D6EA-9BF9-4120-97A1-3D072FE7ED16}"/>
          </ac:picMkLst>
        </pc:picChg>
        <pc:picChg chg="add mod">
          <ac:chgData name="Heather Barker" userId="def3dd8cc52a8a2b" providerId="LiveId" clId="{2FDC0559-74D9-4A50-9FD2-BAD7355FC46E}" dt="2019-08-31T22:25:02.750" v="1213" actId="14100"/>
          <ac:picMkLst>
            <pc:docMk/>
            <pc:sldMk cId="2493025139" sldId="266"/>
            <ac:picMk id="13" creationId="{6B42DE31-12B8-4C95-8C78-8BAD0A184387}"/>
          </ac:picMkLst>
        </pc:picChg>
      </pc:sldChg>
      <pc:sldChg chg="addSp delSp modSp add">
        <pc:chgData name="Heather Barker" userId="def3dd8cc52a8a2b" providerId="LiveId" clId="{2FDC0559-74D9-4A50-9FD2-BAD7355FC46E}" dt="2019-08-31T22:21:21.805" v="1204" actId="1076"/>
        <pc:sldMkLst>
          <pc:docMk/>
          <pc:sldMk cId="484608949" sldId="267"/>
        </pc:sldMkLst>
        <pc:spChg chg="mod">
          <ac:chgData name="Heather Barker" userId="def3dd8cc52a8a2b" providerId="LiveId" clId="{2FDC0559-74D9-4A50-9FD2-BAD7355FC46E}" dt="2019-08-31T22:20:48.621" v="1199" actId="20577"/>
          <ac:spMkLst>
            <pc:docMk/>
            <pc:sldMk cId="484608949" sldId="267"/>
            <ac:spMk id="2" creationId="{F6EE92AB-DC98-46B4-AF77-A2E544438ED3}"/>
          </ac:spMkLst>
        </pc:spChg>
        <pc:spChg chg="mod">
          <ac:chgData name="Heather Barker" userId="def3dd8cc52a8a2b" providerId="LiveId" clId="{2FDC0559-74D9-4A50-9FD2-BAD7355FC46E}" dt="2019-08-31T21:44:20.201" v="189"/>
          <ac:spMkLst>
            <pc:docMk/>
            <pc:sldMk cId="484608949" sldId="267"/>
            <ac:spMk id="3" creationId="{76017ECC-425B-43AD-9BBA-0B802A1BE366}"/>
          </ac:spMkLst>
        </pc:spChg>
        <pc:spChg chg="del">
          <ac:chgData name="Heather Barker" userId="def3dd8cc52a8a2b" providerId="LiveId" clId="{2FDC0559-74D9-4A50-9FD2-BAD7355FC46E}" dt="2019-08-31T22:21:15.446" v="1200"/>
          <ac:spMkLst>
            <pc:docMk/>
            <pc:sldMk cId="484608949" sldId="267"/>
            <ac:spMk id="4" creationId="{D1AB8AD8-3EC7-4F6F-A289-B6B1C051F853}"/>
          </ac:spMkLst>
        </pc:spChg>
        <pc:picChg chg="add mod">
          <ac:chgData name="Heather Barker" userId="def3dd8cc52a8a2b" providerId="LiveId" clId="{2FDC0559-74D9-4A50-9FD2-BAD7355FC46E}" dt="2019-08-31T22:21:21.805" v="1204" actId="1076"/>
          <ac:picMkLst>
            <pc:docMk/>
            <pc:sldMk cId="484608949" sldId="267"/>
            <ac:picMk id="5" creationId="{6A0D0D15-AB48-433D-B375-066880EDCC95}"/>
          </ac:picMkLst>
        </pc:picChg>
      </pc:sldChg>
      <pc:sldChg chg="modSp add">
        <pc:chgData name="Heather Barker" userId="def3dd8cc52a8a2b" providerId="LiveId" clId="{2FDC0559-74D9-4A50-9FD2-BAD7355FC46E}" dt="2019-09-02T17:24:17.386" v="2029" actId="313"/>
        <pc:sldMkLst>
          <pc:docMk/>
          <pc:sldMk cId="3795639364" sldId="268"/>
        </pc:sldMkLst>
        <pc:spChg chg="mod">
          <ac:chgData name="Heather Barker" userId="def3dd8cc52a8a2b" providerId="LiveId" clId="{2FDC0559-74D9-4A50-9FD2-BAD7355FC46E}" dt="2019-09-02T17:24:17.386" v="2029" actId="313"/>
          <ac:spMkLst>
            <pc:docMk/>
            <pc:sldMk cId="3795639364" sldId="268"/>
            <ac:spMk id="3" creationId="{A6A15335-A7C7-4F1D-8D9A-EA3F65CAA7E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9/2/2019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55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51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505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858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7857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8001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798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370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6514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33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1260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283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684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0039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8736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1630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618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58562445"/>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data.u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0BBE-EAC9-4B23-AB69-80EA10DAAF8F}"/>
              </a:ext>
            </a:extLst>
          </p:cNvPr>
          <p:cNvSpPr>
            <a:spLocks noGrp="1"/>
          </p:cNvSpPr>
          <p:nvPr>
            <p:ph type="ctrTitle"/>
          </p:nvPr>
        </p:nvSpPr>
        <p:spPr>
          <a:xfrm>
            <a:off x="1700212" y="141462"/>
            <a:ext cx="8791575" cy="2387600"/>
          </a:xfrm>
        </p:spPr>
        <p:txBody>
          <a:bodyPr/>
          <a:lstStyle/>
          <a:p>
            <a:r>
              <a:rPr lang="en-US" dirty="0"/>
              <a:t>The Dimensions of happiness</a:t>
            </a:r>
          </a:p>
        </p:txBody>
      </p:sp>
      <p:sp>
        <p:nvSpPr>
          <p:cNvPr id="3" name="Subtitle 2">
            <a:extLst>
              <a:ext uri="{FF2B5EF4-FFF2-40B4-BE49-F238E27FC236}">
                <a16:creationId xmlns:a16="http://schemas.microsoft.com/office/drawing/2014/main" id="{CFC96917-AC3A-4264-8196-036D51F90381}"/>
              </a:ext>
            </a:extLst>
          </p:cNvPr>
          <p:cNvSpPr>
            <a:spLocks noGrp="1"/>
          </p:cNvSpPr>
          <p:nvPr>
            <p:ph type="subTitle" idx="1"/>
          </p:nvPr>
        </p:nvSpPr>
        <p:spPr>
          <a:xfrm>
            <a:off x="180474" y="2870200"/>
            <a:ext cx="11802979" cy="2387600"/>
          </a:xfrm>
        </p:spPr>
        <p:txBody>
          <a:bodyPr>
            <a:normAutofit/>
          </a:bodyPr>
          <a:lstStyle/>
          <a:p>
            <a:pPr algn="ctr"/>
            <a:r>
              <a:rPr lang="en-US" sz="2800" dirty="0">
                <a:solidFill>
                  <a:schemeClr val="tx1"/>
                </a:solidFill>
              </a:rPr>
              <a:t>Authored by:</a:t>
            </a:r>
          </a:p>
          <a:p>
            <a:pPr algn="ctr"/>
            <a:r>
              <a:rPr lang="en-US" sz="2800" dirty="0">
                <a:solidFill>
                  <a:schemeClr val="tx1"/>
                </a:solidFill>
              </a:rPr>
              <a:t>Jenn Brockman, Soumya murali, heather barker, Sebastian Munoz, and Chris Elliott</a:t>
            </a:r>
          </a:p>
          <a:p>
            <a:pPr algn="ctr"/>
            <a:endParaRPr lang="en-US" sz="2800" dirty="0">
              <a:solidFill>
                <a:schemeClr val="tx1"/>
              </a:solidFill>
            </a:endParaRPr>
          </a:p>
        </p:txBody>
      </p:sp>
    </p:spTree>
    <p:extLst>
      <p:ext uri="{BB962C8B-B14F-4D97-AF65-F5344CB8AC3E}">
        <p14:creationId xmlns:p14="http://schemas.microsoft.com/office/powerpoint/2010/main" val="390525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28F6-FA17-44FF-8632-61E93F7B381E}"/>
              </a:ext>
            </a:extLst>
          </p:cNvPr>
          <p:cNvSpPr>
            <a:spLocks noGrp="1"/>
          </p:cNvSpPr>
          <p:nvPr>
            <p:ph type="title"/>
          </p:nvPr>
        </p:nvSpPr>
        <p:spPr/>
        <p:txBody>
          <a:bodyPr/>
          <a:lstStyle/>
          <a:p>
            <a:r>
              <a:rPr lang="en-US" dirty="0"/>
              <a:t>HEATHER reflection</a:t>
            </a:r>
          </a:p>
        </p:txBody>
      </p:sp>
      <p:sp>
        <p:nvSpPr>
          <p:cNvPr id="3" name="Text Placeholder 2">
            <a:extLst>
              <a:ext uri="{FF2B5EF4-FFF2-40B4-BE49-F238E27FC236}">
                <a16:creationId xmlns:a16="http://schemas.microsoft.com/office/drawing/2014/main" id="{96325002-E791-4E41-A8E1-19063BDEEA83}"/>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EB09CFB2-F90E-4606-B3DF-25E50653922E}"/>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5943E6CD-B442-4024-97C8-44F1AA13C62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6CA0E85A-74BA-4D47-BBB7-72DFB79CF2BC}"/>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3585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E4B5-21C4-4632-8285-2D79AFD05A34}"/>
              </a:ext>
            </a:extLst>
          </p:cNvPr>
          <p:cNvSpPr>
            <a:spLocks noGrp="1"/>
          </p:cNvSpPr>
          <p:nvPr>
            <p:ph type="ctrTitle"/>
          </p:nvPr>
        </p:nvSpPr>
        <p:spPr/>
        <p:txBody>
          <a:bodyPr/>
          <a:lstStyle/>
          <a:p>
            <a:r>
              <a:rPr lang="en-US" dirty="0"/>
              <a:t>Michelin Restaurants</a:t>
            </a:r>
          </a:p>
        </p:txBody>
      </p:sp>
      <p:sp>
        <p:nvSpPr>
          <p:cNvPr id="3" name="Subtitle 2">
            <a:extLst>
              <a:ext uri="{FF2B5EF4-FFF2-40B4-BE49-F238E27FC236}">
                <a16:creationId xmlns:a16="http://schemas.microsoft.com/office/drawing/2014/main" id="{4B430C95-3EAA-45BA-9076-217FCC8F49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961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6FDB-5B85-4A49-BE55-16ECE260973F}"/>
              </a:ext>
            </a:extLst>
          </p:cNvPr>
          <p:cNvSpPr>
            <a:spLocks noGrp="1"/>
          </p:cNvSpPr>
          <p:nvPr>
            <p:ph type="title"/>
          </p:nvPr>
        </p:nvSpPr>
        <p:spPr>
          <a:xfrm>
            <a:off x="1524000" y="1122363"/>
            <a:ext cx="9144000" cy="2387600"/>
          </a:xfrm>
        </p:spPr>
        <p:txBody>
          <a:bodyPr vert="horz" lIns="91440" tIns="45720" rIns="91440" bIns="45720" rtlCol="0" anchor="b">
            <a:normAutofit/>
          </a:bodyPr>
          <a:lstStyle/>
          <a:p>
            <a:pPr algn="ctr"/>
            <a:r>
              <a:rPr lang="en-US" sz="3600" kern="1200">
                <a:solidFill>
                  <a:schemeClr val="tx1"/>
                </a:solidFill>
                <a:latin typeface="+mj-lt"/>
                <a:ea typeface="+mj-ea"/>
                <a:cs typeface="+mj-cs"/>
              </a:rPr>
              <a:t>Do Michelin Restaurants increase the happiness in a country?</a:t>
            </a:r>
          </a:p>
        </p:txBody>
      </p:sp>
      <p:sp>
        <p:nvSpPr>
          <p:cNvPr id="3" name="Text Placeholder 2">
            <a:extLst>
              <a:ext uri="{FF2B5EF4-FFF2-40B4-BE49-F238E27FC236}">
                <a16:creationId xmlns:a16="http://schemas.microsoft.com/office/drawing/2014/main" id="{1F5A9289-C971-49D3-9FFE-B4EAC18E294F}"/>
              </a:ext>
            </a:extLst>
          </p:cNvPr>
          <p:cNvSpPr>
            <a:spLocks noGrp="1"/>
          </p:cNvSpPr>
          <p:nvPr>
            <p:ph type="body" idx="1"/>
          </p:nvPr>
        </p:nvSpPr>
        <p:spPr>
          <a:xfrm>
            <a:off x="1524000" y="3695944"/>
            <a:ext cx="9144000" cy="1389749"/>
          </a:xfrm>
        </p:spPr>
        <p:txBody>
          <a:bodyPr vert="horz" lIns="91440" tIns="45720" rIns="91440" bIns="45720" rtlCol="0">
            <a:normAutofit/>
          </a:bodyPr>
          <a:lstStyle/>
          <a:p>
            <a:pPr algn="ctr"/>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251322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A7C6-610B-4A89-BB44-93152B02554E}"/>
              </a:ext>
            </a:extLst>
          </p:cNvPr>
          <p:cNvSpPr>
            <a:spLocks noGrp="1"/>
          </p:cNvSpPr>
          <p:nvPr>
            <p:ph type="title"/>
          </p:nvPr>
        </p:nvSpPr>
        <p:spPr/>
        <p:txBody>
          <a:bodyPr/>
          <a:lstStyle/>
          <a:p>
            <a:r>
              <a:rPr lang="en-US" dirty="0"/>
              <a:t>Where did I find the data and why did I use it?</a:t>
            </a:r>
          </a:p>
        </p:txBody>
      </p:sp>
      <p:sp>
        <p:nvSpPr>
          <p:cNvPr id="3" name="Content Placeholder 2">
            <a:extLst>
              <a:ext uri="{FF2B5EF4-FFF2-40B4-BE49-F238E27FC236}">
                <a16:creationId xmlns:a16="http://schemas.microsoft.com/office/drawing/2014/main" id="{4CA8E9F0-AED4-4F6C-8E71-F4C94B591052}"/>
              </a:ext>
            </a:extLst>
          </p:cNvPr>
          <p:cNvSpPr>
            <a:spLocks noGrp="1"/>
          </p:cNvSpPr>
          <p:nvPr>
            <p:ph idx="1"/>
          </p:nvPr>
        </p:nvSpPr>
        <p:spPr/>
        <p:txBody>
          <a:bodyPr/>
          <a:lstStyle/>
          <a:p>
            <a:r>
              <a:rPr lang="en-US" dirty="0"/>
              <a:t>I pulled the data from Kaggle.</a:t>
            </a:r>
          </a:p>
          <a:p>
            <a:r>
              <a:rPr lang="en-US" dirty="0"/>
              <a:t>It had a 9.4 in usability.</a:t>
            </a:r>
          </a:p>
          <a:p>
            <a:r>
              <a:rPr lang="en-US" dirty="0"/>
              <a:t>The data was separated mostly by countries which was what I needed to compare it to the happiness data.</a:t>
            </a:r>
          </a:p>
          <a:p>
            <a:endParaRPr lang="en-US" dirty="0"/>
          </a:p>
          <a:p>
            <a:endParaRPr lang="en-US" dirty="0"/>
          </a:p>
        </p:txBody>
      </p:sp>
    </p:spTree>
    <p:extLst>
      <p:ext uri="{BB962C8B-B14F-4D97-AF65-F5344CB8AC3E}">
        <p14:creationId xmlns:p14="http://schemas.microsoft.com/office/powerpoint/2010/main" val="386027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2DB2-9535-45BD-BBD0-3BDCFC2C7321}"/>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CEFCF235-659E-4AAC-A0F6-3471CEFF1B85}"/>
              </a:ext>
            </a:extLst>
          </p:cNvPr>
          <p:cNvSpPr>
            <a:spLocks noGrp="1"/>
          </p:cNvSpPr>
          <p:nvPr>
            <p:ph idx="1"/>
          </p:nvPr>
        </p:nvSpPr>
        <p:spPr/>
        <p:txBody>
          <a:bodyPr>
            <a:normAutofit fontScale="92500"/>
          </a:bodyPr>
          <a:lstStyle/>
          <a:p>
            <a:r>
              <a:rPr lang="en-US" dirty="0"/>
              <a:t>First, I had to clean the data and remove columns that I would not need which included restaurant names , zip codes and a few other columns for both the happiness and restaurant data. Some of the countries were broken down by states or provinces so I had to combine a few of the rows so that they were with the corresponding countries.</a:t>
            </a:r>
          </a:p>
          <a:p>
            <a:r>
              <a:rPr lang="en-US" dirty="0"/>
              <a:t>Then came the merging, the Michelin restaurant data was divided up by three csv files by star quantity, so I had to combine them so I get the total restaurant count for each country I then merged the Michelin data with the Happiness data. </a:t>
            </a:r>
          </a:p>
        </p:txBody>
      </p:sp>
    </p:spTree>
    <p:extLst>
      <p:ext uri="{BB962C8B-B14F-4D97-AF65-F5344CB8AC3E}">
        <p14:creationId xmlns:p14="http://schemas.microsoft.com/office/powerpoint/2010/main" val="300417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358C-D9CB-470A-9F3A-384C6CA79840}"/>
              </a:ext>
            </a:extLst>
          </p:cNvPr>
          <p:cNvSpPr>
            <a:spLocks noGrp="1"/>
          </p:cNvSpPr>
          <p:nvPr>
            <p:ph type="title"/>
          </p:nvPr>
        </p:nvSpPr>
        <p:spPr/>
        <p:txBody>
          <a:bodyPr/>
          <a:lstStyle/>
          <a:p>
            <a:r>
              <a:rPr lang="en-US" dirty="0"/>
              <a:t>Analysis process cont’d.</a:t>
            </a:r>
          </a:p>
        </p:txBody>
      </p:sp>
      <p:sp>
        <p:nvSpPr>
          <p:cNvPr id="3" name="Content Placeholder 2">
            <a:extLst>
              <a:ext uri="{FF2B5EF4-FFF2-40B4-BE49-F238E27FC236}">
                <a16:creationId xmlns:a16="http://schemas.microsoft.com/office/drawing/2014/main" id="{C8069DEC-1390-48B5-B0B8-563BA0A50F39}"/>
              </a:ext>
            </a:extLst>
          </p:cNvPr>
          <p:cNvSpPr>
            <a:spLocks noGrp="1"/>
          </p:cNvSpPr>
          <p:nvPr>
            <p:ph idx="1"/>
          </p:nvPr>
        </p:nvSpPr>
        <p:spPr/>
        <p:txBody>
          <a:bodyPr>
            <a:normAutofit fontScale="92500"/>
          </a:bodyPr>
          <a:lstStyle/>
          <a:p>
            <a:r>
              <a:rPr lang="en-US" dirty="0"/>
              <a:t>Once the two data sets were merged, I checked for duplicates, there were none, but some of the rows had </a:t>
            </a:r>
            <a:r>
              <a:rPr lang="en-US" dirty="0" err="1"/>
              <a:t>NaN’s</a:t>
            </a:r>
            <a:r>
              <a:rPr lang="en-US" dirty="0"/>
              <a:t> so I used .</a:t>
            </a:r>
            <a:r>
              <a:rPr lang="en-US" dirty="0" err="1"/>
              <a:t>fillna</a:t>
            </a:r>
            <a:r>
              <a:rPr lang="en-US" dirty="0"/>
              <a:t>(0) to convert them to zero.</a:t>
            </a:r>
          </a:p>
          <a:p>
            <a:r>
              <a:rPr lang="en-US" dirty="0"/>
              <a:t>I then took the merged data and created two different data frames, one for the top 20 happiest countries and the other for the lowest 20 happiest countries.</a:t>
            </a:r>
          </a:p>
          <a:p>
            <a:r>
              <a:rPr lang="en-US" dirty="0"/>
              <a:t>Finally I plotted the data, I used bar graphs and a scatter plot as they best showed the data.</a:t>
            </a:r>
          </a:p>
        </p:txBody>
      </p:sp>
    </p:spTree>
    <p:extLst>
      <p:ext uri="{BB962C8B-B14F-4D97-AF65-F5344CB8AC3E}">
        <p14:creationId xmlns:p14="http://schemas.microsoft.com/office/powerpoint/2010/main" val="225910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D32D-3CCE-4DCA-A025-1B948D44C86D}"/>
              </a:ext>
            </a:extLst>
          </p:cNvPr>
          <p:cNvSpPr>
            <a:spLocks noGrp="1"/>
          </p:cNvSpPr>
          <p:nvPr>
            <p:ph type="title"/>
          </p:nvPr>
        </p:nvSpPr>
        <p:spPr>
          <a:xfrm>
            <a:off x="1480931" y="119270"/>
            <a:ext cx="9144000" cy="1391478"/>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2018 Top 20 happiest countries and</a:t>
            </a:r>
            <a:r>
              <a:rPr lang="en-US" sz="3600" dirty="0"/>
              <a:t> </a:t>
            </a:r>
            <a:r>
              <a:rPr lang="en-US" sz="3600" kern="1200" dirty="0">
                <a:solidFill>
                  <a:schemeClr val="tx1"/>
                </a:solidFill>
                <a:latin typeface="+mj-lt"/>
                <a:ea typeface="+mj-ea"/>
                <a:cs typeface="+mj-cs"/>
              </a:rPr>
              <a:t>Michelin restaurant totals bar graph</a:t>
            </a:r>
          </a:p>
        </p:txBody>
      </p:sp>
      <p:pic>
        <p:nvPicPr>
          <p:cNvPr id="41" name="Picture 40" descr="A screenshot of a cell phone&#10;&#10;Description automatically generated">
            <a:extLst>
              <a:ext uri="{FF2B5EF4-FFF2-40B4-BE49-F238E27FC236}">
                <a16:creationId xmlns:a16="http://schemas.microsoft.com/office/drawing/2014/main" id="{A70E4E4D-52A2-4F32-8719-2CA086547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382" y="1510748"/>
            <a:ext cx="15246626" cy="4966253"/>
          </a:xfrm>
          <a:prstGeom prst="rect">
            <a:avLst/>
          </a:prstGeom>
        </p:spPr>
      </p:pic>
    </p:spTree>
    <p:extLst>
      <p:ext uri="{BB962C8B-B14F-4D97-AF65-F5344CB8AC3E}">
        <p14:creationId xmlns:p14="http://schemas.microsoft.com/office/powerpoint/2010/main" val="119260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563F-6B53-4855-B869-109C4FEEE60D}"/>
              </a:ext>
            </a:extLst>
          </p:cNvPr>
          <p:cNvSpPr>
            <a:spLocks noGrp="1"/>
          </p:cNvSpPr>
          <p:nvPr>
            <p:ph type="title"/>
          </p:nvPr>
        </p:nvSpPr>
        <p:spPr/>
        <p:txBody>
          <a:bodyPr/>
          <a:lstStyle/>
          <a:p>
            <a:pPr algn="ctr"/>
            <a:r>
              <a:rPr lang="en-US" dirty="0"/>
              <a:t>2018 Top 20 happiest countries Vs. Michelin restaurant totals bar graph </a:t>
            </a:r>
          </a:p>
        </p:txBody>
      </p:sp>
      <p:pic>
        <p:nvPicPr>
          <p:cNvPr id="4" name="Picture 3" descr="A close up of a mans face&#10;&#10;Description automatically generated">
            <a:extLst>
              <a:ext uri="{FF2B5EF4-FFF2-40B4-BE49-F238E27FC236}">
                <a16:creationId xmlns:a16="http://schemas.microsoft.com/office/drawing/2014/main" id="{33BCA0BA-E225-44FD-9E97-455A03987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99" y="1690688"/>
            <a:ext cx="6119191" cy="5167312"/>
          </a:xfrm>
          <a:prstGeom prst="rect">
            <a:avLst/>
          </a:prstGeom>
        </p:spPr>
      </p:pic>
    </p:spTree>
    <p:extLst>
      <p:ext uri="{BB962C8B-B14F-4D97-AF65-F5344CB8AC3E}">
        <p14:creationId xmlns:p14="http://schemas.microsoft.com/office/powerpoint/2010/main" val="80197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BAA3-1573-40A9-8D01-D2BA0809E6A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Observation:</a:t>
            </a:r>
          </a:p>
        </p:txBody>
      </p:sp>
      <p:sp>
        <p:nvSpPr>
          <p:cNvPr id="3" name="Content Placeholder 2">
            <a:extLst>
              <a:ext uri="{FF2B5EF4-FFF2-40B4-BE49-F238E27FC236}">
                <a16:creationId xmlns:a16="http://schemas.microsoft.com/office/drawing/2014/main" id="{641266FB-3C5D-4602-9D4C-3C7465724A9D}"/>
              </a:ext>
            </a:extLst>
          </p:cNvPr>
          <p:cNvSpPr>
            <a:spLocks noGrp="1"/>
          </p:cNvSpPr>
          <p:nvPr>
            <p:ph idx="1"/>
          </p:nvPr>
        </p:nvSpPr>
        <p:spPr>
          <a:xfrm>
            <a:off x="4976031" y="963877"/>
            <a:ext cx="6377769" cy="4930246"/>
          </a:xfrm>
        </p:spPr>
        <p:txBody>
          <a:bodyPr anchor="ctr">
            <a:normAutofit/>
          </a:bodyPr>
          <a:lstStyle/>
          <a:p>
            <a:r>
              <a:rPr lang="en-US" sz="2400" dirty="0"/>
              <a:t>There was no real correlation between happiness and total Michelin Restaurants, however there was a correlation between Super Power countries (US,UK) and high Michelin restaurant totals.</a:t>
            </a:r>
          </a:p>
          <a:p>
            <a:r>
              <a:rPr lang="en-US" sz="2400" dirty="0"/>
              <a:t>A little over half of the countries have no Michelin Restaurants</a:t>
            </a:r>
          </a:p>
          <a:p>
            <a:pPr marL="0" indent="0">
              <a:buNone/>
            </a:pPr>
            <a:endParaRPr lang="en-US" sz="2400" dirty="0"/>
          </a:p>
        </p:txBody>
      </p:sp>
    </p:spTree>
    <p:extLst>
      <p:ext uri="{BB962C8B-B14F-4D97-AF65-F5344CB8AC3E}">
        <p14:creationId xmlns:p14="http://schemas.microsoft.com/office/powerpoint/2010/main" val="361057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862B48-7EC5-4F30-882E-4D23AD9CBAA2}"/>
              </a:ext>
            </a:extLst>
          </p:cNvPr>
          <p:cNvSpPr>
            <a:spLocks noGrp="1"/>
          </p:cNvSpPr>
          <p:nvPr>
            <p:ph type="title"/>
          </p:nvPr>
        </p:nvSpPr>
        <p:spPr>
          <a:xfrm>
            <a:off x="838200" y="372441"/>
            <a:ext cx="10515600" cy="1325563"/>
          </a:xfrm>
        </p:spPr>
        <p:txBody>
          <a:bodyPr/>
          <a:lstStyle/>
          <a:p>
            <a:r>
              <a:rPr lang="en-US" dirty="0"/>
              <a:t>2018 lowest 20 happiest countries and Michelin restaurant totals bar graph </a:t>
            </a:r>
          </a:p>
        </p:txBody>
      </p:sp>
      <p:pic>
        <p:nvPicPr>
          <p:cNvPr id="6" name="Picture 5" descr="A close up of a logo&#10;&#10;Description automatically generated">
            <a:extLst>
              <a:ext uri="{FF2B5EF4-FFF2-40B4-BE49-F238E27FC236}">
                <a16:creationId xmlns:a16="http://schemas.microsoft.com/office/drawing/2014/main" id="{E3A85328-CF77-4687-AF30-6AC4B7D7D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243" y="1690688"/>
            <a:ext cx="15094226" cy="4802187"/>
          </a:xfrm>
          <a:prstGeom prst="rect">
            <a:avLst/>
          </a:prstGeom>
        </p:spPr>
      </p:pic>
    </p:spTree>
    <p:extLst>
      <p:ext uri="{BB962C8B-B14F-4D97-AF65-F5344CB8AC3E}">
        <p14:creationId xmlns:p14="http://schemas.microsoft.com/office/powerpoint/2010/main" val="203932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7423-B87C-49F8-8806-E842D4CE926D}"/>
              </a:ext>
            </a:extLst>
          </p:cNvPr>
          <p:cNvSpPr>
            <a:spLocks noGrp="1"/>
          </p:cNvSpPr>
          <p:nvPr>
            <p:ph type="title"/>
          </p:nvPr>
        </p:nvSpPr>
        <p:spPr>
          <a:xfrm>
            <a:off x="1127919" y="385762"/>
            <a:ext cx="9905998" cy="923925"/>
          </a:xfrm>
        </p:spPr>
        <p:txBody>
          <a:bodyPr>
            <a:normAutofit/>
          </a:bodyPr>
          <a:lstStyle/>
          <a:p>
            <a:pPr algn="ctr"/>
            <a:r>
              <a:rPr lang="en-US" dirty="0">
                <a:latin typeface="+mn-lt"/>
                <a:ea typeface="+mn-ea"/>
                <a:cs typeface="+mn-cs"/>
              </a:rPr>
              <a:t>World Happiness report</a:t>
            </a:r>
          </a:p>
        </p:txBody>
      </p:sp>
      <p:sp>
        <p:nvSpPr>
          <p:cNvPr id="4" name="Text Placeholder 3">
            <a:extLst>
              <a:ext uri="{FF2B5EF4-FFF2-40B4-BE49-F238E27FC236}">
                <a16:creationId xmlns:a16="http://schemas.microsoft.com/office/drawing/2014/main" id="{E19AA43A-06EC-4F69-B696-B04E0778ACF5}"/>
              </a:ext>
            </a:extLst>
          </p:cNvPr>
          <p:cNvSpPr>
            <a:spLocks noGrp="1"/>
          </p:cNvSpPr>
          <p:nvPr>
            <p:ph type="body" sz="half" idx="15"/>
          </p:nvPr>
        </p:nvSpPr>
        <p:spPr>
          <a:xfrm>
            <a:off x="1127919" y="1067910"/>
            <a:ext cx="10368756" cy="3185862"/>
          </a:xfrm>
        </p:spPr>
        <p:txBody>
          <a:bodyPr>
            <a:normAutofit/>
          </a:bodyPr>
          <a:lstStyle/>
          <a:p>
            <a:r>
              <a:rPr lang="en-US" sz="2000" dirty="0"/>
              <a:t>The World Happiness Report is a landmark survey of the state of global happiness. was released at the United Nations at an event celebrating International Day of Happiness on March 20th.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p>
        </p:txBody>
      </p:sp>
      <p:sp>
        <p:nvSpPr>
          <p:cNvPr id="5" name="Text Placeholder 4">
            <a:extLst>
              <a:ext uri="{FF2B5EF4-FFF2-40B4-BE49-F238E27FC236}">
                <a16:creationId xmlns:a16="http://schemas.microsoft.com/office/drawing/2014/main" id="{CA377FBE-E6E1-418B-9A8B-B9B6DB1A790D}"/>
              </a:ext>
            </a:extLst>
          </p:cNvPr>
          <p:cNvSpPr>
            <a:spLocks noGrp="1"/>
          </p:cNvSpPr>
          <p:nvPr>
            <p:ph type="body" sz="quarter" idx="3"/>
          </p:nvPr>
        </p:nvSpPr>
        <p:spPr>
          <a:xfrm>
            <a:off x="3356811" y="4253772"/>
            <a:ext cx="5269832" cy="604622"/>
          </a:xfrm>
        </p:spPr>
        <p:txBody>
          <a:bodyPr/>
          <a:lstStyle/>
          <a:p>
            <a:pPr algn="ctr"/>
            <a:r>
              <a:rPr lang="en-US" dirty="0"/>
              <a:t>Our project – hap-</a:t>
            </a:r>
            <a:r>
              <a:rPr lang="en-US" dirty="0" err="1"/>
              <a:t>py</a:t>
            </a:r>
            <a:endParaRPr lang="en-US" dirty="0"/>
          </a:p>
        </p:txBody>
      </p:sp>
      <p:sp>
        <p:nvSpPr>
          <p:cNvPr id="6" name="Text Placeholder 5">
            <a:extLst>
              <a:ext uri="{FF2B5EF4-FFF2-40B4-BE49-F238E27FC236}">
                <a16:creationId xmlns:a16="http://schemas.microsoft.com/office/drawing/2014/main" id="{BAF498BF-15FD-4ED7-A6E6-94A79F2ECAD6}"/>
              </a:ext>
            </a:extLst>
          </p:cNvPr>
          <p:cNvSpPr>
            <a:spLocks noGrp="1"/>
          </p:cNvSpPr>
          <p:nvPr>
            <p:ph type="body" sz="half" idx="16"/>
          </p:nvPr>
        </p:nvSpPr>
        <p:spPr>
          <a:xfrm>
            <a:off x="1776412" y="4993105"/>
            <a:ext cx="8639175" cy="1413102"/>
          </a:xfrm>
        </p:spPr>
        <p:txBody>
          <a:bodyPr/>
          <a:lstStyle/>
          <a:p>
            <a:pPr algn="ctr"/>
            <a:r>
              <a:rPr lang="en-US" sz="2800" dirty="0"/>
              <a:t>Our project focused on why are countries happy? What types of things do they have in common, if anything?</a:t>
            </a:r>
          </a:p>
          <a:p>
            <a:endParaRPr lang="en-US" dirty="0"/>
          </a:p>
        </p:txBody>
      </p:sp>
    </p:spTree>
    <p:extLst>
      <p:ext uri="{BB962C8B-B14F-4D97-AF65-F5344CB8AC3E}">
        <p14:creationId xmlns:p14="http://schemas.microsoft.com/office/powerpoint/2010/main" val="4225626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EF8A4-B1ED-4169-A65A-4ACD1D36D08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Observation: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1829F4-7215-4FEE-B963-1960116053CC}"/>
              </a:ext>
            </a:extLst>
          </p:cNvPr>
          <p:cNvSpPr>
            <a:spLocks noGrp="1"/>
          </p:cNvSpPr>
          <p:nvPr>
            <p:ph idx="1"/>
          </p:nvPr>
        </p:nvSpPr>
        <p:spPr>
          <a:xfrm>
            <a:off x="4976031" y="963877"/>
            <a:ext cx="6377769" cy="4930246"/>
          </a:xfrm>
        </p:spPr>
        <p:txBody>
          <a:bodyPr anchor="ctr">
            <a:normAutofit/>
          </a:bodyPr>
          <a:lstStyle/>
          <a:p>
            <a:r>
              <a:rPr lang="en-US" sz="2400" dirty="0"/>
              <a:t>The 20 countries with the lowest happiness ranks have no Michelin restaurants.</a:t>
            </a:r>
          </a:p>
        </p:txBody>
      </p:sp>
    </p:spTree>
    <p:extLst>
      <p:ext uri="{BB962C8B-B14F-4D97-AF65-F5344CB8AC3E}">
        <p14:creationId xmlns:p14="http://schemas.microsoft.com/office/powerpoint/2010/main" val="2544745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2235-5003-415A-9D4D-9C8C577650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9A160F1-77D6-41C5-985C-36F7ED9A9356}"/>
              </a:ext>
            </a:extLst>
          </p:cNvPr>
          <p:cNvSpPr>
            <a:spLocks noGrp="1"/>
          </p:cNvSpPr>
          <p:nvPr>
            <p:ph idx="1"/>
          </p:nvPr>
        </p:nvSpPr>
        <p:spPr/>
        <p:txBody>
          <a:bodyPr/>
          <a:lstStyle/>
          <a:p>
            <a:pPr marL="0" indent="0">
              <a:buNone/>
            </a:pPr>
            <a:r>
              <a:rPr lang="en-US" dirty="0"/>
              <a:t>There was no real correlation between the top 20 happiest countries and their Michelin restaurant counts. </a:t>
            </a:r>
            <a:r>
              <a:rPr lang="en-US"/>
              <a:t>However </a:t>
            </a:r>
            <a:r>
              <a:rPr lang="en-US" dirty="0"/>
              <a:t>there was correlation between the 20 countries with the lowest happiness rank and Michelin </a:t>
            </a:r>
            <a:r>
              <a:rPr lang="en-US"/>
              <a:t>restaurant counts, </a:t>
            </a:r>
            <a:r>
              <a:rPr lang="en-US" dirty="0"/>
              <a:t>where the saddest countries don’t have any Michelin restaurants. Inconclusion while Michelin restaurants can't guarantee high happiness, it could increase it slightly.</a:t>
            </a:r>
          </a:p>
          <a:p>
            <a:pPr marL="0" indent="0">
              <a:buNone/>
            </a:pPr>
            <a:endParaRPr lang="en-US" dirty="0"/>
          </a:p>
        </p:txBody>
      </p:sp>
    </p:spTree>
    <p:extLst>
      <p:ext uri="{BB962C8B-B14F-4D97-AF65-F5344CB8AC3E}">
        <p14:creationId xmlns:p14="http://schemas.microsoft.com/office/powerpoint/2010/main" val="389053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F5F3-4DDB-487F-86B3-74FB5BD16CAE}"/>
              </a:ext>
            </a:extLst>
          </p:cNvPr>
          <p:cNvSpPr>
            <a:spLocks noGrp="1"/>
          </p:cNvSpPr>
          <p:nvPr>
            <p:ph type="ctrTitle"/>
          </p:nvPr>
        </p:nvSpPr>
        <p:spPr/>
        <p:txBody>
          <a:bodyPr/>
          <a:lstStyle/>
          <a:p>
            <a:r>
              <a:rPr lang="en-US" dirty="0"/>
              <a:t>HEATHER</a:t>
            </a:r>
          </a:p>
        </p:txBody>
      </p:sp>
      <p:sp>
        <p:nvSpPr>
          <p:cNvPr id="3" name="Subtitle 2">
            <a:extLst>
              <a:ext uri="{FF2B5EF4-FFF2-40B4-BE49-F238E27FC236}">
                <a16:creationId xmlns:a16="http://schemas.microsoft.com/office/drawing/2014/main" id="{6D6E8565-A67F-4D78-A619-9375B4AD109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934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CDB-84F8-4370-A552-16A6F33D31BA}"/>
              </a:ext>
            </a:extLst>
          </p:cNvPr>
          <p:cNvSpPr>
            <a:spLocks noGrp="1"/>
          </p:cNvSpPr>
          <p:nvPr>
            <p:ph type="title"/>
          </p:nvPr>
        </p:nvSpPr>
        <p:spPr/>
        <p:txBody>
          <a:bodyPr/>
          <a:lstStyle/>
          <a:p>
            <a:r>
              <a:rPr lang="en-US" dirty="0"/>
              <a:t>Country Statistics - </a:t>
            </a:r>
            <a:r>
              <a:rPr lang="en-US" dirty="0" err="1"/>
              <a:t>UNData</a:t>
            </a:r>
            <a:br>
              <a:rPr lang="en-US" dirty="0"/>
            </a:br>
            <a:endParaRPr lang="en-US" dirty="0"/>
          </a:p>
        </p:txBody>
      </p:sp>
      <p:sp>
        <p:nvSpPr>
          <p:cNvPr id="3" name="Content Placeholder 2">
            <a:extLst>
              <a:ext uri="{FF2B5EF4-FFF2-40B4-BE49-F238E27FC236}">
                <a16:creationId xmlns:a16="http://schemas.microsoft.com/office/drawing/2014/main" id="{D0EE0116-8571-4C3D-84DC-C2787EBD6DC3}"/>
              </a:ext>
            </a:extLst>
          </p:cNvPr>
          <p:cNvSpPr>
            <a:spLocks noGrp="1"/>
          </p:cNvSpPr>
          <p:nvPr>
            <p:ph idx="1"/>
          </p:nvPr>
        </p:nvSpPr>
        <p:spPr>
          <a:xfrm>
            <a:off x="1141412" y="1581150"/>
            <a:ext cx="9905999" cy="4210051"/>
          </a:xfrm>
        </p:spPr>
        <p:txBody>
          <a:bodyPr>
            <a:normAutofit/>
          </a:bodyPr>
          <a:lstStyle/>
          <a:p>
            <a:r>
              <a:rPr lang="en-US" dirty="0"/>
              <a:t>The United Nations Statistics Division (UNSD) of the Department of Economic and Social Affairs (DESA) launched a new internet based data service for the global user community. It brings UN statistical databases within easy reach of users through a single entry point (</a:t>
            </a:r>
            <a:r>
              <a:rPr lang="en-US" dirty="0">
                <a:hlinkClick r:id="rId2"/>
              </a:rPr>
              <a:t>http://data.un.org/</a:t>
            </a:r>
            <a:r>
              <a:rPr lang="en-US" dirty="0"/>
              <a:t>). This dataset contains key statistical indicators of the countries. It covers 4 major sections</a:t>
            </a:r>
          </a:p>
          <a:p>
            <a:pPr lvl="1" fontAlgn="base"/>
            <a:r>
              <a:rPr lang="en-US" dirty="0"/>
              <a:t>General Information</a:t>
            </a:r>
          </a:p>
          <a:p>
            <a:pPr lvl="1" fontAlgn="base"/>
            <a:r>
              <a:rPr lang="en-US" dirty="0"/>
              <a:t>Economic Indicators</a:t>
            </a:r>
          </a:p>
          <a:p>
            <a:pPr lvl="1" fontAlgn="base"/>
            <a:r>
              <a:rPr lang="en-US" dirty="0"/>
              <a:t>Social Indicators</a:t>
            </a:r>
          </a:p>
          <a:p>
            <a:pPr lvl="1" fontAlgn="base"/>
            <a:r>
              <a:rPr lang="en-US" dirty="0"/>
              <a:t>Environmental &amp; Infrastructure Indicators</a:t>
            </a:r>
          </a:p>
        </p:txBody>
      </p:sp>
    </p:spTree>
    <p:extLst>
      <p:ext uri="{BB962C8B-B14F-4D97-AF65-F5344CB8AC3E}">
        <p14:creationId xmlns:p14="http://schemas.microsoft.com/office/powerpoint/2010/main" val="413319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83A9-5DEA-4E22-B30B-171D30AB10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A15335-A7C7-4F1D-8D9A-EA3F65CAA7E2}"/>
              </a:ext>
            </a:extLst>
          </p:cNvPr>
          <p:cNvSpPr>
            <a:spLocks noGrp="1"/>
          </p:cNvSpPr>
          <p:nvPr>
            <p:ph idx="1"/>
          </p:nvPr>
        </p:nvSpPr>
        <p:spPr/>
        <p:txBody>
          <a:bodyPr/>
          <a:lstStyle/>
          <a:p>
            <a:r>
              <a:rPr lang="en-US" dirty="0"/>
              <a:t>Urban Population does have an effect on the happiness of countries, the more urban areas a country has the happier the population seems. </a:t>
            </a:r>
          </a:p>
          <a:p>
            <a:endParaRPr lang="en-US" dirty="0"/>
          </a:p>
          <a:p>
            <a:r>
              <a:rPr lang="en-US" dirty="0"/>
              <a:t>Population using improved drinking water facilities makes countries happier. </a:t>
            </a:r>
          </a:p>
          <a:p>
            <a:endParaRPr lang="en-US" dirty="0"/>
          </a:p>
        </p:txBody>
      </p:sp>
    </p:spTree>
    <p:extLst>
      <p:ext uri="{BB962C8B-B14F-4D97-AF65-F5344CB8AC3E}">
        <p14:creationId xmlns:p14="http://schemas.microsoft.com/office/powerpoint/2010/main" val="379563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a:xfrm>
            <a:off x="903287" y="5715000"/>
            <a:ext cx="10123488" cy="987425"/>
          </a:xfrm>
        </p:spPr>
        <p:txBody>
          <a:bodyPr>
            <a:normAutofit/>
          </a:bodyPr>
          <a:lstStyle/>
          <a:p>
            <a:r>
              <a:rPr lang="en-US" dirty="0"/>
              <a:t>In the top 20 happiest countries the urban population is 83% of the total, while in the bottom 20 it only makes up 34%.</a:t>
            </a:r>
          </a:p>
        </p:txBody>
      </p:sp>
      <p:sp>
        <p:nvSpPr>
          <p:cNvPr id="12" name="Title 1">
            <a:extLst>
              <a:ext uri="{FF2B5EF4-FFF2-40B4-BE49-F238E27FC236}">
                <a16:creationId xmlns:a16="http://schemas.microsoft.com/office/drawing/2014/main" id="{80C2DF57-A5DB-4FCD-AAA5-4D24D94CEA0E}"/>
              </a:ext>
            </a:extLst>
          </p:cNvPr>
          <p:cNvSpPr txBox="1">
            <a:spLocks/>
          </p:cNvSpPr>
          <p:nvPr/>
        </p:nvSpPr>
        <p:spPr>
          <a:xfrm>
            <a:off x="1700212" y="141462"/>
            <a:ext cx="8791575" cy="668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Urban populations tend to be happier</a:t>
            </a:r>
          </a:p>
        </p:txBody>
      </p:sp>
      <p:pic>
        <p:nvPicPr>
          <p:cNvPr id="13" name="Picture 12">
            <a:extLst>
              <a:ext uri="{FF2B5EF4-FFF2-40B4-BE49-F238E27FC236}">
                <a16:creationId xmlns:a16="http://schemas.microsoft.com/office/drawing/2014/main" id="{A1C80960-643A-492C-A462-3606000CC0D7}"/>
              </a:ext>
            </a:extLst>
          </p:cNvPr>
          <p:cNvPicPr>
            <a:picLocks noChangeAspect="1"/>
          </p:cNvPicPr>
          <p:nvPr/>
        </p:nvPicPr>
        <p:blipFill>
          <a:blip r:embed="rId2"/>
          <a:stretch>
            <a:fillRect/>
          </a:stretch>
        </p:blipFill>
        <p:spPr>
          <a:xfrm>
            <a:off x="1238250" y="1014625"/>
            <a:ext cx="9253537" cy="4599146"/>
          </a:xfrm>
          <a:prstGeom prst="rect">
            <a:avLst/>
          </a:prstGeom>
        </p:spPr>
      </p:pic>
    </p:spTree>
    <p:extLst>
      <p:ext uri="{BB962C8B-B14F-4D97-AF65-F5344CB8AC3E}">
        <p14:creationId xmlns:p14="http://schemas.microsoft.com/office/powerpoint/2010/main" val="225134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92AB-DC98-46B4-AF77-A2E544438ED3}"/>
              </a:ext>
            </a:extLst>
          </p:cNvPr>
          <p:cNvSpPr>
            <a:spLocks noGrp="1"/>
          </p:cNvSpPr>
          <p:nvPr>
            <p:ph type="title"/>
          </p:nvPr>
        </p:nvSpPr>
        <p:spPr/>
        <p:txBody>
          <a:bodyPr/>
          <a:lstStyle/>
          <a:p>
            <a:r>
              <a:rPr lang="en-US" dirty="0"/>
              <a:t>Urban populations outliers</a:t>
            </a:r>
          </a:p>
        </p:txBody>
      </p:sp>
      <p:sp>
        <p:nvSpPr>
          <p:cNvPr id="3" name="Content Placeholder 2">
            <a:extLst>
              <a:ext uri="{FF2B5EF4-FFF2-40B4-BE49-F238E27FC236}">
                <a16:creationId xmlns:a16="http://schemas.microsoft.com/office/drawing/2014/main" id="{76017ECC-425B-43AD-9BBA-0B802A1BE366}"/>
              </a:ext>
            </a:extLst>
          </p:cNvPr>
          <p:cNvSpPr>
            <a:spLocks noGrp="1"/>
          </p:cNvSpPr>
          <p:nvPr>
            <p:ph sz="half" idx="1"/>
          </p:nvPr>
        </p:nvSpPr>
        <p:spPr/>
        <p:txBody>
          <a:bodyPr/>
          <a:lstStyle/>
          <a:p>
            <a:r>
              <a:rPr lang="en-US" dirty="0"/>
              <a:t>Trinidad and Tobago, are the lower point on the Urban Population chart, they are the 38</a:t>
            </a:r>
            <a:r>
              <a:rPr lang="en-US" baseline="30000" dirty="0"/>
              <a:t>th</a:t>
            </a:r>
            <a:r>
              <a:rPr lang="en-US" dirty="0"/>
              <a:t> happiest country with only 8.4% Urban Population</a:t>
            </a:r>
          </a:p>
          <a:p>
            <a:endParaRPr lang="en-US" dirty="0"/>
          </a:p>
        </p:txBody>
      </p:sp>
      <p:pic>
        <p:nvPicPr>
          <p:cNvPr id="5" name="Content Placeholder 4">
            <a:extLst>
              <a:ext uri="{FF2B5EF4-FFF2-40B4-BE49-F238E27FC236}">
                <a16:creationId xmlns:a16="http://schemas.microsoft.com/office/drawing/2014/main" id="{6A0D0D15-AB48-433D-B375-066880EDCC95}"/>
              </a:ext>
            </a:extLst>
          </p:cNvPr>
          <p:cNvPicPr>
            <a:picLocks noGrp="1" noChangeAspect="1"/>
          </p:cNvPicPr>
          <p:nvPr>
            <p:ph sz="half" idx="2"/>
          </p:nvPr>
        </p:nvPicPr>
        <p:blipFill>
          <a:blip r:embed="rId2"/>
          <a:stretch>
            <a:fillRect/>
          </a:stretch>
        </p:blipFill>
        <p:spPr>
          <a:xfrm>
            <a:off x="6657976" y="2249486"/>
            <a:ext cx="4029074" cy="2831570"/>
          </a:xfrm>
          <a:prstGeom prst="rect">
            <a:avLst/>
          </a:prstGeom>
        </p:spPr>
      </p:pic>
    </p:spTree>
    <p:extLst>
      <p:ext uri="{BB962C8B-B14F-4D97-AF65-F5344CB8AC3E}">
        <p14:creationId xmlns:p14="http://schemas.microsoft.com/office/powerpoint/2010/main" val="4846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4418-2570-4B67-84B0-F52CBAE66A21}"/>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p:txBody>
          <a:bodyPr/>
          <a:lstStyle/>
          <a:p>
            <a:endParaRPr lang="en-US" dirty="0"/>
          </a:p>
        </p:txBody>
      </p:sp>
      <p:pic>
        <p:nvPicPr>
          <p:cNvPr id="8" name="Content Placeholder 7">
            <a:extLst>
              <a:ext uri="{FF2B5EF4-FFF2-40B4-BE49-F238E27FC236}">
                <a16:creationId xmlns:a16="http://schemas.microsoft.com/office/drawing/2014/main" id="{73A291C5-E546-4D77-99BB-ED20E2A56241}"/>
              </a:ext>
            </a:extLst>
          </p:cNvPr>
          <p:cNvPicPr>
            <a:picLocks noGrp="1" noChangeAspect="1"/>
          </p:cNvPicPr>
          <p:nvPr>
            <p:ph sz="half" idx="1"/>
          </p:nvPr>
        </p:nvPicPr>
        <p:blipFill>
          <a:blip r:embed="rId2"/>
          <a:stretch>
            <a:fillRect/>
          </a:stretch>
        </p:blipFill>
        <p:spPr>
          <a:xfrm>
            <a:off x="355601" y="2249488"/>
            <a:ext cx="5652068" cy="4430712"/>
          </a:xfrm>
          <a:prstGeom prst="rect">
            <a:avLst/>
          </a:prstGeom>
        </p:spPr>
      </p:pic>
    </p:spTree>
    <p:extLst>
      <p:ext uri="{BB962C8B-B14F-4D97-AF65-F5344CB8AC3E}">
        <p14:creationId xmlns:p14="http://schemas.microsoft.com/office/powerpoint/2010/main" val="266034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93C7-74B3-4289-AE1D-1C0830F71FA9}"/>
              </a:ext>
            </a:extLst>
          </p:cNvPr>
          <p:cNvSpPr>
            <a:spLocks noGrp="1"/>
          </p:cNvSpPr>
          <p:nvPr>
            <p:ph type="title"/>
          </p:nvPr>
        </p:nvSpPr>
        <p:spPr>
          <a:xfrm>
            <a:off x="1141413" y="199418"/>
            <a:ext cx="9905998" cy="1337280"/>
          </a:xfrm>
        </p:spPr>
        <p:txBody>
          <a:bodyPr/>
          <a:lstStyle/>
          <a:p>
            <a:pPr algn="ctr"/>
            <a:r>
              <a:rPr lang="en-US" dirty="0"/>
              <a:t>Countries with improved drinking water facilities tend to be happier</a:t>
            </a:r>
          </a:p>
        </p:txBody>
      </p:sp>
      <p:pic>
        <p:nvPicPr>
          <p:cNvPr id="8" name="Picture 7">
            <a:extLst>
              <a:ext uri="{FF2B5EF4-FFF2-40B4-BE49-F238E27FC236}">
                <a16:creationId xmlns:a16="http://schemas.microsoft.com/office/drawing/2014/main" id="{D9FD8E7C-65D2-487E-9947-7F0427ED202C}"/>
              </a:ext>
            </a:extLst>
          </p:cNvPr>
          <p:cNvPicPr>
            <a:picLocks noChangeAspect="1"/>
          </p:cNvPicPr>
          <p:nvPr/>
        </p:nvPicPr>
        <p:blipFill>
          <a:blip r:embed="rId2"/>
          <a:stretch>
            <a:fillRect/>
          </a:stretch>
        </p:blipFill>
        <p:spPr>
          <a:xfrm>
            <a:off x="6211888" y="1536698"/>
            <a:ext cx="5473698" cy="3939653"/>
          </a:xfrm>
          <a:prstGeom prst="rect">
            <a:avLst/>
          </a:prstGeom>
        </p:spPr>
      </p:pic>
      <p:sp>
        <p:nvSpPr>
          <p:cNvPr id="11" name="Content Placeholder 3">
            <a:extLst>
              <a:ext uri="{FF2B5EF4-FFF2-40B4-BE49-F238E27FC236}">
                <a16:creationId xmlns:a16="http://schemas.microsoft.com/office/drawing/2014/main" id="{3289DF61-88F1-4DFA-91DE-98E1E8EF796D}"/>
              </a:ext>
            </a:extLst>
          </p:cNvPr>
          <p:cNvSpPr txBox="1">
            <a:spLocks/>
          </p:cNvSpPr>
          <p:nvPr/>
        </p:nvSpPr>
        <p:spPr>
          <a:xfrm>
            <a:off x="903287" y="5715000"/>
            <a:ext cx="10123488" cy="987425"/>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The top 20 happiest countries the population using improved drinking water facilities was an </a:t>
            </a:r>
          </a:p>
          <a:p>
            <a:r>
              <a:rPr lang="en-US" dirty="0"/>
              <a:t>% while the bottom 20 was only 44.7%</a:t>
            </a:r>
          </a:p>
        </p:txBody>
      </p:sp>
      <p:pic>
        <p:nvPicPr>
          <p:cNvPr id="13" name="Picture 12">
            <a:extLst>
              <a:ext uri="{FF2B5EF4-FFF2-40B4-BE49-F238E27FC236}">
                <a16:creationId xmlns:a16="http://schemas.microsoft.com/office/drawing/2014/main" id="{6B42DE31-12B8-4C95-8C78-8BAD0A184387}"/>
              </a:ext>
            </a:extLst>
          </p:cNvPr>
          <p:cNvPicPr>
            <a:picLocks noChangeAspect="1"/>
          </p:cNvPicPr>
          <p:nvPr/>
        </p:nvPicPr>
        <p:blipFill>
          <a:blip r:embed="rId3"/>
          <a:stretch>
            <a:fillRect/>
          </a:stretch>
        </p:blipFill>
        <p:spPr>
          <a:xfrm>
            <a:off x="503237" y="1536698"/>
            <a:ext cx="5591175" cy="3939652"/>
          </a:xfrm>
          <a:prstGeom prst="rect">
            <a:avLst/>
          </a:prstGeom>
        </p:spPr>
      </p:pic>
    </p:spTree>
    <p:extLst>
      <p:ext uri="{BB962C8B-B14F-4D97-AF65-F5344CB8AC3E}">
        <p14:creationId xmlns:p14="http://schemas.microsoft.com/office/powerpoint/2010/main" val="2493025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6808</TotalTime>
  <Words>815</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Tw Cen MT</vt:lpstr>
      <vt:lpstr>Circuit</vt:lpstr>
      <vt:lpstr>The Dimensions of happiness</vt:lpstr>
      <vt:lpstr>World Happiness report</vt:lpstr>
      <vt:lpstr>HEATHER</vt:lpstr>
      <vt:lpstr>Country Statistics - UNData </vt:lpstr>
      <vt:lpstr>PowerPoint Presentation</vt:lpstr>
      <vt:lpstr>PowerPoint Presentation</vt:lpstr>
      <vt:lpstr>Urban populations outliers</vt:lpstr>
      <vt:lpstr>PowerPoint Presentation</vt:lpstr>
      <vt:lpstr>Countries with improved drinking water facilities tend to be happier</vt:lpstr>
      <vt:lpstr>HEATHER reflection</vt:lpstr>
      <vt:lpstr>Michelin Restaurants</vt:lpstr>
      <vt:lpstr>Do Michelin Restaurants increase the happiness in a country?</vt:lpstr>
      <vt:lpstr>Where did I find the data and why did I use it?</vt:lpstr>
      <vt:lpstr>Analysis Process:</vt:lpstr>
      <vt:lpstr>Analysis process cont’d.</vt:lpstr>
      <vt:lpstr>2018 Top 20 happiest countries and Michelin restaurant totals bar graph</vt:lpstr>
      <vt:lpstr>2018 Top 20 happiest countries Vs. Michelin restaurant totals bar graph </vt:lpstr>
      <vt:lpstr>Observation:</vt:lpstr>
      <vt:lpstr>2018 lowest 20 happiest countries and Michelin restaurant totals bar graph </vt:lpstr>
      <vt:lpstr>Observation: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Dimensions of happiness</dc:title>
  <dc:creator>Heather Barker</dc:creator>
  <cp:lastModifiedBy>Sebastian Munoz</cp:lastModifiedBy>
  <cp:revision>20</cp:revision>
  <dcterms:created xsi:type="dcterms:W3CDTF">2019-08-29T00:06:44Z</dcterms:created>
  <dcterms:modified xsi:type="dcterms:W3CDTF">2019-09-02T18:31:41Z</dcterms:modified>
</cp:coreProperties>
</file>