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87DA-41AF-4AA4-96CB-0F25FC446A5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294E-1AD2-406C-B791-FD9155D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54E8-9D81-41CC-943F-9274B334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2C2EE-A941-46F7-ADAA-C53EC1636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EB01-009C-4FE4-AF74-7290ECB1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DEB6-08BD-4C00-A89D-533783B0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F5B5-CB6C-40F3-90A8-54052EC5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7D03-9673-41E7-820B-E9DBB1E9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9EDF-16C1-41E8-9884-0CC126A69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6A14-7EAD-4D6F-A94B-78DF6194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D357-BD08-446B-884E-2179343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8876-0709-48B4-809F-5BD0B712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1D696-1B67-4148-ABCD-C48CF8565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15AC-D87A-4EA2-923C-42E96129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CC9D-1BF6-4D45-86FB-E15401D3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EFA5-849A-48DE-8B41-3E0BB6C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4E82-60F7-436C-BCC6-CFBCEAEB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EAB1-3ED3-4A4C-897A-65A98503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F587-8F22-4B3E-B058-FEECDDD6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71AC-4055-4695-A627-0D916053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D3A6-56DF-43D8-B009-2E0E0E33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5D42-C4C6-4558-9052-728FB7C1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E25C-D9D5-4C8C-A31E-1EAF42DC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80F1-40F0-4633-9ABE-8CBC83FA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77B1-4BD2-4F8E-9EB9-20FA6B7C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CDAF-6057-4745-A051-2D19931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C366-38AC-405D-8E31-29E63CD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0325-5563-4922-B32E-249B79E6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2AEE-B414-45D3-B81E-0D59D7E59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F3E5-9BA2-44C8-882B-C2E6C5731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982C-DC69-4213-8D5E-C69442FD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41AA-895E-47B0-98EA-BF04E2F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17F3-B0F7-4516-8001-625DFC45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A1FA-2890-4884-93F5-A8B71338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83FA-D8DA-4ADE-BE1A-2F3AC3FA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B83EE-EAD9-437D-9F40-69AE40791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A4E45-E5A3-461C-AB2F-6D852916B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11A8-799C-42D7-989F-25DC8014E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1FEB-3CCC-4F2F-909C-6F7EC4E4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A9BB6-DFB6-4C48-A388-295B9AEF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EB346-7DBA-4F7E-97E8-07FB1AC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324-9D13-4615-BE72-EAAF2F84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23037-341E-4D64-AE9E-9D2296EF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02814-120A-4979-8352-DA76CE0C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B68A5-4699-49EB-AAFC-5D18442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FCF-939C-4CF1-AD8A-E11A40D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8E539-1CFF-46A2-B77B-3EA08FE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C76A1-1485-4E03-BA42-BDF9F3BA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6BF6-2864-431B-969B-86050728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7FE-3239-4B55-9835-0C6EBE9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2637-D0E6-489B-A7F5-5F151541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B9C-16CB-4CF5-B1FD-26DCB94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BD844-25C2-4984-B011-EB79FCE4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6ED7-49F2-43D1-B412-D6B76ED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1171-E475-45D8-A615-B4C98B7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153F-9815-4E36-B5CF-A589B2A1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1812E-15F1-4840-95FC-AADDC4B6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22CC-52E6-4DFB-998A-4362B2FC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8A00-948E-4F90-B941-237AB51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D34B-46B5-4258-A6E8-1EE22B1B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A50E7-7042-4F52-849A-484C1780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0728-4451-47E8-A78C-D8D299F7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D0D7-1E79-4AA5-863D-6A0C9060F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2BB4-1551-4CCC-A385-C04DE1D98524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BA10-AF06-42FF-B8EA-35FFFB57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9AA1-BFD9-4E83-8C6A-26C2CF9F7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1D6F-B424-49DA-A77A-CC235C5C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2334BA-9F58-4176-8097-F29E46D97049}"/>
              </a:ext>
            </a:extLst>
          </p:cNvPr>
          <p:cNvGrpSpPr/>
          <p:nvPr/>
        </p:nvGrpSpPr>
        <p:grpSpPr>
          <a:xfrm>
            <a:off x="5933545" y="831104"/>
            <a:ext cx="865070" cy="1044200"/>
            <a:chOff x="5391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E76742F-FC03-415C-BACB-47A5CF686F08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ED8A9964-020C-4605-B0E0-9B5DFACCC7E4}"/>
                </a:ext>
              </a:extLst>
            </p:cNvPr>
            <p:cNvSpPr txBox="1"/>
            <p:nvPr/>
          </p:nvSpPr>
          <p:spPr>
            <a:xfrm>
              <a:off x="42386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0.3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rgbClr val="00B050"/>
                  </a:solidFill>
                </a:rPr>
                <a:t>0.1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EEA74-81B1-4C97-8646-5826CF762D86}"/>
              </a:ext>
            </a:extLst>
          </p:cNvPr>
          <p:cNvGrpSpPr/>
          <p:nvPr/>
        </p:nvGrpSpPr>
        <p:grpSpPr>
          <a:xfrm>
            <a:off x="5945635" y="2250964"/>
            <a:ext cx="865070" cy="1044200"/>
            <a:chOff x="5391" y="2008007"/>
            <a:chExt cx="2105173" cy="1263104"/>
          </a:xfrm>
          <a:solidFill>
            <a:srgbClr val="00B0F0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B21335-2A85-4274-B3E6-89F1C47A8CCE}"/>
                </a:ext>
              </a:extLst>
            </p:cNvPr>
            <p:cNvSpPr/>
            <p:nvPr/>
          </p:nvSpPr>
          <p:spPr>
            <a:xfrm>
              <a:off x="5391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6">
              <a:extLst>
                <a:ext uri="{FF2B5EF4-FFF2-40B4-BE49-F238E27FC236}">
                  <a16:creationId xmlns:a16="http://schemas.microsoft.com/office/drawing/2014/main" id="{DA655CDB-99BC-493E-BAA8-597E5BE396C8}"/>
                </a:ext>
              </a:extLst>
            </p:cNvPr>
            <p:cNvSpPr txBox="1"/>
            <p:nvPr/>
          </p:nvSpPr>
          <p:spPr>
            <a:xfrm>
              <a:off x="42386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dirty="0"/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3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3.4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2.3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3.7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E8E4E5-6D44-46E7-9EDC-7B042E470913}"/>
              </a:ext>
            </a:extLst>
          </p:cNvPr>
          <p:cNvGrpSpPr/>
          <p:nvPr/>
        </p:nvGrpSpPr>
        <p:grpSpPr>
          <a:xfrm>
            <a:off x="5945635" y="3670824"/>
            <a:ext cx="865070" cy="1044200"/>
            <a:chOff x="5391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9F8DA6C-270C-4309-B25F-8089407282A5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8">
              <a:extLst>
                <a:ext uri="{FF2B5EF4-FFF2-40B4-BE49-F238E27FC236}">
                  <a16:creationId xmlns:a16="http://schemas.microsoft.com/office/drawing/2014/main" id="{F7A3120A-82C4-495D-8B6C-BC8470B40C3F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0.7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0.5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-0.3</a:t>
              </a:r>
              <a:endParaRPr lang="en-US" sz="14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3C639-D062-419A-BF32-C843188A6EC8}"/>
              </a:ext>
            </a:extLst>
          </p:cNvPr>
          <p:cNvGrpSpPr/>
          <p:nvPr/>
        </p:nvGrpSpPr>
        <p:grpSpPr>
          <a:xfrm>
            <a:off x="5933546" y="5090684"/>
            <a:ext cx="865070" cy="1044200"/>
            <a:chOff x="5391" y="5165768"/>
            <a:chExt cx="2105173" cy="1263104"/>
          </a:xfrm>
          <a:solidFill>
            <a:srgbClr val="FF7C80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47A611-CA20-4AB7-A4AE-C233C213D492}"/>
                </a:ext>
              </a:extLst>
            </p:cNvPr>
            <p:cNvSpPr/>
            <p:nvPr/>
          </p:nvSpPr>
          <p:spPr>
            <a:xfrm>
              <a:off x="5391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10">
              <a:extLst>
                <a:ext uri="{FF2B5EF4-FFF2-40B4-BE49-F238E27FC236}">
                  <a16:creationId xmlns:a16="http://schemas.microsoft.com/office/drawing/2014/main" id="{558BAC76-60B8-4009-8429-EE6B913C775A}"/>
                </a:ext>
              </a:extLst>
            </p:cNvPr>
            <p:cNvSpPr txBox="1"/>
            <p:nvPr/>
          </p:nvSpPr>
          <p:spPr>
            <a:xfrm>
              <a:off x="42386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  <a:endParaRPr lang="en-US" sz="14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230DEFB-BC0A-4497-A427-55E70177FA3C}"/>
              </a:ext>
            </a:extLst>
          </p:cNvPr>
          <p:cNvGrpSpPr/>
          <p:nvPr/>
        </p:nvGrpSpPr>
        <p:grpSpPr>
          <a:xfrm>
            <a:off x="7310145" y="5090684"/>
            <a:ext cx="865070" cy="1044200"/>
            <a:chOff x="2805272" y="5165768"/>
            <a:chExt cx="2105173" cy="1263104"/>
          </a:xfrm>
          <a:solidFill>
            <a:srgbClr val="FF7C80"/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D7B7C39-016A-4734-9A1A-4D2715B07707}"/>
                </a:ext>
              </a:extLst>
            </p:cNvPr>
            <p:cNvSpPr/>
            <p:nvPr/>
          </p:nvSpPr>
          <p:spPr>
            <a:xfrm>
              <a:off x="2805272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12">
              <a:extLst>
                <a:ext uri="{FF2B5EF4-FFF2-40B4-BE49-F238E27FC236}">
                  <a16:creationId xmlns:a16="http://schemas.microsoft.com/office/drawing/2014/main" id="{A83F5A04-4537-4912-B3E3-A5216D21835C}"/>
                </a:ext>
              </a:extLst>
            </p:cNvPr>
            <p:cNvSpPr txBox="1"/>
            <p:nvPr/>
          </p:nvSpPr>
          <p:spPr>
            <a:xfrm>
              <a:off x="2842267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1</a:t>
              </a:r>
              <a:endParaRPr lang="en-US" sz="1400" kern="1200" dirty="0"/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  <a:endParaRPr lang="en-US" sz="14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6F912D-4C91-4929-A5EF-77A847832D45}"/>
              </a:ext>
            </a:extLst>
          </p:cNvPr>
          <p:cNvGrpSpPr/>
          <p:nvPr/>
        </p:nvGrpSpPr>
        <p:grpSpPr>
          <a:xfrm>
            <a:off x="7322234" y="3670824"/>
            <a:ext cx="865070" cy="1044200"/>
            <a:chOff x="2805272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D0573CF-432E-4788-A8E4-1951E0B28FA3}"/>
                </a:ext>
              </a:extLst>
            </p:cNvPr>
            <p:cNvSpPr/>
            <p:nvPr/>
          </p:nvSpPr>
          <p:spPr>
            <a:xfrm>
              <a:off x="2805272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14">
              <a:extLst>
                <a:ext uri="{FF2B5EF4-FFF2-40B4-BE49-F238E27FC236}">
                  <a16:creationId xmlns:a16="http://schemas.microsoft.com/office/drawing/2014/main" id="{C7EAA255-FF75-4F9B-8202-0E30DF663E83}"/>
                </a:ext>
              </a:extLst>
            </p:cNvPr>
            <p:cNvSpPr txBox="1"/>
            <p:nvPr/>
          </p:nvSpPr>
          <p:spPr>
            <a:xfrm>
              <a:off x="2842267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0.5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-0.8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451F8-6672-4CDA-BD8D-6369FB0FC8B6}"/>
              </a:ext>
            </a:extLst>
          </p:cNvPr>
          <p:cNvGrpSpPr/>
          <p:nvPr/>
        </p:nvGrpSpPr>
        <p:grpSpPr>
          <a:xfrm>
            <a:off x="7322234" y="2250964"/>
            <a:ext cx="865070" cy="1044200"/>
            <a:chOff x="2805272" y="2008007"/>
            <a:chExt cx="2105173" cy="1263104"/>
          </a:xfrm>
          <a:solidFill>
            <a:srgbClr val="00B0F0"/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9F9BB8B-7683-449C-88D3-64226319E397}"/>
                </a:ext>
              </a:extLst>
            </p:cNvPr>
            <p:cNvSpPr/>
            <p:nvPr/>
          </p:nvSpPr>
          <p:spPr>
            <a:xfrm>
              <a:off x="2805272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16">
              <a:extLst>
                <a:ext uri="{FF2B5EF4-FFF2-40B4-BE49-F238E27FC236}">
                  <a16:creationId xmlns:a16="http://schemas.microsoft.com/office/drawing/2014/main" id="{EB8D3D14-BCA6-4493-908D-0C7B90461F33}"/>
                </a:ext>
              </a:extLst>
            </p:cNvPr>
            <p:cNvSpPr txBox="1"/>
            <p:nvPr/>
          </p:nvSpPr>
          <p:spPr>
            <a:xfrm>
              <a:off x="2842267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5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3.4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4.1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4.1</a:t>
              </a:r>
              <a:endParaRPr lang="en-US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A299E8-5838-4085-9B85-CD657E7D4561}"/>
              </a:ext>
            </a:extLst>
          </p:cNvPr>
          <p:cNvGrpSpPr/>
          <p:nvPr/>
        </p:nvGrpSpPr>
        <p:grpSpPr>
          <a:xfrm>
            <a:off x="7310144" y="831104"/>
            <a:ext cx="865070" cy="1044200"/>
            <a:chOff x="2805272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246F2D5-1A5D-444F-8E45-F2347FC4BC46}"/>
                </a:ext>
              </a:extLst>
            </p:cNvPr>
            <p:cNvSpPr/>
            <p:nvPr/>
          </p:nvSpPr>
          <p:spPr>
            <a:xfrm>
              <a:off x="2805272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18">
              <a:extLst>
                <a:ext uri="{FF2B5EF4-FFF2-40B4-BE49-F238E27FC236}">
                  <a16:creationId xmlns:a16="http://schemas.microsoft.com/office/drawing/2014/main" id="{AC820585-273B-4053-B2DF-948CE9C22A67}"/>
                </a:ext>
              </a:extLst>
            </p:cNvPr>
            <p:cNvSpPr txBox="1"/>
            <p:nvPr/>
          </p:nvSpPr>
          <p:spPr>
            <a:xfrm>
              <a:off x="2842267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0.5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rgbClr val="00B050"/>
                  </a:solidFill>
                </a:rPr>
                <a:t>0.2</a:t>
              </a:r>
              <a:endParaRPr lang="en-US" sz="1400" b="1" kern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1C5B29-9C8E-4C09-988F-2C19795AADD2}"/>
              </a:ext>
            </a:extLst>
          </p:cNvPr>
          <p:cNvGrpSpPr/>
          <p:nvPr/>
        </p:nvGrpSpPr>
        <p:grpSpPr>
          <a:xfrm>
            <a:off x="8686743" y="831104"/>
            <a:ext cx="865070" cy="1044200"/>
            <a:chOff x="5605153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C144937-8063-4328-83FF-21FA0208C7E8}"/>
                </a:ext>
              </a:extLst>
            </p:cNvPr>
            <p:cNvSpPr/>
            <p:nvPr/>
          </p:nvSpPr>
          <p:spPr>
            <a:xfrm>
              <a:off x="5605153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20">
              <a:extLst>
                <a:ext uri="{FF2B5EF4-FFF2-40B4-BE49-F238E27FC236}">
                  <a16:creationId xmlns:a16="http://schemas.microsoft.com/office/drawing/2014/main" id="{D146BF95-7974-42B4-93C8-FF7572048C38}"/>
                </a:ext>
              </a:extLst>
            </p:cNvPr>
            <p:cNvSpPr txBox="1"/>
            <p:nvPr/>
          </p:nvSpPr>
          <p:spPr>
            <a:xfrm>
              <a:off x="5642148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rgbClr val="00B050"/>
                  </a:solidFill>
                </a:rPr>
                <a:t>0.1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0.6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0.1</a:t>
              </a:r>
              <a:endParaRPr lang="en-US" sz="14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50D169-B73A-4007-A1DC-6288933CDA16}"/>
              </a:ext>
            </a:extLst>
          </p:cNvPr>
          <p:cNvGrpSpPr/>
          <p:nvPr/>
        </p:nvGrpSpPr>
        <p:grpSpPr>
          <a:xfrm>
            <a:off x="8698833" y="2250964"/>
            <a:ext cx="865070" cy="1044200"/>
            <a:chOff x="5605153" y="2008007"/>
            <a:chExt cx="2105173" cy="1263104"/>
          </a:xfrm>
          <a:solidFill>
            <a:srgbClr val="00B0F0"/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36A66E8-656C-440D-BEE5-8416DA8D0CAD}"/>
                </a:ext>
              </a:extLst>
            </p:cNvPr>
            <p:cNvSpPr/>
            <p:nvPr/>
          </p:nvSpPr>
          <p:spPr>
            <a:xfrm>
              <a:off x="5605153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22">
              <a:extLst>
                <a:ext uri="{FF2B5EF4-FFF2-40B4-BE49-F238E27FC236}">
                  <a16:creationId xmlns:a16="http://schemas.microsoft.com/office/drawing/2014/main" id="{4D91C7C1-882D-4D1E-8AC8-7C51DE4AC120}"/>
                </a:ext>
              </a:extLst>
            </p:cNvPr>
            <p:cNvSpPr txBox="1"/>
            <p:nvPr/>
          </p:nvSpPr>
          <p:spPr>
            <a:xfrm>
              <a:off x="5642148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2.8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1.7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0ACAD9-2AF6-4E20-9671-820CD15844C6}"/>
              </a:ext>
            </a:extLst>
          </p:cNvPr>
          <p:cNvGrpSpPr/>
          <p:nvPr/>
        </p:nvGrpSpPr>
        <p:grpSpPr>
          <a:xfrm>
            <a:off x="8698833" y="3670824"/>
            <a:ext cx="865070" cy="1044200"/>
            <a:chOff x="5605153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1A68A16-15C1-46A7-9453-E054F283CC33}"/>
                </a:ext>
              </a:extLst>
            </p:cNvPr>
            <p:cNvSpPr/>
            <p:nvPr/>
          </p:nvSpPr>
          <p:spPr>
            <a:xfrm>
              <a:off x="5605153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24">
              <a:extLst>
                <a:ext uri="{FF2B5EF4-FFF2-40B4-BE49-F238E27FC236}">
                  <a16:creationId xmlns:a16="http://schemas.microsoft.com/office/drawing/2014/main" id="{E8F04C5C-FC2C-4FB5-9A82-A70A2A647F38}"/>
                </a:ext>
              </a:extLst>
            </p:cNvPr>
            <p:cNvSpPr txBox="1"/>
            <p:nvPr/>
          </p:nvSpPr>
          <p:spPr>
            <a:xfrm>
              <a:off x="5642148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-0.5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-0.1</a:t>
              </a:r>
              <a:endParaRPr lang="en-US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BEC81F-C564-444D-B84C-D6536D9E3C68}"/>
              </a:ext>
            </a:extLst>
          </p:cNvPr>
          <p:cNvGrpSpPr/>
          <p:nvPr/>
        </p:nvGrpSpPr>
        <p:grpSpPr>
          <a:xfrm>
            <a:off x="8686744" y="5090684"/>
            <a:ext cx="865070" cy="1044200"/>
            <a:chOff x="5605153" y="5165768"/>
            <a:chExt cx="2105173" cy="1263104"/>
          </a:xfrm>
          <a:solidFill>
            <a:srgbClr val="FF7C80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0C37A3F-03E7-499A-B0FB-EF56F0FB0737}"/>
                </a:ext>
              </a:extLst>
            </p:cNvPr>
            <p:cNvSpPr/>
            <p:nvPr/>
          </p:nvSpPr>
          <p:spPr>
            <a:xfrm>
              <a:off x="5605153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26">
              <a:extLst>
                <a:ext uri="{FF2B5EF4-FFF2-40B4-BE49-F238E27FC236}">
                  <a16:creationId xmlns:a16="http://schemas.microsoft.com/office/drawing/2014/main" id="{760D3C1B-BD8E-4DA8-AB86-C7074506FCBC}"/>
                </a:ext>
              </a:extLst>
            </p:cNvPr>
            <p:cNvSpPr txBox="1"/>
            <p:nvPr/>
          </p:nvSpPr>
          <p:spPr>
            <a:xfrm>
              <a:off x="5642148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1</a:t>
              </a:r>
              <a:endParaRPr lang="en-US" sz="14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8CB131-FE99-4C0D-9055-7BEA401FBB51}"/>
              </a:ext>
            </a:extLst>
          </p:cNvPr>
          <p:cNvGrpSpPr/>
          <p:nvPr/>
        </p:nvGrpSpPr>
        <p:grpSpPr>
          <a:xfrm>
            <a:off x="10063343" y="5090684"/>
            <a:ext cx="865070" cy="1044200"/>
            <a:chOff x="8405034" y="5165768"/>
            <a:chExt cx="2105173" cy="1263104"/>
          </a:xfrm>
          <a:solidFill>
            <a:srgbClr val="FF7C80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6C99207-06D5-45C1-94BE-CD760B73AC9E}"/>
                </a:ext>
              </a:extLst>
            </p:cNvPr>
            <p:cNvSpPr/>
            <p:nvPr/>
          </p:nvSpPr>
          <p:spPr>
            <a:xfrm>
              <a:off x="8405034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28">
              <a:extLst>
                <a:ext uri="{FF2B5EF4-FFF2-40B4-BE49-F238E27FC236}">
                  <a16:creationId xmlns:a16="http://schemas.microsoft.com/office/drawing/2014/main" id="{F6EF56D7-EB52-4083-9151-3AADF0125E14}"/>
                </a:ext>
              </a:extLst>
            </p:cNvPr>
            <p:cNvSpPr txBox="1"/>
            <p:nvPr/>
          </p:nvSpPr>
          <p:spPr>
            <a:xfrm>
              <a:off x="8442029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</a:t>
              </a:r>
              <a:endParaRPr lang="en-US" sz="14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E0C7A-7EEF-4354-8D46-57C27F0DAAD0}"/>
              </a:ext>
            </a:extLst>
          </p:cNvPr>
          <p:cNvGrpSpPr/>
          <p:nvPr/>
        </p:nvGrpSpPr>
        <p:grpSpPr>
          <a:xfrm>
            <a:off x="10075432" y="3670824"/>
            <a:ext cx="865070" cy="1044200"/>
            <a:chOff x="8405034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659D29D-E057-4D06-8DED-52AD531849D6}"/>
                </a:ext>
              </a:extLst>
            </p:cNvPr>
            <p:cNvSpPr/>
            <p:nvPr/>
          </p:nvSpPr>
          <p:spPr>
            <a:xfrm>
              <a:off x="8405034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30">
              <a:extLst>
                <a:ext uri="{FF2B5EF4-FFF2-40B4-BE49-F238E27FC236}">
                  <a16:creationId xmlns:a16="http://schemas.microsoft.com/office/drawing/2014/main" id="{CEAFB2F7-03D9-4914-A804-C267489EABBF}"/>
                </a:ext>
              </a:extLst>
            </p:cNvPr>
            <p:cNvSpPr txBox="1"/>
            <p:nvPr/>
          </p:nvSpPr>
          <p:spPr>
            <a:xfrm>
              <a:off x="8442029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-0.2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0.9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866C11-700C-4BE3-97C1-B3E17AB17265}"/>
              </a:ext>
            </a:extLst>
          </p:cNvPr>
          <p:cNvGrpSpPr/>
          <p:nvPr/>
        </p:nvGrpSpPr>
        <p:grpSpPr>
          <a:xfrm>
            <a:off x="10075432" y="2250964"/>
            <a:ext cx="865070" cy="1044200"/>
            <a:chOff x="8405034" y="2008007"/>
            <a:chExt cx="2105173" cy="1263104"/>
          </a:xfrm>
          <a:solidFill>
            <a:srgbClr val="00B0F0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E536D-0B10-4A35-B3A6-CC1D1367A7A4}"/>
                </a:ext>
              </a:extLst>
            </p:cNvPr>
            <p:cNvSpPr/>
            <p:nvPr/>
          </p:nvSpPr>
          <p:spPr>
            <a:xfrm>
              <a:off x="8405034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32">
              <a:extLst>
                <a:ext uri="{FF2B5EF4-FFF2-40B4-BE49-F238E27FC236}">
                  <a16:creationId xmlns:a16="http://schemas.microsoft.com/office/drawing/2014/main" id="{87D63FD1-574A-4769-9F95-99163C9CF268}"/>
                </a:ext>
              </a:extLst>
            </p:cNvPr>
            <p:cNvSpPr txBox="1"/>
            <p:nvPr/>
          </p:nvSpPr>
          <p:spPr>
            <a:xfrm>
              <a:off x="8442029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0.6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1.3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1.7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23D6E-A152-4333-8ECF-76FB79B1F071}"/>
              </a:ext>
            </a:extLst>
          </p:cNvPr>
          <p:cNvGrpSpPr/>
          <p:nvPr/>
        </p:nvGrpSpPr>
        <p:grpSpPr>
          <a:xfrm>
            <a:off x="10063342" y="831104"/>
            <a:ext cx="865070" cy="1044200"/>
            <a:chOff x="8405034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54F76D-8C8B-46C3-BF7A-2CB7304417D8}"/>
                </a:ext>
              </a:extLst>
            </p:cNvPr>
            <p:cNvSpPr/>
            <p:nvPr/>
          </p:nvSpPr>
          <p:spPr>
            <a:xfrm>
              <a:off x="8405034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34">
              <a:extLst>
                <a:ext uri="{FF2B5EF4-FFF2-40B4-BE49-F238E27FC236}">
                  <a16:creationId xmlns:a16="http://schemas.microsoft.com/office/drawing/2014/main" id="{E7DDF9FC-EF0F-4A57-AF1C-823CB86C5AD1}"/>
                </a:ext>
              </a:extLst>
            </p:cNvPr>
            <p:cNvSpPr txBox="1"/>
            <p:nvPr/>
          </p:nvSpPr>
          <p:spPr>
            <a:xfrm>
              <a:off x="8442029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0.4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rgbClr val="00B050"/>
                  </a:solidFill>
                </a:rPr>
                <a:t>0.1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0.2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0.</a:t>
              </a:r>
              <a:r>
                <a:rPr lang="en-US" sz="1400" dirty="0">
                  <a:solidFill>
                    <a:srgbClr val="FF0000"/>
                  </a:solidFill>
                </a:rPr>
                <a:t>3</a:t>
              </a:r>
              <a:endParaRPr lang="en-US" sz="1400" kern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04491-914B-4073-AB8B-29577B53F23E}"/>
              </a:ext>
            </a:extLst>
          </p:cNvPr>
          <p:cNvCxnSpPr>
            <a:cxnSpLocks/>
          </p:cNvCxnSpPr>
          <p:nvPr/>
        </p:nvCxnSpPr>
        <p:spPr>
          <a:xfrm flipH="1" flipV="1">
            <a:off x="6383836" y="1875304"/>
            <a:ext cx="12090" cy="3756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E9BE68-6360-48EA-B6FC-59959BBAA472}"/>
              </a:ext>
            </a:extLst>
          </p:cNvPr>
          <p:cNvCxnSpPr>
            <a:cxnSpLocks/>
          </p:cNvCxnSpPr>
          <p:nvPr/>
        </p:nvCxnSpPr>
        <p:spPr>
          <a:xfrm flipH="1" flipV="1">
            <a:off x="6371962" y="3295164"/>
            <a:ext cx="12090" cy="375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DB7597-9A41-4AA9-B577-16469149D367}"/>
              </a:ext>
            </a:extLst>
          </p:cNvPr>
          <p:cNvCxnSpPr>
            <a:cxnSpLocks/>
          </p:cNvCxnSpPr>
          <p:nvPr/>
        </p:nvCxnSpPr>
        <p:spPr>
          <a:xfrm flipH="1" flipV="1">
            <a:off x="6352568" y="4730316"/>
            <a:ext cx="12090" cy="37566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FF4C06A-E30B-4638-B013-BF48E48D3766}"/>
              </a:ext>
            </a:extLst>
          </p:cNvPr>
          <p:cNvSpPr txBox="1"/>
          <p:nvPr/>
        </p:nvSpPr>
        <p:spPr>
          <a:xfrm>
            <a:off x="2932738" y="5428118"/>
            <a:ext cx="280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Input layer (One-hot vector)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18593A-7CCF-48AB-8203-036DA927F039}"/>
              </a:ext>
            </a:extLst>
          </p:cNvPr>
          <p:cNvSpPr txBox="1"/>
          <p:nvPr/>
        </p:nvSpPr>
        <p:spPr>
          <a:xfrm>
            <a:off x="3479210" y="4008258"/>
            <a:ext cx="139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Hidden layer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245973-E37F-464F-BAD6-0BC193CB3AB5}"/>
              </a:ext>
            </a:extLst>
          </p:cNvPr>
          <p:cNvSpPr txBox="1"/>
          <p:nvPr/>
        </p:nvSpPr>
        <p:spPr>
          <a:xfrm>
            <a:off x="4197508" y="2491119"/>
            <a:ext cx="139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2F1479-5082-41D5-A151-6928991FAA42}"/>
              </a:ext>
            </a:extLst>
          </p:cNvPr>
          <p:cNvSpPr txBox="1"/>
          <p:nvPr/>
        </p:nvSpPr>
        <p:spPr>
          <a:xfrm>
            <a:off x="3469248" y="985407"/>
            <a:ext cx="23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Probability Distribution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368E8-F80A-410E-9C7D-51159394C50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795503" y="4190345"/>
            <a:ext cx="541933" cy="25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F0C67F-750D-41C1-B673-4E3458C83A6C}"/>
              </a:ext>
            </a:extLst>
          </p:cNvPr>
          <p:cNvSpPr txBox="1"/>
          <p:nvPr/>
        </p:nvSpPr>
        <p:spPr>
          <a:xfrm>
            <a:off x="5933544" y="6338415"/>
            <a:ext cx="499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0                         i                        m                        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52A275-EA50-42E8-9B2B-9D12C792F028}"/>
              </a:ext>
            </a:extLst>
          </p:cNvPr>
          <p:cNvSpPr txBox="1"/>
          <p:nvPr/>
        </p:nvSpPr>
        <p:spPr>
          <a:xfrm>
            <a:off x="5945634" y="373998"/>
            <a:ext cx="496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i                        m                       a                         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2739A9-1D73-4D6D-AA68-937C19A334D3}"/>
              </a:ext>
            </a:extLst>
          </p:cNvPr>
          <p:cNvCxnSpPr>
            <a:cxnSpLocks/>
          </p:cNvCxnSpPr>
          <p:nvPr/>
        </p:nvCxnSpPr>
        <p:spPr>
          <a:xfrm flipH="1" flipV="1">
            <a:off x="7749274" y="1871707"/>
            <a:ext cx="12090" cy="3756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F7B69C-B3FC-4BBA-A918-4A42216E01AA}"/>
              </a:ext>
            </a:extLst>
          </p:cNvPr>
          <p:cNvCxnSpPr>
            <a:cxnSpLocks/>
          </p:cNvCxnSpPr>
          <p:nvPr/>
        </p:nvCxnSpPr>
        <p:spPr>
          <a:xfrm flipH="1" flipV="1">
            <a:off x="7754939" y="3291567"/>
            <a:ext cx="12090" cy="375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BE04DC-5662-470B-B64A-532957652847}"/>
              </a:ext>
            </a:extLst>
          </p:cNvPr>
          <p:cNvCxnSpPr>
            <a:cxnSpLocks/>
          </p:cNvCxnSpPr>
          <p:nvPr/>
        </p:nvCxnSpPr>
        <p:spPr>
          <a:xfrm flipH="1" flipV="1">
            <a:off x="7717789" y="4726719"/>
            <a:ext cx="12090" cy="37566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E944EB-D3B6-45A6-B39D-47F86C1B03F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115" y="4186748"/>
            <a:ext cx="542920" cy="617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36FCE2-B1AA-40BD-954F-DD5ED79D1317}"/>
              </a:ext>
            </a:extLst>
          </p:cNvPr>
          <p:cNvCxnSpPr>
            <a:cxnSpLocks/>
          </p:cNvCxnSpPr>
          <p:nvPr/>
        </p:nvCxnSpPr>
        <p:spPr>
          <a:xfrm flipH="1" flipV="1">
            <a:off x="9127610" y="1871707"/>
            <a:ext cx="12090" cy="3756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D4D442-0194-4F0D-8F36-B2D096CD7D53}"/>
              </a:ext>
            </a:extLst>
          </p:cNvPr>
          <p:cNvCxnSpPr>
            <a:cxnSpLocks/>
          </p:cNvCxnSpPr>
          <p:nvPr/>
        </p:nvCxnSpPr>
        <p:spPr>
          <a:xfrm flipH="1" flipV="1">
            <a:off x="9106647" y="3291567"/>
            <a:ext cx="12090" cy="375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A17604E-CDE0-4FA4-B84B-5B334A6BAFB2}"/>
              </a:ext>
            </a:extLst>
          </p:cNvPr>
          <p:cNvCxnSpPr>
            <a:cxnSpLocks/>
          </p:cNvCxnSpPr>
          <p:nvPr/>
        </p:nvCxnSpPr>
        <p:spPr>
          <a:xfrm flipH="1" flipV="1">
            <a:off x="9096131" y="4726719"/>
            <a:ext cx="12090" cy="37566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1A726E-E796-49BF-9F63-2AB098093D8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53996" y="4186748"/>
            <a:ext cx="536638" cy="617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1F3C2E-2274-4EA3-8BA1-833524EC494D}"/>
              </a:ext>
            </a:extLst>
          </p:cNvPr>
          <p:cNvCxnSpPr>
            <a:cxnSpLocks/>
          </p:cNvCxnSpPr>
          <p:nvPr/>
        </p:nvCxnSpPr>
        <p:spPr>
          <a:xfrm flipH="1" flipV="1">
            <a:off x="10491514" y="1855269"/>
            <a:ext cx="12090" cy="3756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00C5C4-F861-4AD1-BF8E-EF6639909653}"/>
              </a:ext>
            </a:extLst>
          </p:cNvPr>
          <p:cNvCxnSpPr>
            <a:cxnSpLocks/>
          </p:cNvCxnSpPr>
          <p:nvPr/>
        </p:nvCxnSpPr>
        <p:spPr>
          <a:xfrm flipH="1" flipV="1">
            <a:off x="10514935" y="3275129"/>
            <a:ext cx="12090" cy="375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CCC1BD-07D2-4FAA-A141-373C08228E0A}"/>
              </a:ext>
            </a:extLst>
          </p:cNvPr>
          <p:cNvCxnSpPr>
            <a:cxnSpLocks/>
          </p:cNvCxnSpPr>
          <p:nvPr/>
        </p:nvCxnSpPr>
        <p:spPr>
          <a:xfrm flipH="1" flipV="1">
            <a:off x="10468907" y="4710281"/>
            <a:ext cx="12090" cy="37566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60EE97-95EA-402C-82B1-13C2B2A182D5}"/>
                  </a:ext>
                </a:extLst>
              </p:cNvPr>
              <p:cNvSpPr txBox="1"/>
              <p:nvPr/>
            </p:nvSpPr>
            <p:spPr>
              <a:xfrm>
                <a:off x="2790669" y="4387574"/>
                <a:ext cx="30331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16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60EE97-95EA-402C-82B1-13C2B2A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69" y="4387574"/>
                <a:ext cx="3033138" cy="246221"/>
              </a:xfrm>
              <a:prstGeom prst="rect">
                <a:avLst/>
              </a:prstGeom>
              <a:blipFill>
                <a:blip r:embed="rId2"/>
                <a:stretch>
                  <a:fillRect l="-1250" r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F62658-7104-41EF-91D6-63D210596675}"/>
                  </a:ext>
                </a:extLst>
              </p:cNvPr>
              <p:cNvSpPr txBox="1"/>
              <p:nvPr/>
            </p:nvSpPr>
            <p:spPr>
              <a:xfrm>
                <a:off x="4066481" y="2870435"/>
                <a:ext cx="1527726" cy="267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F62658-7104-41EF-91D6-63D21059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81" y="2870435"/>
                <a:ext cx="1527726" cy="267574"/>
              </a:xfrm>
              <a:prstGeom prst="rect">
                <a:avLst/>
              </a:prstGeom>
              <a:blipFill>
                <a:blip r:embed="rId3"/>
                <a:stretch>
                  <a:fillRect l="-826" r="-8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F6C783-7915-46F1-B1CE-BD26586EB878}"/>
                  </a:ext>
                </a:extLst>
              </p:cNvPr>
              <p:cNvSpPr txBox="1"/>
              <p:nvPr/>
            </p:nvSpPr>
            <p:spPr>
              <a:xfrm>
                <a:off x="3916062" y="1343426"/>
                <a:ext cx="1530885" cy="670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nary>
                            </m:e>
                            <m:sup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F6C783-7915-46F1-B1CE-BD26586EB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062" y="1343426"/>
                <a:ext cx="1530885" cy="670183"/>
              </a:xfrm>
              <a:prstGeom prst="rect">
                <a:avLst/>
              </a:prstGeom>
              <a:blipFill>
                <a:blip r:embed="rId4"/>
                <a:stretch>
                  <a:fillRect l="-820" b="-9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C38426-D129-4715-9F57-AE08FD0BD4A8}"/>
              </a:ext>
            </a:extLst>
          </p:cNvPr>
          <p:cNvCxnSpPr/>
          <p:nvPr/>
        </p:nvCxnSpPr>
        <p:spPr>
          <a:xfrm>
            <a:off x="6241004" y="6409677"/>
            <a:ext cx="21306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B65F8EB-9529-467D-8CC3-052936D7760F}"/>
              </a:ext>
            </a:extLst>
          </p:cNvPr>
          <p:cNvSpPr txBox="1"/>
          <p:nvPr/>
        </p:nvSpPr>
        <p:spPr>
          <a:xfrm>
            <a:off x="3916063" y="6329885"/>
            <a:ext cx="180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characters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2AEAD9-2E9D-45F8-B4B3-7FE642FD9930}"/>
              </a:ext>
            </a:extLst>
          </p:cNvPr>
          <p:cNvSpPr txBox="1"/>
          <p:nvPr/>
        </p:nvSpPr>
        <p:spPr>
          <a:xfrm>
            <a:off x="3916064" y="444220"/>
            <a:ext cx="180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 characters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8D6032-1642-4DB5-AB45-B6A44CDDA300}"/>
              </a:ext>
            </a:extLst>
          </p:cNvPr>
          <p:cNvCxnSpPr>
            <a:cxnSpLocks/>
          </p:cNvCxnSpPr>
          <p:nvPr/>
        </p:nvCxnSpPr>
        <p:spPr>
          <a:xfrm>
            <a:off x="5388500" y="4175032"/>
            <a:ext cx="541933" cy="25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2D396E-7B4E-4F27-AAEC-3990B43AA7A8}"/>
                  </a:ext>
                </a:extLst>
              </p:cNvPr>
              <p:cNvSpPr txBox="1"/>
              <p:nvPr/>
            </p:nvSpPr>
            <p:spPr>
              <a:xfrm>
                <a:off x="5000727" y="3936620"/>
                <a:ext cx="72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2D396E-7B4E-4F27-AAEC-3990B43AA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27" y="3936620"/>
                <a:ext cx="722057" cy="276999"/>
              </a:xfrm>
              <a:prstGeom prst="rect">
                <a:avLst/>
              </a:prstGeom>
              <a:blipFill>
                <a:blip r:embed="rId5"/>
                <a:stretch>
                  <a:fillRect l="-6897" r="-517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868532-F020-4857-AF6F-5221FE1015AB}"/>
              </a:ext>
            </a:extLst>
          </p:cNvPr>
          <p:cNvCxnSpPr/>
          <p:nvPr/>
        </p:nvCxnSpPr>
        <p:spPr>
          <a:xfrm>
            <a:off x="5545661" y="3888049"/>
            <a:ext cx="17164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E2A82-D05B-46AE-8A15-557FC39F1D19}"/>
                  </a:ext>
                </a:extLst>
              </p:cNvPr>
              <p:cNvSpPr txBox="1"/>
              <p:nvPr/>
            </p:nvSpPr>
            <p:spPr>
              <a:xfrm>
                <a:off x="7027118" y="3920494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E2A82-D05B-46AE-8A15-557FC39F1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18" y="3920494"/>
                <a:ext cx="287515" cy="276999"/>
              </a:xfrm>
              <a:prstGeom prst="rect">
                <a:avLst/>
              </a:prstGeom>
              <a:blipFill>
                <a:blip r:embed="rId6"/>
                <a:stretch>
                  <a:fillRect l="-19149" t="-4348" r="-85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E08169-4C60-47C0-B58D-B917F3E8BE30}"/>
                  </a:ext>
                </a:extLst>
              </p:cNvPr>
              <p:cNvSpPr txBox="1"/>
              <p:nvPr/>
            </p:nvSpPr>
            <p:spPr>
              <a:xfrm>
                <a:off x="6415321" y="334651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E08169-4C60-47C0-B58D-B917F3E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21" y="3346518"/>
                <a:ext cx="287515" cy="276999"/>
              </a:xfrm>
              <a:prstGeom prst="rect">
                <a:avLst/>
              </a:prstGeom>
              <a:blipFill>
                <a:blip r:embed="rId7"/>
                <a:stretch>
                  <a:fillRect l="-18750" t="-4444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810D515-6756-4124-AE6A-1EC84997137C}"/>
                  </a:ext>
                </a:extLst>
              </p:cNvPr>
              <p:cNvSpPr txBox="1"/>
              <p:nvPr/>
            </p:nvSpPr>
            <p:spPr>
              <a:xfrm>
                <a:off x="9795518" y="3925693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810D515-6756-4124-AE6A-1EC84997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518" y="3925693"/>
                <a:ext cx="292452" cy="276999"/>
              </a:xfrm>
              <a:prstGeom prst="rect">
                <a:avLst/>
              </a:prstGeom>
              <a:blipFill>
                <a:blip r:embed="rId8"/>
                <a:stretch>
                  <a:fillRect l="-18750" t="-4444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58282C-1ACC-4196-90C6-FCA432F4617A}"/>
                  </a:ext>
                </a:extLst>
              </p:cNvPr>
              <p:cNvSpPr txBox="1"/>
              <p:nvPr/>
            </p:nvSpPr>
            <p:spPr>
              <a:xfrm>
                <a:off x="8421583" y="3925693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58282C-1ACC-4196-90C6-FCA432F46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83" y="3925693"/>
                <a:ext cx="292452" cy="276999"/>
              </a:xfrm>
              <a:prstGeom prst="rect">
                <a:avLst/>
              </a:prstGeom>
              <a:blipFill>
                <a:blip r:embed="rId9"/>
                <a:stretch>
                  <a:fillRect l="-18750" t="-4444" r="-104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5B39BA9-608F-49A9-8962-725037CDE740}"/>
                  </a:ext>
                </a:extLst>
              </p:cNvPr>
              <p:cNvSpPr txBox="1"/>
              <p:nvPr/>
            </p:nvSpPr>
            <p:spPr>
              <a:xfrm>
                <a:off x="7816014" y="3346518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5B39BA9-608F-49A9-8962-725037CDE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14" y="3346518"/>
                <a:ext cx="292452" cy="276999"/>
              </a:xfrm>
              <a:prstGeom prst="rect">
                <a:avLst/>
              </a:prstGeom>
              <a:blipFill>
                <a:blip r:embed="rId10"/>
                <a:stretch>
                  <a:fillRect l="-18750" t="-4444" r="-104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4AF5B15-10C5-474F-946B-5E9DC7114345}"/>
                  </a:ext>
                </a:extLst>
              </p:cNvPr>
              <p:cNvSpPr txBox="1"/>
              <p:nvPr/>
            </p:nvSpPr>
            <p:spPr>
              <a:xfrm>
                <a:off x="9153581" y="3346518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4AF5B15-10C5-474F-946B-5E9DC711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81" y="3346518"/>
                <a:ext cx="292452" cy="276999"/>
              </a:xfrm>
              <a:prstGeom prst="rect">
                <a:avLst/>
              </a:prstGeom>
              <a:blipFill>
                <a:blip r:embed="rId11"/>
                <a:stretch>
                  <a:fillRect l="-18750" t="-4444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17FAF-17D4-470C-869A-E4965B711994}"/>
                  </a:ext>
                </a:extLst>
              </p:cNvPr>
              <p:cNvSpPr txBox="1"/>
              <p:nvPr/>
            </p:nvSpPr>
            <p:spPr>
              <a:xfrm>
                <a:off x="10551271" y="3340897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17FAF-17D4-470C-869A-E4965B71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271" y="3340897"/>
                <a:ext cx="292452" cy="276999"/>
              </a:xfrm>
              <a:prstGeom prst="rect">
                <a:avLst/>
              </a:prstGeom>
              <a:blipFill>
                <a:blip r:embed="rId12"/>
                <a:stretch>
                  <a:fillRect l="-18750" t="-4444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48A1F92-E701-467D-B77D-639C4D952C90}"/>
                  </a:ext>
                </a:extLst>
              </p:cNvPr>
              <p:cNvSpPr/>
              <p:nvPr/>
            </p:nvSpPr>
            <p:spPr>
              <a:xfrm>
                <a:off x="6327984" y="1877064"/>
                <a:ext cx="470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48A1F92-E701-467D-B77D-639C4D952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984" y="1877064"/>
                <a:ext cx="4707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67A8DB-C23E-453B-A54B-A044838F416A}"/>
                  </a:ext>
                </a:extLst>
              </p:cNvPr>
              <p:cNvSpPr/>
              <p:nvPr/>
            </p:nvSpPr>
            <p:spPr>
              <a:xfrm>
                <a:off x="7715028" y="1877064"/>
                <a:ext cx="475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67A8DB-C23E-453B-A54B-A044838F4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28" y="1877064"/>
                <a:ext cx="4756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B59A3E-C43D-45E3-A5B4-A5BD8C340588}"/>
                  </a:ext>
                </a:extLst>
              </p:cNvPr>
              <p:cNvSpPr/>
              <p:nvPr/>
            </p:nvSpPr>
            <p:spPr>
              <a:xfrm>
                <a:off x="9080524" y="1885626"/>
                <a:ext cx="475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B59A3E-C43D-45E3-A5B4-A5BD8C340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24" y="1885626"/>
                <a:ext cx="4756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1F15062-60E2-4A4F-B9B9-BA1C10C46176}"/>
                  </a:ext>
                </a:extLst>
              </p:cNvPr>
              <p:cNvSpPr/>
              <p:nvPr/>
            </p:nvSpPr>
            <p:spPr>
              <a:xfrm>
                <a:off x="10440934" y="1885626"/>
                <a:ext cx="475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1F15062-60E2-4A4F-B9B9-BA1C10C46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934" y="1885626"/>
                <a:ext cx="4756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9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2334BA-9F58-4176-8097-F29E46D97049}"/>
              </a:ext>
            </a:extLst>
          </p:cNvPr>
          <p:cNvGrpSpPr/>
          <p:nvPr/>
        </p:nvGrpSpPr>
        <p:grpSpPr>
          <a:xfrm>
            <a:off x="1124569" y="1862356"/>
            <a:ext cx="1645920" cy="730517"/>
            <a:chOff x="5391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E76742F-FC03-415C-BACB-47A5CF686F08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ED8A9964-020C-4605-B0E0-9B5DFACCC7E4}"/>
                </a:ext>
              </a:extLst>
            </p:cNvPr>
            <p:cNvSpPr txBox="1"/>
            <p:nvPr/>
          </p:nvSpPr>
          <p:spPr>
            <a:xfrm>
              <a:off x="42386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 err="1"/>
                <a:t>Softmax</a:t>
              </a:r>
              <a:endParaRPr lang="en-US" sz="14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EEA74-81B1-4C97-8646-5826CF762D86}"/>
              </a:ext>
            </a:extLst>
          </p:cNvPr>
          <p:cNvGrpSpPr/>
          <p:nvPr/>
        </p:nvGrpSpPr>
        <p:grpSpPr>
          <a:xfrm>
            <a:off x="1145077" y="3013768"/>
            <a:ext cx="1604905" cy="730517"/>
            <a:chOff x="5391" y="2008007"/>
            <a:chExt cx="2105173" cy="1263104"/>
          </a:xfrm>
          <a:solidFill>
            <a:srgbClr val="00B0F0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2B21335-2A85-4274-B3E6-89F1C47A8CCE}"/>
                </a:ext>
              </a:extLst>
            </p:cNvPr>
            <p:cNvSpPr/>
            <p:nvPr/>
          </p:nvSpPr>
          <p:spPr>
            <a:xfrm>
              <a:off x="5391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6">
              <a:extLst>
                <a:ext uri="{FF2B5EF4-FFF2-40B4-BE49-F238E27FC236}">
                  <a16:creationId xmlns:a16="http://schemas.microsoft.com/office/drawing/2014/main" id="{DA655CDB-99BC-493E-BAA8-597E5BE396C8}"/>
                </a:ext>
              </a:extLst>
            </p:cNvPr>
            <p:cNvSpPr txBox="1"/>
            <p:nvPr/>
          </p:nvSpPr>
          <p:spPr>
            <a:xfrm>
              <a:off x="42386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Output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E8E4E5-6D44-46E7-9EDC-7B042E470913}"/>
              </a:ext>
            </a:extLst>
          </p:cNvPr>
          <p:cNvGrpSpPr/>
          <p:nvPr/>
        </p:nvGrpSpPr>
        <p:grpSpPr>
          <a:xfrm>
            <a:off x="1157167" y="4165180"/>
            <a:ext cx="1604905" cy="730517"/>
            <a:chOff x="5391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9F8DA6C-270C-4309-B25F-8089407282A5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8">
              <a:extLst>
                <a:ext uri="{FF2B5EF4-FFF2-40B4-BE49-F238E27FC236}">
                  <a16:creationId xmlns:a16="http://schemas.microsoft.com/office/drawing/2014/main" id="{F7A3120A-82C4-495D-8B6C-BC8470B40C3F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RNN cell</a:t>
              </a:r>
              <a:endParaRPr lang="en-US" sz="14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3C639-D062-419A-BF32-C843188A6EC8}"/>
              </a:ext>
            </a:extLst>
          </p:cNvPr>
          <p:cNvGrpSpPr/>
          <p:nvPr/>
        </p:nvGrpSpPr>
        <p:grpSpPr>
          <a:xfrm>
            <a:off x="1145078" y="5316592"/>
            <a:ext cx="1604905" cy="730517"/>
            <a:chOff x="5391" y="5165768"/>
            <a:chExt cx="2105173" cy="1263104"/>
          </a:xfrm>
          <a:solidFill>
            <a:srgbClr val="FF7C80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47A611-CA20-4AB7-A4AE-C233C213D492}"/>
                </a:ext>
              </a:extLst>
            </p:cNvPr>
            <p:cNvSpPr/>
            <p:nvPr/>
          </p:nvSpPr>
          <p:spPr>
            <a:xfrm>
              <a:off x="5391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10">
              <a:extLst>
                <a:ext uri="{FF2B5EF4-FFF2-40B4-BE49-F238E27FC236}">
                  <a16:creationId xmlns:a16="http://schemas.microsoft.com/office/drawing/2014/main" id="{558BAC76-60B8-4009-8429-EE6B913C775A}"/>
                </a:ext>
              </a:extLst>
            </p:cNvPr>
            <p:cNvSpPr txBox="1"/>
            <p:nvPr/>
          </p:nvSpPr>
          <p:spPr>
            <a:xfrm>
              <a:off x="42387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One-hot vector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04491-914B-4073-AB8B-29577B53F23E}"/>
              </a:ext>
            </a:extLst>
          </p:cNvPr>
          <p:cNvCxnSpPr>
            <a:cxnSpLocks/>
          </p:cNvCxnSpPr>
          <p:nvPr/>
        </p:nvCxnSpPr>
        <p:spPr>
          <a:xfrm flipH="1" flipV="1">
            <a:off x="1927526" y="2579866"/>
            <a:ext cx="1209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E9BE68-6360-48EA-B6FC-59959BBAA472}"/>
              </a:ext>
            </a:extLst>
          </p:cNvPr>
          <p:cNvCxnSpPr>
            <a:cxnSpLocks/>
          </p:cNvCxnSpPr>
          <p:nvPr/>
        </p:nvCxnSpPr>
        <p:spPr>
          <a:xfrm flipH="1" flipV="1">
            <a:off x="1930272" y="3737117"/>
            <a:ext cx="12090" cy="457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DB7597-9A41-4AA9-B577-16469149D367}"/>
              </a:ext>
            </a:extLst>
          </p:cNvPr>
          <p:cNvCxnSpPr>
            <a:cxnSpLocks/>
          </p:cNvCxnSpPr>
          <p:nvPr/>
        </p:nvCxnSpPr>
        <p:spPr>
          <a:xfrm flipH="1" flipV="1">
            <a:off x="1924227" y="4915169"/>
            <a:ext cx="12090" cy="45720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2D396E-7B4E-4F27-AAEC-3990B43AA7A8}"/>
                  </a:ext>
                </a:extLst>
              </p:cNvPr>
              <p:cNvSpPr txBox="1"/>
              <p:nvPr/>
            </p:nvSpPr>
            <p:spPr>
              <a:xfrm>
                <a:off x="374531" y="4253438"/>
                <a:ext cx="72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2D396E-7B4E-4F27-AAEC-3990B43AA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1" y="4253438"/>
                <a:ext cx="722057" cy="276999"/>
              </a:xfrm>
              <a:prstGeom prst="rect">
                <a:avLst/>
              </a:prstGeom>
              <a:blipFill>
                <a:blip r:embed="rId2"/>
                <a:stretch>
                  <a:fillRect l="-6897" t="-4348" r="-689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868532-F020-4857-AF6F-5221FE1015AB}"/>
              </a:ext>
            </a:extLst>
          </p:cNvPr>
          <p:cNvCxnSpPr/>
          <p:nvPr/>
        </p:nvCxnSpPr>
        <p:spPr>
          <a:xfrm>
            <a:off x="973428" y="4260844"/>
            <a:ext cx="17164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2C59FB-9FB7-734B-A931-C6496F00BF35}"/>
              </a:ext>
            </a:extLst>
          </p:cNvPr>
          <p:cNvCxnSpPr>
            <a:cxnSpLocks/>
          </p:cNvCxnSpPr>
          <p:nvPr/>
        </p:nvCxnSpPr>
        <p:spPr>
          <a:xfrm flipH="1" flipV="1">
            <a:off x="1915436" y="1405156"/>
            <a:ext cx="12090" cy="4572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7ACE31-50FD-7A42-B229-5A1AC721A211}"/>
                  </a:ext>
                </a:extLst>
              </p:cNvPr>
              <p:cNvSpPr/>
              <p:nvPr/>
            </p:nvSpPr>
            <p:spPr>
              <a:xfrm>
                <a:off x="1843260" y="1119307"/>
                <a:ext cx="481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7ACE31-50FD-7A42-B229-5A1AC721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60" y="1119307"/>
                <a:ext cx="48109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C90E26B-B516-2A4D-8E1C-A35A97B0B454}"/>
                  </a:ext>
                </a:extLst>
              </p:cNvPr>
              <p:cNvSpPr/>
              <p:nvPr/>
            </p:nvSpPr>
            <p:spPr>
              <a:xfrm>
                <a:off x="1677422" y="6446608"/>
                <a:ext cx="476028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C90E26B-B516-2A4D-8E1C-A35A97B0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22" y="6446608"/>
                <a:ext cx="4760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2F2502-2A05-3749-A80A-CEDF27A2132D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903346" y="6049874"/>
            <a:ext cx="12090" cy="396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E5FE00-4CD1-C046-8F9D-394E46A1B87E}"/>
              </a:ext>
            </a:extLst>
          </p:cNvPr>
          <p:cNvCxnSpPr>
            <a:cxnSpLocks/>
          </p:cNvCxnSpPr>
          <p:nvPr/>
        </p:nvCxnSpPr>
        <p:spPr>
          <a:xfrm>
            <a:off x="100668" y="4530437"/>
            <a:ext cx="104440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25E2E2-36F5-FA4F-AABA-0A6219AF9D1A}"/>
                  </a:ext>
                </a:extLst>
              </p:cNvPr>
              <p:cNvSpPr txBox="1"/>
              <p:nvPr/>
            </p:nvSpPr>
            <p:spPr>
              <a:xfrm>
                <a:off x="1994318" y="3816302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25E2E2-36F5-FA4F-AABA-0A6219AF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318" y="3816302"/>
                <a:ext cx="287515" cy="276999"/>
              </a:xfrm>
              <a:prstGeom prst="rect">
                <a:avLst/>
              </a:prstGeom>
              <a:blipFill>
                <a:blip r:embed="rId5"/>
                <a:stretch>
                  <a:fillRect l="-16667" t="-4545" r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0A79E6-7E41-6D4F-ACA5-D642813D0D36}"/>
              </a:ext>
            </a:extLst>
          </p:cNvPr>
          <p:cNvCxnSpPr>
            <a:cxnSpLocks/>
            <a:stCxn id="46" idx="3"/>
            <a:endCxn id="102" idx="1"/>
          </p:cNvCxnSpPr>
          <p:nvPr/>
        </p:nvCxnSpPr>
        <p:spPr>
          <a:xfrm flipV="1">
            <a:off x="2762072" y="4517432"/>
            <a:ext cx="12135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83FECE-FFA2-FB4E-879D-C86E3A567AAF}"/>
                  </a:ext>
                </a:extLst>
              </p:cNvPr>
              <p:cNvSpPr txBox="1"/>
              <p:nvPr/>
            </p:nvSpPr>
            <p:spPr>
              <a:xfrm>
                <a:off x="4545970" y="4253260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83FECE-FFA2-FB4E-879D-C86E3A56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70" y="4253260"/>
                <a:ext cx="287515" cy="276999"/>
              </a:xfrm>
              <a:prstGeom prst="rect">
                <a:avLst/>
              </a:prstGeom>
              <a:blipFill>
                <a:blip r:embed="rId6"/>
                <a:stretch>
                  <a:fillRect l="-16667" t="-4348" r="-4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A30F3E0-D02F-1349-ABFA-952BCAF31C4B}"/>
              </a:ext>
            </a:extLst>
          </p:cNvPr>
          <p:cNvGrpSpPr/>
          <p:nvPr/>
        </p:nvGrpSpPr>
        <p:grpSpPr>
          <a:xfrm>
            <a:off x="3942990" y="1849349"/>
            <a:ext cx="1645920" cy="730517"/>
            <a:chOff x="5391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Rectangle: Rounded Corners 49">
              <a:extLst>
                <a:ext uri="{FF2B5EF4-FFF2-40B4-BE49-F238E27FC236}">
                  <a16:creationId xmlns:a16="http://schemas.microsoft.com/office/drawing/2014/main" id="{C8A47602-3306-3149-9A23-1ABBE2FD9369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angle: Rounded Corners 4">
              <a:extLst>
                <a:ext uri="{FF2B5EF4-FFF2-40B4-BE49-F238E27FC236}">
                  <a16:creationId xmlns:a16="http://schemas.microsoft.com/office/drawing/2014/main" id="{EDB3F059-0341-EE41-B1B9-5819AE544972}"/>
                </a:ext>
              </a:extLst>
            </p:cNvPr>
            <p:cNvSpPr txBox="1"/>
            <p:nvPr/>
          </p:nvSpPr>
          <p:spPr>
            <a:xfrm>
              <a:off x="42386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 err="1"/>
                <a:t>Softmax</a:t>
              </a:r>
              <a:endParaRPr lang="en-US" sz="14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332F01-C4C5-9943-A070-B61B067E7DAF}"/>
              </a:ext>
            </a:extLst>
          </p:cNvPr>
          <p:cNvGrpSpPr/>
          <p:nvPr/>
        </p:nvGrpSpPr>
        <p:grpSpPr>
          <a:xfrm>
            <a:off x="3963498" y="3000761"/>
            <a:ext cx="1604905" cy="730517"/>
            <a:chOff x="5391" y="2008007"/>
            <a:chExt cx="2105173" cy="1263104"/>
          </a:xfrm>
          <a:solidFill>
            <a:srgbClr val="00B0F0"/>
          </a:solidFill>
        </p:grpSpPr>
        <p:sp>
          <p:nvSpPr>
            <p:cNvPr id="99" name="Rectangle: Rounded Corners 47">
              <a:extLst>
                <a:ext uri="{FF2B5EF4-FFF2-40B4-BE49-F238E27FC236}">
                  <a16:creationId xmlns:a16="http://schemas.microsoft.com/office/drawing/2014/main" id="{8EE8F919-A759-E44A-AE10-069A61D98CCB}"/>
                </a:ext>
              </a:extLst>
            </p:cNvPr>
            <p:cNvSpPr/>
            <p:nvPr/>
          </p:nvSpPr>
          <p:spPr>
            <a:xfrm>
              <a:off x="5391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ectangle: Rounded Corners 6">
              <a:extLst>
                <a:ext uri="{FF2B5EF4-FFF2-40B4-BE49-F238E27FC236}">
                  <a16:creationId xmlns:a16="http://schemas.microsoft.com/office/drawing/2014/main" id="{2E0DBFF5-5EDB-DB4D-B467-FD2F1033D6C0}"/>
                </a:ext>
              </a:extLst>
            </p:cNvPr>
            <p:cNvSpPr txBox="1"/>
            <p:nvPr/>
          </p:nvSpPr>
          <p:spPr>
            <a:xfrm>
              <a:off x="42386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Output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67A411-C316-D347-B3A1-1523A6FE42CD}"/>
              </a:ext>
            </a:extLst>
          </p:cNvPr>
          <p:cNvGrpSpPr/>
          <p:nvPr/>
        </p:nvGrpSpPr>
        <p:grpSpPr>
          <a:xfrm>
            <a:off x="3975588" y="4152173"/>
            <a:ext cx="1604905" cy="730517"/>
            <a:chOff x="5391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2" name="Rectangle: Rounded Corners 45">
              <a:extLst>
                <a:ext uri="{FF2B5EF4-FFF2-40B4-BE49-F238E27FC236}">
                  <a16:creationId xmlns:a16="http://schemas.microsoft.com/office/drawing/2014/main" id="{752024AE-45C7-244B-B79B-3B273BBF2E15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ectangle: Rounded Corners 8">
              <a:extLst>
                <a:ext uri="{FF2B5EF4-FFF2-40B4-BE49-F238E27FC236}">
                  <a16:creationId xmlns:a16="http://schemas.microsoft.com/office/drawing/2014/main" id="{70581978-2863-6C40-B906-94896687B1D0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RNN cell</a:t>
              </a:r>
              <a:endParaRPr lang="en-US" sz="1400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41E90E-F1B8-104B-A851-4FC34594E504}"/>
              </a:ext>
            </a:extLst>
          </p:cNvPr>
          <p:cNvGrpSpPr/>
          <p:nvPr/>
        </p:nvGrpSpPr>
        <p:grpSpPr>
          <a:xfrm>
            <a:off x="3963499" y="5303585"/>
            <a:ext cx="1604905" cy="730517"/>
            <a:chOff x="5391" y="5165768"/>
            <a:chExt cx="2105173" cy="1263104"/>
          </a:xfrm>
          <a:solidFill>
            <a:srgbClr val="FF7C80"/>
          </a:solidFill>
        </p:grpSpPr>
        <p:sp>
          <p:nvSpPr>
            <p:cNvPr id="105" name="Rectangle: Rounded Corners 43">
              <a:extLst>
                <a:ext uri="{FF2B5EF4-FFF2-40B4-BE49-F238E27FC236}">
                  <a16:creationId xmlns:a16="http://schemas.microsoft.com/office/drawing/2014/main" id="{BEF7153A-9B57-9143-A23D-0F296377C6AD}"/>
                </a:ext>
              </a:extLst>
            </p:cNvPr>
            <p:cNvSpPr/>
            <p:nvPr/>
          </p:nvSpPr>
          <p:spPr>
            <a:xfrm>
              <a:off x="5391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angle: Rounded Corners 10">
              <a:extLst>
                <a:ext uri="{FF2B5EF4-FFF2-40B4-BE49-F238E27FC236}">
                  <a16:creationId xmlns:a16="http://schemas.microsoft.com/office/drawing/2014/main" id="{B4EC0B0D-8084-BE4B-94E5-FB91D05EB658}"/>
                </a:ext>
              </a:extLst>
            </p:cNvPr>
            <p:cNvSpPr txBox="1"/>
            <p:nvPr/>
          </p:nvSpPr>
          <p:spPr>
            <a:xfrm>
              <a:off x="42386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One-hot vector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48DA3B-242A-4B43-A673-D76A3B8B930A}"/>
              </a:ext>
            </a:extLst>
          </p:cNvPr>
          <p:cNvCxnSpPr>
            <a:cxnSpLocks/>
          </p:cNvCxnSpPr>
          <p:nvPr/>
        </p:nvCxnSpPr>
        <p:spPr>
          <a:xfrm flipH="1" flipV="1">
            <a:off x="4745947" y="2566859"/>
            <a:ext cx="1209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19A9AA-00D1-9C4B-8A4B-9095B549DD5E}"/>
              </a:ext>
            </a:extLst>
          </p:cNvPr>
          <p:cNvCxnSpPr>
            <a:cxnSpLocks/>
          </p:cNvCxnSpPr>
          <p:nvPr/>
        </p:nvCxnSpPr>
        <p:spPr>
          <a:xfrm flipH="1" flipV="1">
            <a:off x="4748693" y="3724110"/>
            <a:ext cx="12090" cy="457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3A638B4-1AE9-0944-BDFF-20E197CAD063}"/>
              </a:ext>
            </a:extLst>
          </p:cNvPr>
          <p:cNvCxnSpPr>
            <a:cxnSpLocks/>
          </p:cNvCxnSpPr>
          <p:nvPr/>
        </p:nvCxnSpPr>
        <p:spPr>
          <a:xfrm flipH="1" flipV="1">
            <a:off x="4748693" y="4910509"/>
            <a:ext cx="12090" cy="45720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EB96204-DB17-9E4D-82D7-681D9D589F01}"/>
              </a:ext>
            </a:extLst>
          </p:cNvPr>
          <p:cNvCxnSpPr>
            <a:cxnSpLocks/>
          </p:cNvCxnSpPr>
          <p:nvPr/>
        </p:nvCxnSpPr>
        <p:spPr>
          <a:xfrm flipH="1" flipV="1">
            <a:off x="4733857" y="1392149"/>
            <a:ext cx="12090" cy="4572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7688B24-199A-0747-9665-213F39DF8D72}"/>
                  </a:ext>
                </a:extLst>
              </p:cNvPr>
              <p:cNvSpPr/>
              <p:nvPr/>
            </p:nvSpPr>
            <p:spPr>
              <a:xfrm>
                <a:off x="4661681" y="1106300"/>
                <a:ext cx="486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7688B24-199A-0747-9665-213F39DF8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81" y="1106300"/>
                <a:ext cx="48603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B115B19-FE2A-584A-A66E-7833C1DBFEA8}"/>
                  </a:ext>
                </a:extLst>
              </p:cNvPr>
              <p:cNvSpPr/>
              <p:nvPr/>
            </p:nvSpPr>
            <p:spPr>
              <a:xfrm>
                <a:off x="4495843" y="6433601"/>
                <a:ext cx="480966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B115B19-FE2A-584A-A66E-7833C1DBF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3" y="6433601"/>
                <a:ext cx="4809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94FDA3-F148-BF41-885A-4C8F701F3C9C}"/>
              </a:ext>
            </a:extLst>
          </p:cNvPr>
          <p:cNvCxnSpPr>
            <a:cxnSpLocks/>
            <a:stCxn id="114" idx="0"/>
          </p:cNvCxnSpPr>
          <p:nvPr/>
        </p:nvCxnSpPr>
        <p:spPr>
          <a:xfrm flipH="1" flipV="1">
            <a:off x="4721768" y="6036867"/>
            <a:ext cx="14558" cy="396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121363B-ECE2-714F-9506-89DD1EB53779}"/>
                  </a:ext>
                </a:extLst>
              </p:cNvPr>
              <p:cNvSpPr txBox="1"/>
              <p:nvPr/>
            </p:nvSpPr>
            <p:spPr>
              <a:xfrm>
                <a:off x="4799501" y="383939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121363B-ECE2-714F-9506-89DD1EB5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01" y="3839395"/>
                <a:ext cx="292452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882FB99-6DF1-7A4B-8B3F-71E562498ED1}"/>
              </a:ext>
            </a:extLst>
          </p:cNvPr>
          <p:cNvCxnSpPr>
            <a:cxnSpLocks/>
          </p:cNvCxnSpPr>
          <p:nvPr/>
        </p:nvCxnSpPr>
        <p:spPr>
          <a:xfrm>
            <a:off x="5580493" y="4533593"/>
            <a:ext cx="1216152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13C751B-6CCD-DD42-8C9D-B5D38DA9B422}"/>
                  </a:ext>
                </a:extLst>
              </p:cNvPr>
              <p:cNvSpPr txBox="1"/>
              <p:nvPr/>
            </p:nvSpPr>
            <p:spPr>
              <a:xfrm>
                <a:off x="6555504" y="4240432"/>
                <a:ext cx="292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13C751B-6CCD-DD42-8C9D-B5D38DA9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04" y="4240432"/>
                <a:ext cx="292452" cy="276999"/>
              </a:xfrm>
              <a:prstGeom prst="rect">
                <a:avLst/>
              </a:prstGeom>
              <a:blipFill>
                <a:blip r:embed="rId10"/>
                <a:stretch>
                  <a:fillRect l="-21739" t="-4348" r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1FB760-8377-4E40-8988-37985F19481F}"/>
              </a:ext>
            </a:extLst>
          </p:cNvPr>
          <p:cNvGrpSpPr/>
          <p:nvPr/>
        </p:nvGrpSpPr>
        <p:grpSpPr>
          <a:xfrm>
            <a:off x="10382806" y="1827953"/>
            <a:ext cx="1645920" cy="730517"/>
            <a:chOff x="5391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" name="Rectangle: Rounded Corners 49">
              <a:extLst>
                <a:ext uri="{FF2B5EF4-FFF2-40B4-BE49-F238E27FC236}">
                  <a16:creationId xmlns:a16="http://schemas.microsoft.com/office/drawing/2014/main" id="{9BA3D5D0-C601-554C-8CC1-DB995AC80CD0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angle: Rounded Corners 4">
              <a:extLst>
                <a:ext uri="{FF2B5EF4-FFF2-40B4-BE49-F238E27FC236}">
                  <a16:creationId xmlns:a16="http://schemas.microsoft.com/office/drawing/2014/main" id="{ACB33236-7E9D-8B4B-A5A1-547093789744}"/>
                </a:ext>
              </a:extLst>
            </p:cNvPr>
            <p:cNvSpPr txBox="1"/>
            <p:nvPr/>
          </p:nvSpPr>
          <p:spPr>
            <a:xfrm>
              <a:off x="42386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 err="1"/>
                <a:t>Softmax</a:t>
              </a:r>
              <a:endParaRPr lang="en-US" sz="14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5338F2-A487-A640-9976-2F9D5EEA6362}"/>
              </a:ext>
            </a:extLst>
          </p:cNvPr>
          <p:cNvGrpSpPr/>
          <p:nvPr/>
        </p:nvGrpSpPr>
        <p:grpSpPr>
          <a:xfrm>
            <a:off x="10403314" y="2979365"/>
            <a:ext cx="1604905" cy="730517"/>
            <a:chOff x="5391" y="2008007"/>
            <a:chExt cx="2105173" cy="1263104"/>
          </a:xfrm>
          <a:solidFill>
            <a:srgbClr val="00B0F0"/>
          </a:solidFill>
        </p:grpSpPr>
        <p:sp>
          <p:nvSpPr>
            <p:cNvPr id="124" name="Rectangle: Rounded Corners 47">
              <a:extLst>
                <a:ext uri="{FF2B5EF4-FFF2-40B4-BE49-F238E27FC236}">
                  <a16:creationId xmlns:a16="http://schemas.microsoft.com/office/drawing/2014/main" id="{6B5D2D50-191A-814C-8420-6D9871CAE0B7}"/>
                </a:ext>
              </a:extLst>
            </p:cNvPr>
            <p:cNvSpPr/>
            <p:nvPr/>
          </p:nvSpPr>
          <p:spPr>
            <a:xfrm>
              <a:off x="5391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Rectangle: Rounded Corners 6">
              <a:extLst>
                <a:ext uri="{FF2B5EF4-FFF2-40B4-BE49-F238E27FC236}">
                  <a16:creationId xmlns:a16="http://schemas.microsoft.com/office/drawing/2014/main" id="{A397F6BE-BEE3-884D-8FDC-B661085E0A6D}"/>
                </a:ext>
              </a:extLst>
            </p:cNvPr>
            <p:cNvSpPr txBox="1"/>
            <p:nvPr/>
          </p:nvSpPr>
          <p:spPr>
            <a:xfrm>
              <a:off x="42386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A264486-F931-854A-9AEA-452A935E217B}"/>
              </a:ext>
            </a:extLst>
          </p:cNvPr>
          <p:cNvGrpSpPr/>
          <p:nvPr/>
        </p:nvGrpSpPr>
        <p:grpSpPr>
          <a:xfrm>
            <a:off x="10415404" y="4130777"/>
            <a:ext cx="1604905" cy="730517"/>
            <a:chOff x="5391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7" name="Rectangle: Rounded Corners 45">
              <a:extLst>
                <a:ext uri="{FF2B5EF4-FFF2-40B4-BE49-F238E27FC236}">
                  <a16:creationId xmlns:a16="http://schemas.microsoft.com/office/drawing/2014/main" id="{7928D2E3-C118-4E49-8DCF-4D5CDC3BC57C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Rectangle: Rounded Corners 8">
              <a:extLst>
                <a:ext uri="{FF2B5EF4-FFF2-40B4-BE49-F238E27FC236}">
                  <a16:creationId xmlns:a16="http://schemas.microsoft.com/office/drawing/2014/main" id="{A8212433-1243-2C40-B756-ED0B4E6DAA14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RNN cell</a:t>
              </a:r>
              <a:endParaRPr lang="en-US" sz="1400" kern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3E82CC-7452-E246-BA2B-B69347374C89}"/>
              </a:ext>
            </a:extLst>
          </p:cNvPr>
          <p:cNvGrpSpPr/>
          <p:nvPr/>
        </p:nvGrpSpPr>
        <p:grpSpPr>
          <a:xfrm>
            <a:off x="10403315" y="5282189"/>
            <a:ext cx="1604905" cy="730517"/>
            <a:chOff x="5391" y="5165768"/>
            <a:chExt cx="2105173" cy="1263104"/>
          </a:xfrm>
          <a:solidFill>
            <a:srgbClr val="FF7C80"/>
          </a:solidFill>
        </p:grpSpPr>
        <p:sp>
          <p:nvSpPr>
            <p:cNvPr id="130" name="Rectangle: Rounded Corners 43">
              <a:extLst>
                <a:ext uri="{FF2B5EF4-FFF2-40B4-BE49-F238E27FC236}">
                  <a16:creationId xmlns:a16="http://schemas.microsoft.com/office/drawing/2014/main" id="{415C3116-3191-0D49-B4C6-79935C3F5AB1}"/>
                </a:ext>
              </a:extLst>
            </p:cNvPr>
            <p:cNvSpPr/>
            <p:nvPr/>
          </p:nvSpPr>
          <p:spPr>
            <a:xfrm>
              <a:off x="5391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Rectangle: Rounded Corners 10">
              <a:extLst>
                <a:ext uri="{FF2B5EF4-FFF2-40B4-BE49-F238E27FC236}">
                  <a16:creationId xmlns:a16="http://schemas.microsoft.com/office/drawing/2014/main" id="{E7D50B6F-F587-5044-BE08-6900213C3583}"/>
                </a:ext>
              </a:extLst>
            </p:cNvPr>
            <p:cNvSpPr txBox="1"/>
            <p:nvPr/>
          </p:nvSpPr>
          <p:spPr>
            <a:xfrm>
              <a:off x="42386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One-hot vector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51712F-74D2-8D41-A744-0ACD3F45D631}"/>
              </a:ext>
            </a:extLst>
          </p:cNvPr>
          <p:cNvCxnSpPr>
            <a:cxnSpLocks/>
          </p:cNvCxnSpPr>
          <p:nvPr/>
        </p:nvCxnSpPr>
        <p:spPr>
          <a:xfrm flipH="1" flipV="1">
            <a:off x="11185763" y="2545463"/>
            <a:ext cx="1209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3666A0-53EE-F645-8EB9-69DEB77E83D4}"/>
              </a:ext>
            </a:extLst>
          </p:cNvPr>
          <p:cNvCxnSpPr>
            <a:cxnSpLocks/>
          </p:cNvCxnSpPr>
          <p:nvPr/>
        </p:nvCxnSpPr>
        <p:spPr>
          <a:xfrm flipH="1" flipV="1">
            <a:off x="11188509" y="3702714"/>
            <a:ext cx="12090" cy="457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AF1E8C-95E4-B144-B82F-E4A7380C187D}"/>
              </a:ext>
            </a:extLst>
          </p:cNvPr>
          <p:cNvCxnSpPr>
            <a:cxnSpLocks/>
          </p:cNvCxnSpPr>
          <p:nvPr/>
        </p:nvCxnSpPr>
        <p:spPr>
          <a:xfrm flipH="1" flipV="1">
            <a:off x="11182464" y="4880766"/>
            <a:ext cx="12090" cy="45720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540CF64-8449-C245-8A02-3AAC7F36D4C8}"/>
              </a:ext>
            </a:extLst>
          </p:cNvPr>
          <p:cNvCxnSpPr>
            <a:cxnSpLocks/>
          </p:cNvCxnSpPr>
          <p:nvPr/>
        </p:nvCxnSpPr>
        <p:spPr>
          <a:xfrm flipH="1" flipV="1">
            <a:off x="11173673" y="1370753"/>
            <a:ext cx="12090" cy="4572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CCFABFC-88BE-9849-A041-4E91171BE9BF}"/>
                  </a:ext>
                </a:extLst>
              </p:cNvPr>
              <p:cNvSpPr/>
              <p:nvPr/>
            </p:nvSpPr>
            <p:spPr>
              <a:xfrm>
                <a:off x="11101497" y="1084904"/>
                <a:ext cx="62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CCFABFC-88BE-9849-A041-4E91171BE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497" y="1084904"/>
                <a:ext cx="626069" cy="369332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3ABCB00-374E-3642-8761-6958A7B8C436}"/>
                  </a:ext>
                </a:extLst>
              </p:cNvPr>
              <p:cNvSpPr/>
              <p:nvPr/>
            </p:nvSpPr>
            <p:spPr>
              <a:xfrm>
                <a:off x="10935659" y="6412205"/>
                <a:ext cx="621004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3ABCB00-374E-3642-8761-6958A7B8C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659" y="6412205"/>
                <a:ext cx="6210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D80253C-7449-3A4A-8598-51AB6EB5DA18}"/>
              </a:ext>
            </a:extLst>
          </p:cNvPr>
          <p:cNvCxnSpPr>
            <a:cxnSpLocks/>
          </p:cNvCxnSpPr>
          <p:nvPr/>
        </p:nvCxnSpPr>
        <p:spPr>
          <a:xfrm flipH="1" flipV="1">
            <a:off x="11260480" y="5985999"/>
            <a:ext cx="1" cy="457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F47DE04-5CD2-694D-9913-E72E8D8BA70D}"/>
              </a:ext>
            </a:extLst>
          </p:cNvPr>
          <p:cNvCxnSpPr>
            <a:cxnSpLocks/>
          </p:cNvCxnSpPr>
          <p:nvPr/>
        </p:nvCxnSpPr>
        <p:spPr>
          <a:xfrm>
            <a:off x="9755413" y="4496034"/>
            <a:ext cx="64008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1683DE1-BF7B-AD4F-B304-81215531CDC1}"/>
                  </a:ext>
                </a:extLst>
              </p:cNvPr>
              <p:cNvSpPr txBox="1"/>
              <p:nvPr/>
            </p:nvSpPr>
            <p:spPr>
              <a:xfrm>
                <a:off x="11252555" y="3781899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1683DE1-BF7B-AD4F-B304-81215531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555" y="3781899"/>
                <a:ext cx="370230" cy="276999"/>
              </a:xfrm>
              <a:prstGeom prst="rect">
                <a:avLst/>
              </a:prstGeom>
              <a:blipFill>
                <a:blip r:embed="rId13"/>
                <a:stretch>
                  <a:fillRect l="-13333" t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821F6B-2FB7-D24A-A46C-219209BA7722}"/>
                  </a:ext>
                </a:extLst>
              </p:cNvPr>
              <p:cNvSpPr txBox="1"/>
              <p:nvPr/>
            </p:nvSpPr>
            <p:spPr>
              <a:xfrm>
                <a:off x="12847861" y="4218857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821F6B-2FB7-D24A-A46C-219209BA7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861" y="4218857"/>
                <a:ext cx="287515" cy="276999"/>
              </a:xfrm>
              <a:prstGeom prst="rect">
                <a:avLst/>
              </a:prstGeom>
              <a:blipFill>
                <a:blip r:embed="rId14"/>
                <a:stretch>
                  <a:fillRect l="-17391" r="-869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3E6CC12-6073-9B40-ABB9-D670B427FA89}"/>
                  </a:ext>
                </a:extLst>
              </p:cNvPr>
              <p:cNvSpPr txBox="1"/>
              <p:nvPr/>
            </p:nvSpPr>
            <p:spPr>
              <a:xfrm>
                <a:off x="9935159" y="4218857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3E6CC12-6073-9B40-ABB9-D670B427F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159" y="4218857"/>
                <a:ext cx="370230" cy="276999"/>
              </a:xfrm>
              <a:prstGeom prst="rect">
                <a:avLst/>
              </a:prstGeom>
              <a:blipFill>
                <a:blip r:embed="rId15"/>
                <a:stretch>
                  <a:fillRect l="-1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FD5748CA-1EBB-E34E-BFD0-DA4D16EF3D63}"/>
              </a:ext>
            </a:extLst>
          </p:cNvPr>
          <p:cNvSpPr txBox="1"/>
          <p:nvPr/>
        </p:nvSpPr>
        <p:spPr>
          <a:xfrm>
            <a:off x="10261208" y="4164446"/>
            <a:ext cx="1458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F3225C-F005-4741-9F41-96E0D64510CA}"/>
              </a:ext>
            </a:extLst>
          </p:cNvPr>
          <p:cNvSpPr txBox="1"/>
          <p:nvPr/>
        </p:nvSpPr>
        <p:spPr>
          <a:xfrm>
            <a:off x="8903381" y="4272168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…..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434C4E-B636-FB45-8902-130F4B5F6A59}"/>
              </a:ext>
            </a:extLst>
          </p:cNvPr>
          <p:cNvCxnSpPr>
            <a:cxnSpLocks/>
            <a:stCxn id="2" idx="3"/>
            <a:endCxn id="114" idx="1"/>
          </p:cNvCxnSpPr>
          <p:nvPr/>
        </p:nvCxnSpPr>
        <p:spPr>
          <a:xfrm>
            <a:off x="2324354" y="1303973"/>
            <a:ext cx="2171489" cy="531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543F5D6-60C7-AA44-95FF-E43430637EE0}"/>
              </a:ext>
            </a:extLst>
          </p:cNvPr>
          <p:cNvSpPr txBox="1"/>
          <p:nvPr/>
        </p:nvSpPr>
        <p:spPr>
          <a:xfrm>
            <a:off x="2870282" y="2623800"/>
            <a:ext cx="869434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1175BF0-DAE3-1E44-8C25-AC260F63AA5D}"/>
              </a:ext>
            </a:extLst>
          </p:cNvPr>
          <p:cNvGrpSpPr/>
          <p:nvPr/>
        </p:nvGrpSpPr>
        <p:grpSpPr>
          <a:xfrm>
            <a:off x="6744391" y="1862356"/>
            <a:ext cx="1645920" cy="730517"/>
            <a:chOff x="5391" y="429127"/>
            <a:chExt cx="2105173" cy="1263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6" name="Rectangle: Rounded Corners 49">
              <a:extLst>
                <a:ext uri="{FF2B5EF4-FFF2-40B4-BE49-F238E27FC236}">
                  <a16:creationId xmlns:a16="http://schemas.microsoft.com/office/drawing/2014/main" id="{018497AC-27F9-6742-8A04-D8B26C5CB41F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Rectangle: Rounded Corners 4">
              <a:extLst>
                <a:ext uri="{FF2B5EF4-FFF2-40B4-BE49-F238E27FC236}">
                  <a16:creationId xmlns:a16="http://schemas.microsoft.com/office/drawing/2014/main" id="{064B2679-B972-4C45-AC30-6B0118758F5E}"/>
                </a:ext>
              </a:extLst>
            </p:cNvPr>
            <p:cNvSpPr txBox="1"/>
            <p:nvPr/>
          </p:nvSpPr>
          <p:spPr>
            <a:xfrm>
              <a:off x="42386" y="46612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 err="1"/>
                <a:t>Softmax</a:t>
              </a:r>
              <a:endParaRPr lang="en-US" sz="14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81D232-7BA0-5A4D-9CE8-BDCEFBCF7B8B}"/>
              </a:ext>
            </a:extLst>
          </p:cNvPr>
          <p:cNvGrpSpPr/>
          <p:nvPr/>
        </p:nvGrpSpPr>
        <p:grpSpPr>
          <a:xfrm>
            <a:off x="6829635" y="3013768"/>
            <a:ext cx="1604905" cy="730517"/>
            <a:chOff x="5391" y="2008007"/>
            <a:chExt cx="2105173" cy="1263104"/>
          </a:xfrm>
          <a:solidFill>
            <a:srgbClr val="00B0F0"/>
          </a:solidFill>
        </p:grpSpPr>
        <p:sp>
          <p:nvSpPr>
            <p:cNvPr id="179" name="Rectangle: Rounded Corners 47">
              <a:extLst>
                <a:ext uri="{FF2B5EF4-FFF2-40B4-BE49-F238E27FC236}">
                  <a16:creationId xmlns:a16="http://schemas.microsoft.com/office/drawing/2014/main" id="{DF0C6ED7-D5CD-9440-BB02-8602BF0533F0}"/>
                </a:ext>
              </a:extLst>
            </p:cNvPr>
            <p:cNvSpPr/>
            <p:nvPr/>
          </p:nvSpPr>
          <p:spPr>
            <a:xfrm>
              <a:off x="5391" y="2008007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Rectangle: Rounded Corners 6">
              <a:extLst>
                <a:ext uri="{FF2B5EF4-FFF2-40B4-BE49-F238E27FC236}">
                  <a16:creationId xmlns:a16="http://schemas.microsoft.com/office/drawing/2014/main" id="{C6A4FACA-F37F-AE4E-B9F2-ADEB9B604B3F}"/>
                </a:ext>
              </a:extLst>
            </p:cNvPr>
            <p:cNvSpPr txBox="1"/>
            <p:nvPr/>
          </p:nvSpPr>
          <p:spPr>
            <a:xfrm>
              <a:off x="42386" y="2045002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Output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FCA761C-BFC5-0B47-B6A7-2203DBE0082C}"/>
              </a:ext>
            </a:extLst>
          </p:cNvPr>
          <p:cNvGrpSpPr/>
          <p:nvPr/>
        </p:nvGrpSpPr>
        <p:grpSpPr>
          <a:xfrm>
            <a:off x="6841725" y="4165180"/>
            <a:ext cx="1604905" cy="730517"/>
            <a:chOff x="5391" y="3586888"/>
            <a:chExt cx="2105173" cy="126310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2" name="Rectangle: Rounded Corners 45">
              <a:extLst>
                <a:ext uri="{FF2B5EF4-FFF2-40B4-BE49-F238E27FC236}">
                  <a16:creationId xmlns:a16="http://schemas.microsoft.com/office/drawing/2014/main" id="{C9DE530C-EDCA-2B43-86B7-00FFF81CD750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Rectangle: Rounded Corners 8">
              <a:extLst>
                <a:ext uri="{FF2B5EF4-FFF2-40B4-BE49-F238E27FC236}">
                  <a16:creationId xmlns:a16="http://schemas.microsoft.com/office/drawing/2014/main" id="{7896F32C-D077-9747-BE4F-EE0FD368F63F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RNN cell</a:t>
              </a:r>
              <a:endParaRPr lang="en-US" sz="1400" kern="12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652ACAD-8DD6-A443-9B8E-9B155EC91596}"/>
              </a:ext>
            </a:extLst>
          </p:cNvPr>
          <p:cNvGrpSpPr/>
          <p:nvPr/>
        </p:nvGrpSpPr>
        <p:grpSpPr>
          <a:xfrm>
            <a:off x="6829636" y="5316592"/>
            <a:ext cx="1604905" cy="730517"/>
            <a:chOff x="5391" y="5165768"/>
            <a:chExt cx="2105173" cy="1263104"/>
          </a:xfrm>
          <a:solidFill>
            <a:srgbClr val="FF7C80"/>
          </a:solidFill>
        </p:grpSpPr>
        <p:sp>
          <p:nvSpPr>
            <p:cNvPr id="185" name="Rectangle: Rounded Corners 43">
              <a:extLst>
                <a:ext uri="{FF2B5EF4-FFF2-40B4-BE49-F238E27FC236}">
                  <a16:creationId xmlns:a16="http://schemas.microsoft.com/office/drawing/2014/main" id="{6CBD97C0-B269-304A-B1FA-BF5DAC5C844A}"/>
                </a:ext>
              </a:extLst>
            </p:cNvPr>
            <p:cNvSpPr/>
            <p:nvPr/>
          </p:nvSpPr>
          <p:spPr>
            <a:xfrm>
              <a:off x="5391" y="5165768"/>
              <a:ext cx="2105173" cy="12631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Rectangle: Rounded Corners 10">
              <a:extLst>
                <a:ext uri="{FF2B5EF4-FFF2-40B4-BE49-F238E27FC236}">
                  <a16:creationId xmlns:a16="http://schemas.microsoft.com/office/drawing/2014/main" id="{73A64A77-6E87-F244-A508-2E125CE6A5C5}"/>
                </a:ext>
              </a:extLst>
            </p:cNvPr>
            <p:cNvSpPr txBox="1"/>
            <p:nvPr/>
          </p:nvSpPr>
          <p:spPr>
            <a:xfrm>
              <a:off x="42386" y="5202763"/>
              <a:ext cx="2031183" cy="11891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One-hot vector</a:t>
              </a: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492D1A9-132C-684B-A9B8-6A4175181FFA}"/>
              </a:ext>
            </a:extLst>
          </p:cNvPr>
          <p:cNvCxnSpPr>
            <a:cxnSpLocks/>
          </p:cNvCxnSpPr>
          <p:nvPr/>
        </p:nvCxnSpPr>
        <p:spPr>
          <a:xfrm flipH="1" flipV="1">
            <a:off x="7612084" y="2579866"/>
            <a:ext cx="1209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46ACFED-205A-5345-9C56-52AE50612CDA}"/>
              </a:ext>
            </a:extLst>
          </p:cNvPr>
          <p:cNvCxnSpPr>
            <a:cxnSpLocks/>
          </p:cNvCxnSpPr>
          <p:nvPr/>
        </p:nvCxnSpPr>
        <p:spPr>
          <a:xfrm flipH="1" flipV="1">
            <a:off x="7614830" y="3737117"/>
            <a:ext cx="12090" cy="457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0C0AD29-9957-3849-8DE7-31E0DDA8166C}"/>
              </a:ext>
            </a:extLst>
          </p:cNvPr>
          <p:cNvCxnSpPr>
            <a:cxnSpLocks/>
          </p:cNvCxnSpPr>
          <p:nvPr/>
        </p:nvCxnSpPr>
        <p:spPr>
          <a:xfrm flipH="1" flipV="1">
            <a:off x="7608785" y="4915169"/>
            <a:ext cx="12090" cy="457200"/>
          </a:xfrm>
          <a:prstGeom prst="straightConnector1">
            <a:avLst/>
          </a:prstGeom>
          <a:ln w="28575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D06159C-1D39-224A-98E5-1A56E672EE8A}"/>
              </a:ext>
            </a:extLst>
          </p:cNvPr>
          <p:cNvCxnSpPr>
            <a:cxnSpLocks/>
          </p:cNvCxnSpPr>
          <p:nvPr/>
        </p:nvCxnSpPr>
        <p:spPr>
          <a:xfrm flipH="1" flipV="1">
            <a:off x="7575307" y="1423309"/>
            <a:ext cx="12090" cy="4572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1F7976-0867-A548-826C-B215257B86CE}"/>
                  </a:ext>
                </a:extLst>
              </p:cNvPr>
              <p:cNvSpPr/>
              <p:nvPr/>
            </p:nvSpPr>
            <p:spPr>
              <a:xfrm>
                <a:off x="7487358" y="1119307"/>
                <a:ext cx="486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1F7976-0867-A548-826C-B215257B8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58" y="1119307"/>
                <a:ext cx="48603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1D08BF1-C442-B048-97B0-0532A7CF22C8}"/>
                  </a:ext>
                </a:extLst>
              </p:cNvPr>
              <p:cNvSpPr/>
              <p:nvPr/>
            </p:nvSpPr>
            <p:spPr>
              <a:xfrm>
                <a:off x="7361980" y="6446608"/>
                <a:ext cx="480966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1D08BF1-C442-B048-97B0-0532A7CF2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80" y="6446608"/>
                <a:ext cx="48096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9537369-F491-0849-B214-FD0180CB75E4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7587905" y="6049874"/>
            <a:ext cx="14558" cy="396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BBC055F-9BCC-314C-AE13-8C1667F5CC41}"/>
                  </a:ext>
                </a:extLst>
              </p:cNvPr>
              <p:cNvSpPr txBox="1"/>
              <p:nvPr/>
            </p:nvSpPr>
            <p:spPr>
              <a:xfrm>
                <a:off x="7654257" y="3816302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BBC055F-9BCC-314C-AE13-8C1667F5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7" y="3816302"/>
                <a:ext cx="292452" cy="276999"/>
              </a:xfrm>
              <a:prstGeom prst="rect">
                <a:avLst/>
              </a:prstGeom>
              <a:blipFill>
                <a:blip r:embed="rId18"/>
                <a:stretch>
                  <a:fillRect l="-16667" t="-4545" r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2C5D4D0-17DE-9741-95B1-90F866F8E97F}"/>
              </a:ext>
            </a:extLst>
          </p:cNvPr>
          <p:cNvCxnSpPr>
            <a:cxnSpLocks/>
            <a:stCxn id="182" idx="3"/>
          </p:cNvCxnSpPr>
          <p:nvPr/>
        </p:nvCxnSpPr>
        <p:spPr>
          <a:xfrm flipV="1">
            <a:off x="8446630" y="4517432"/>
            <a:ext cx="64008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EAC95A6-8D92-094D-88F1-9350F296B100}"/>
              </a:ext>
            </a:extLst>
          </p:cNvPr>
          <p:cNvSpPr txBox="1"/>
          <p:nvPr/>
        </p:nvSpPr>
        <p:spPr>
          <a:xfrm>
            <a:off x="5695628" y="2617688"/>
            <a:ext cx="869434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0C290D2-A43C-DB43-BD46-D7DDE2B956C5}"/>
                  </a:ext>
                </a:extLst>
              </p:cNvPr>
              <p:cNvSpPr txBox="1"/>
              <p:nvPr/>
            </p:nvSpPr>
            <p:spPr>
              <a:xfrm>
                <a:off x="3620809" y="4246936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0C290D2-A43C-DB43-BD46-D7DDE2B9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809" y="4246936"/>
                <a:ext cx="287515" cy="276999"/>
              </a:xfrm>
              <a:prstGeom prst="rect">
                <a:avLst/>
              </a:prstGeom>
              <a:blipFill>
                <a:blip r:embed="rId19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D5870A74-99D6-1B49-9EED-93D2781AC162}"/>
              </a:ext>
            </a:extLst>
          </p:cNvPr>
          <p:cNvCxnSpPr>
            <a:cxnSpLocks/>
          </p:cNvCxnSpPr>
          <p:nvPr/>
        </p:nvCxnSpPr>
        <p:spPr>
          <a:xfrm>
            <a:off x="5164655" y="1303973"/>
            <a:ext cx="2171489" cy="531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8E37962-B49F-B64F-BAC0-E17B4269FEC2}"/>
                  </a:ext>
                </a:extLst>
              </p:cNvPr>
              <p:cNvSpPr txBox="1"/>
              <p:nvPr/>
            </p:nvSpPr>
            <p:spPr>
              <a:xfrm>
                <a:off x="8758143" y="4243963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8E37962-B49F-B64F-BAC0-E17B4269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143" y="4243963"/>
                <a:ext cx="292452" cy="276999"/>
              </a:xfrm>
              <a:prstGeom prst="rect">
                <a:avLst/>
              </a:prstGeom>
              <a:blipFill>
                <a:blip r:embed="rId20"/>
                <a:stretch>
                  <a:fillRect l="-208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E815CB79-D2EF-2C4D-B8AB-FCF32398B58E}"/>
              </a:ext>
            </a:extLst>
          </p:cNvPr>
          <p:cNvCxnSpPr>
            <a:stCxn id="191" idx="3"/>
          </p:cNvCxnSpPr>
          <p:nvPr/>
        </p:nvCxnSpPr>
        <p:spPr>
          <a:xfrm>
            <a:off x="7973388" y="1303973"/>
            <a:ext cx="1340545" cy="1981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>
            <a:extLst>
              <a:ext uri="{FF2B5EF4-FFF2-40B4-BE49-F238E27FC236}">
                <a16:creationId xmlns:a16="http://schemas.microsoft.com/office/drawing/2014/main" id="{313E4EDD-72ED-4744-ADAE-B44C28A2A985}"/>
              </a:ext>
            </a:extLst>
          </p:cNvPr>
          <p:cNvCxnSpPr>
            <a:stCxn id="72" idx="2"/>
            <a:endCxn id="139" idx="1"/>
          </p:cNvCxnSpPr>
          <p:nvPr/>
        </p:nvCxnSpPr>
        <p:spPr>
          <a:xfrm rot="16200000" flipH="1">
            <a:off x="9197699" y="4858910"/>
            <a:ext cx="1955371" cy="15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615E87A-DC2B-D642-B4FA-F91E860BDB03}"/>
              </a:ext>
            </a:extLst>
          </p:cNvPr>
          <p:cNvGrpSpPr/>
          <p:nvPr/>
        </p:nvGrpSpPr>
        <p:grpSpPr>
          <a:xfrm>
            <a:off x="7379150" y="1265963"/>
            <a:ext cx="1261832" cy="730517"/>
            <a:chOff x="5391" y="429127"/>
            <a:chExt cx="1429296" cy="1263104"/>
          </a:xfrm>
          <a:solidFill>
            <a:schemeClr val="bg1"/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5DA4C90-AAA4-864E-A102-A385040193ED}"/>
                </a:ext>
              </a:extLst>
            </p:cNvPr>
            <p:cNvSpPr/>
            <p:nvPr/>
          </p:nvSpPr>
          <p:spPr>
            <a:xfrm>
              <a:off x="5391" y="429127"/>
              <a:ext cx="1429296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4">
                  <a:extLst>
                    <a:ext uri="{FF2B5EF4-FFF2-40B4-BE49-F238E27FC236}">
                      <a16:creationId xmlns:a16="http://schemas.microsoft.com/office/drawing/2014/main" id="{DE143013-E35F-BF44-8D0C-2920A781DCF1}"/>
                    </a:ext>
                  </a:extLst>
                </p:cNvPr>
                <p:cNvSpPr txBox="1"/>
                <p:nvPr/>
              </p:nvSpPr>
              <p:spPr>
                <a:xfrm>
                  <a:off x="162686" y="546711"/>
                  <a:ext cx="1138104" cy="11085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: Rounded Corners 4">
                  <a:extLst>
                    <a:ext uri="{FF2B5EF4-FFF2-40B4-BE49-F238E27FC236}">
                      <a16:creationId xmlns:a16="http://schemas.microsoft.com/office/drawing/2014/main" id="{DE143013-E35F-BF44-8D0C-2920A781D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86" y="546711"/>
                  <a:ext cx="1138104" cy="11085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A5992A-DEF2-DC41-B918-EC999566B1A4}"/>
              </a:ext>
            </a:extLst>
          </p:cNvPr>
          <p:cNvGrpSpPr/>
          <p:nvPr/>
        </p:nvGrpSpPr>
        <p:grpSpPr>
          <a:xfrm>
            <a:off x="7312551" y="2481141"/>
            <a:ext cx="3789709" cy="2474027"/>
            <a:chOff x="5391" y="3586888"/>
            <a:chExt cx="2105173" cy="1263104"/>
          </a:xfrm>
          <a:solidFill>
            <a:schemeClr val="bg1"/>
          </a:solidFill>
        </p:grpSpPr>
        <p:sp>
          <p:nvSpPr>
            <p:cNvPr id="56" name="Rectangle: Rounded Corners 45">
              <a:extLst>
                <a:ext uri="{FF2B5EF4-FFF2-40B4-BE49-F238E27FC236}">
                  <a16:creationId xmlns:a16="http://schemas.microsoft.com/office/drawing/2014/main" id="{5A44C89B-0D16-8349-AFE1-2A3C87F597A6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CB70BDDB-2243-0448-9AA5-8903BB820230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             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  </a:t>
              </a:r>
              <a:endParaRPr lang="en-US" sz="1600" kern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E00976-A67A-2C44-961A-C02D424FB262}"/>
              </a:ext>
            </a:extLst>
          </p:cNvPr>
          <p:cNvCxnSpPr>
            <a:cxnSpLocks/>
          </p:cNvCxnSpPr>
          <p:nvPr/>
        </p:nvCxnSpPr>
        <p:spPr>
          <a:xfrm>
            <a:off x="9258826" y="4955168"/>
            <a:ext cx="0" cy="674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56A36F-C4A7-A84A-8BDF-4DA0307ACE28}"/>
              </a:ext>
            </a:extLst>
          </p:cNvPr>
          <p:cNvCxnSpPr>
            <a:cxnSpLocks/>
          </p:cNvCxnSpPr>
          <p:nvPr/>
        </p:nvCxnSpPr>
        <p:spPr>
          <a:xfrm>
            <a:off x="8038640" y="1996480"/>
            <a:ext cx="0" cy="484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579F17-DEBA-D946-9BD6-D1EC4778E243}"/>
              </a:ext>
            </a:extLst>
          </p:cNvPr>
          <p:cNvCxnSpPr>
            <a:cxnSpLocks/>
          </p:cNvCxnSpPr>
          <p:nvPr/>
        </p:nvCxnSpPr>
        <p:spPr>
          <a:xfrm flipH="1">
            <a:off x="11093503" y="3813123"/>
            <a:ext cx="797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9EF740-CE46-2E49-9B4D-AB162D00B937}"/>
              </a:ext>
            </a:extLst>
          </p:cNvPr>
          <p:cNvSpPr txBox="1"/>
          <p:nvPr/>
        </p:nvSpPr>
        <p:spPr>
          <a:xfrm>
            <a:off x="10102575" y="4438703"/>
            <a:ext cx="833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652146-9F66-BF49-854E-EACE22C97704}"/>
                  </a:ext>
                </a:extLst>
              </p:cNvPr>
              <p:cNvSpPr txBox="1"/>
              <p:nvPr/>
            </p:nvSpPr>
            <p:spPr>
              <a:xfrm>
                <a:off x="9336033" y="5186200"/>
                <a:ext cx="489942" cy="256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b>
                      </m:sSub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652146-9F66-BF49-854E-EACE22C9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033" y="5186200"/>
                <a:ext cx="489942" cy="256865"/>
              </a:xfrm>
              <a:prstGeom prst="rect">
                <a:avLst/>
              </a:prstGeom>
              <a:blipFill>
                <a:blip r:embed="rId3"/>
                <a:stretch>
                  <a:fillRect l="-7500" r="-75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FAF86CE-EAED-1D46-AAC2-282ED53744F5}"/>
                  </a:ext>
                </a:extLst>
              </p:cNvPr>
              <p:cNvSpPr txBox="1"/>
              <p:nvPr/>
            </p:nvSpPr>
            <p:spPr>
              <a:xfrm>
                <a:off x="7975559" y="2717638"/>
                <a:ext cx="2566536" cy="27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  <m:r>
                      <a:rPr 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FAF86CE-EAED-1D46-AAC2-282ED537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59" y="2717638"/>
                <a:ext cx="2566536" cy="270715"/>
              </a:xfrm>
              <a:prstGeom prst="rect">
                <a:avLst/>
              </a:prstGeom>
              <a:blipFill>
                <a:blip r:embed="rId4"/>
                <a:stretch>
                  <a:fillRect l="-1970" t="-18182" r="-49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6808FD1-5CA2-A441-9071-F400120C0A81}"/>
                  </a:ext>
                </a:extLst>
              </p:cNvPr>
              <p:cNvSpPr txBox="1"/>
              <p:nvPr/>
            </p:nvSpPr>
            <p:spPr>
              <a:xfrm>
                <a:off x="11150147" y="3481626"/>
                <a:ext cx="6314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6808FD1-5CA2-A441-9071-F400120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147" y="3481626"/>
                <a:ext cx="631455" cy="246221"/>
              </a:xfrm>
              <a:prstGeom prst="rect">
                <a:avLst/>
              </a:prstGeom>
              <a:blipFill>
                <a:blip r:embed="rId5"/>
                <a:stretch>
                  <a:fillRect l="-58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B29D678-DDEB-EF46-823F-9A162C6BDE9B}"/>
                  </a:ext>
                </a:extLst>
              </p:cNvPr>
              <p:cNvSpPr txBox="1"/>
              <p:nvPr/>
            </p:nvSpPr>
            <p:spPr>
              <a:xfrm>
                <a:off x="8262064" y="3554419"/>
                <a:ext cx="1923347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sub>
                    </m:sSub>
                    <m:r>
                      <a:rPr 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B29D678-DDEB-EF46-823F-9A162C6B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64" y="3554419"/>
                <a:ext cx="1923347" cy="294119"/>
              </a:xfrm>
              <a:prstGeom prst="rect">
                <a:avLst/>
              </a:prstGeom>
              <a:blipFill>
                <a:blip r:embed="rId6"/>
                <a:stretch>
                  <a:fillRect l="-3947" t="-16667" r="-197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CA2F756-DB8E-1E4D-AFE4-7DF9C4076E6B}"/>
                  </a:ext>
                </a:extLst>
              </p:cNvPr>
              <p:cNvSpPr txBox="1"/>
              <p:nvPr/>
            </p:nvSpPr>
            <p:spPr>
              <a:xfrm>
                <a:off x="8712632" y="4072994"/>
                <a:ext cx="98389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CA2F756-DB8E-1E4D-AFE4-7DF9C4076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32" y="4072994"/>
                <a:ext cx="983898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63186AA-A2E5-AE4B-9D13-1BA6E2F82885}"/>
              </a:ext>
            </a:extLst>
          </p:cNvPr>
          <p:cNvSpPr txBox="1"/>
          <p:nvPr/>
        </p:nvSpPr>
        <p:spPr>
          <a:xfrm>
            <a:off x="8305474" y="3118256"/>
            <a:ext cx="19067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Parameters’ gradients: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D59BC0E-92D2-F94C-8757-FAE39009C357}"/>
              </a:ext>
            </a:extLst>
          </p:cNvPr>
          <p:cNvCxnSpPr>
            <a:cxnSpLocks/>
          </p:cNvCxnSpPr>
          <p:nvPr/>
        </p:nvCxnSpPr>
        <p:spPr>
          <a:xfrm>
            <a:off x="9888620" y="1997073"/>
            <a:ext cx="0" cy="484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75DB012-68DD-0B4E-A544-C4D7E170B7CA}"/>
                  </a:ext>
                </a:extLst>
              </p:cNvPr>
              <p:cNvSpPr/>
              <p:nvPr/>
            </p:nvSpPr>
            <p:spPr>
              <a:xfrm>
                <a:off x="8038640" y="2081665"/>
                <a:ext cx="645241" cy="344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75DB012-68DD-0B4E-A544-C4D7E170B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40" y="2081665"/>
                <a:ext cx="645241" cy="344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DAB448-6074-784B-900A-919F5062A4D0}"/>
              </a:ext>
            </a:extLst>
          </p:cNvPr>
          <p:cNvCxnSpPr>
            <a:cxnSpLocks/>
          </p:cNvCxnSpPr>
          <p:nvPr/>
        </p:nvCxnSpPr>
        <p:spPr>
          <a:xfrm flipH="1">
            <a:off x="6508676" y="3812145"/>
            <a:ext cx="797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365586-AF8F-4F47-AF98-558E70457D16}"/>
              </a:ext>
            </a:extLst>
          </p:cNvPr>
          <p:cNvGrpSpPr/>
          <p:nvPr/>
        </p:nvGrpSpPr>
        <p:grpSpPr>
          <a:xfrm>
            <a:off x="8779847" y="1253048"/>
            <a:ext cx="2370300" cy="730517"/>
            <a:chOff x="5391" y="429127"/>
            <a:chExt cx="2105173" cy="1263104"/>
          </a:xfrm>
          <a:solidFill>
            <a:schemeClr val="bg1"/>
          </a:solidFill>
        </p:grpSpPr>
        <p:sp>
          <p:nvSpPr>
            <p:cNvPr id="123" name="Rectangle: Rounded Corners 49">
              <a:extLst>
                <a:ext uri="{FF2B5EF4-FFF2-40B4-BE49-F238E27FC236}">
                  <a16:creationId xmlns:a16="http://schemas.microsoft.com/office/drawing/2014/main" id="{0847F2EF-17F3-8B46-8DDC-7D9F1D4920EF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: Rounded Corners 4">
                  <a:extLst>
                    <a:ext uri="{FF2B5EF4-FFF2-40B4-BE49-F238E27FC236}">
                      <a16:creationId xmlns:a16="http://schemas.microsoft.com/office/drawing/2014/main" id="{E2ECF48F-0264-1740-B26E-B253CA563641}"/>
                    </a:ext>
                  </a:extLst>
                </p:cNvPr>
                <p:cNvSpPr txBox="1"/>
                <p:nvPr/>
              </p:nvSpPr>
              <p:spPr>
                <a:xfrm>
                  <a:off x="42386" y="529174"/>
                  <a:ext cx="1969303" cy="1126063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: Rounded Corners 4">
                  <a:extLst>
                    <a:ext uri="{FF2B5EF4-FFF2-40B4-BE49-F238E27FC236}">
                      <a16:creationId xmlns:a16="http://schemas.microsoft.com/office/drawing/2014/main" id="{E2ECF48F-0264-1740-B26E-B253CA563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6" y="529174"/>
                  <a:ext cx="1969303" cy="11260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2EF335F-251A-DF4B-8229-F15D93970AE0}"/>
              </a:ext>
            </a:extLst>
          </p:cNvPr>
          <p:cNvGrpSpPr/>
          <p:nvPr/>
        </p:nvGrpSpPr>
        <p:grpSpPr>
          <a:xfrm>
            <a:off x="1004928" y="1260751"/>
            <a:ext cx="1261832" cy="730517"/>
            <a:chOff x="5391" y="429127"/>
            <a:chExt cx="1429296" cy="1263104"/>
          </a:xfrm>
          <a:solidFill>
            <a:schemeClr val="bg1"/>
          </a:solidFill>
        </p:grpSpPr>
        <p:sp>
          <p:nvSpPr>
            <p:cNvPr id="174" name="Rectangle: Rounded Corners 49">
              <a:extLst>
                <a:ext uri="{FF2B5EF4-FFF2-40B4-BE49-F238E27FC236}">
                  <a16:creationId xmlns:a16="http://schemas.microsoft.com/office/drawing/2014/main" id="{55E11EBC-8A19-3844-A49F-32382B32B8A4}"/>
                </a:ext>
              </a:extLst>
            </p:cNvPr>
            <p:cNvSpPr/>
            <p:nvPr/>
          </p:nvSpPr>
          <p:spPr>
            <a:xfrm>
              <a:off x="5391" y="429127"/>
              <a:ext cx="1429296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: Rounded Corners 4">
                  <a:extLst>
                    <a:ext uri="{FF2B5EF4-FFF2-40B4-BE49-F238E27FC236}">
                      <a16:creationId xmlns:a16="http://schemas.microsoft.com/office/drawing/2014/main" id="{1D7CA443-D955-2746-BC32-D0BB20160096}"/>
                    </a:ext>
                  </a:extLst>
                </p:cNvPr>
                <p:cNvSpPr txBox="1"/>
                <p:nvPr/>
              </p:nvSpPr>
              <p:spPr>
                <a:xfrm>
                  <a:off x="162686" y="546711"/>
                  <a:ext cx="1138104" cy="11085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: Rounded Corners 4">
                  <a:extLst>
                    <a:ext uri="{FF2B5EF4-FFF2-40B4-BE49-F238E27FC236}">
                      <a16:creationId xmlns:a16="http://schemas.microsoft.com/office/drawing/2014/main" id="{1D7CA443-D955-2746-BC32-D0BB20160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86" y="546711"/>
                  <a:ext cx="1138104" cy="11085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325E84B-42DD-FF4C-B0D1-F67C8545F61E}"/>
              </a:ext>
            </a:extLst>
          </p:cNvPr>
          <p:cNvGrpSpPr/>
          <p:nvPr/>
        </p:nvGrpSpPr>
        <p:grpSpPr>
          <a:xfrm>
            <a:off x="938329" y="2475929"/>
            <a:ext cx="3789709" cy="2474027"/>
            <a:chOff x="5391" y="3586888"/>
            <a:chExt cx="2105173" cy="1263104"/>
          </a:xfrm>
          <a:solidFill>
            <a:schemeClr val="bg1"/>
          </a:solidFill>
        </p:grpSpPr>
        <p:sp>
          <p:nvSpPr>
            <p:cNvPr id="177" name="Rectangle: Rounded Corners 45">
              <a:extLst>
                <a:ext uri="{FF2B5EF4-FFF2-40B4-BE49-F238E27FC236}">
                  <a16:creationId xmlns:a16="http://schemas.microsoft.com/office/drawing/2014/main" id="{E67AAA54-E914-3749-AA9C-F80DC6D6EB11}"/>
                </a:ext>
              </a:extLst>
            </p:cNvPr>
            <p:cNvSpPr/>
            <p:nvPr/>
          </p:nvSpPr>
          <p:spPr>
            <a:xfrm>
              <a:off x="5391" y="3586888"/>
              <a:ext cx="2105173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78" name="Rectangle: Rounded Corners 8">
              <a:extLst>
                <a:ext uri="{FF2B5EF4-FFF2-40B4-BE49-F238E27FC236}">
                  <a16:creationId xmlns:a16="http://schemas.microsoft.com/office/drawing/2014/main" id="{7B36A307-EF39-214C-B11D-00CA2AD80EFA}"/>
                </a:ext>
              </a:extLst>
            </p:cNvPr>
            <p:cNvSpPr txBox="1"/>
            <p:nvPr/>
          </p:nvSpPr>
          <p:spPr>
            <a:xfrm>
              <a:off x="42386" y="3623883"/>
              <a:ext cx="2031183" cy="118911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             </a:t>
              </a:r>
            </a:p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  </a:t>
              </a:r>
              <a:endParaRPr lang="en-US" sz="1600" kern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A0C2383-F53A-B54B-836E-9074F03448BB}"/>
              </a:ext>
            </a:extLst>
          </p:cNvPr>
          <p:cNvCxnSpPr>
            <a:cxnSpLocks/>
          </p:cNvCxnSpPr>
          <p:nvPr/>
        </p:nvCxnSpPr>
        <p:spPr>
          <a:xfrm>
            <a:off x="2884604" y="4949956"/>
            <a:ext cx="0" cy="674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5CF5BF0-7158-6448-ABD9-2449DB4383FE}"/>
              </a:ext>
            </a:extLst>
          </p:cNvPr>
          <p:cNvCxnSpPr>
            <a:cxnSpLocks/>
          </p:cNvCxnSpPr>
          <p:nvPr/>
        </p:nvCxnSpPr>
        <p:spPr>
          <a:xfrm>
            <a:off x="1664418" y="1991268"/>
            <a:ext cx="0" cy="484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F9B0F1-96DE-524B-A916-794FE1D826CA}"/>
              </a:ext>
            </a:extLst>
          </p:cNvPr>
          <p:cNvCxnSpPr>
            <a:cxnSpLocks/>
          </p:cNvCxnSpPr>
          <p:nvPr/>
        </p:nvCxnSpPr>
        <p:spPr>
          <a:xfrm flipH="1">
            <a:off x="4719281" y="3807911"/>
            <a:ext cx="797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0963C44-A41C-3D45-BC78-1C64C952D47D}"/>
              </a:ext>
            </a:extLst>
          </p:cNvPr>
          <p:cNvSpPr txBox="1"/>
          <p:nvPr/>
        </p:nvSpPr>
        <p:spPr>
          <a:xfrm>
            <a:off x="3728353" y="4433491"/>
            <a:ext cx="833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A42FFCC-79AA-5249-9DE8-6EBE3A6C9531}"/>
                  </a:ext>
                </a:extLst>
              </p:cNvPr>
              <p:cNvSpPr txBox="1"/>
              <p:nvPr/>
            </p:nvSpPr>
            <p:spPr>
              <a:xfrm>
                <a:off x="2961811" y="5180988"/>
                <a:ext cx="480324" cy="248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A42FFCC-79AA-5249-9DE8-6EBE3A6C9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11" y="5180988"/>
                <a:ext cx="480324" cy="248658"/>
              </a:xfrm>
              <a:prstGeom prst="rect">
                <a:avLst/>
              </a:prstGeom>
              <a:blipFill>
                <a:blip r:embed="rId11"/>
                <a:stretch>
                  <a:fillRect l="-7692" r="-76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2F91F53-357C-3B4C-AD85-42C0FE8BBB00}"/>
                  </a:ext>
                </a:extLst>
              </p:cNvPr>
              <p:cNvSpPr txBox="1"/>
              <p:nvPr/>
            </p:nvSpPr>
            <p:spPr>
              <a:xfrm>
                <a:off x="1579952" y="2752245"/>
                <a:ext cx="2500814" cy="27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2F91F53-357C-3B4C-AD85-42C0FE8B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952" y="2752245"/>
                <a:ext cx="2500814" cy="270715"/>
              </a:xfrm>
              <a:prstGeom prst="rect">
                <a:avLst/>
              </a:prstGeom>
              <a:blipFill>
                <a:blip r:embed="rId12"/>
                <a:stretch>
                  <a:fillRect l="-2020" t="-18182" r="-101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06F523C-9563-1448-AC88-052CC441A7CA}"/>
                  </a:ext>
                </a:extLst>
              </p:cNvPr>
              <p:cNvSpPr txBox="1"/>
              <p:nvPr/>
            </p:nvSpPr>
            <p:spPr>
              <a:xfrm>
                <a:off x="4775925" y="3460230"/>
                <a:ext cx="6314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06F523C-9563-1448-AC88-052CC441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5" y="3460230"/>
                <a:ext cx="631455" cy="246221"/>
              </a:xfrm>
              <a:prstGeom prst="rect">
                <a:avLst/>
              </a:prstGeom>
              <a:blipFill>
                <a:blip r:embed="rId13"/>
                <a:stretch>
                  <a:fillRect l="-58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31DEC9A-3B72-954B-8134-02FDA8DBCCE6}"/>
                  </a:ext>
                </a:extLst>
              </p:cNvPr>
              <p:cNvSpPr txBox="1"/>
              <p:nvPr/>
            </p:nvSpPr>
            <p:spPr>
              <a:xfrm>
                <a:off x="1854325" y="3579471"/>
                <a:ext cx="1923347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sub>
                    </m:sSub>
                    <m:r>
                      <a:rPr 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31DEC9A-3B72-954B-8134-02FDA8DB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25" y="3579471"/>
                <a:ext cx="1923347" cy="294119"/>
              </a:xfrm>
              <a:prstGeom prst="rect">
                <a:avLst/>
              </a:prstGeom>
              <a:blipFill>
                <a:blip r:embed="rId14"/>
                <a:stretch>
                  <a:fillRect l="-3289" t="-20833" r="-263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47D9408-458A-9741-8C85-B0E524700A95}"/>
                  </a:ext>
                </a:extLst>
              </p:cNvPr>
              <p:cNvSpPr txBox="1"/>
              <p:nvPr/>
            </p:nvSpPr>
            <p:spPr>
              <a:xfrm>
                <a:off x="2338410" y="4067782"/>
                <a:ext cx="98389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47D9408-458A-9741-8C85-B0E52470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0" y="4067782"/>
                <a:ext cx="983898" cy="246221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CC362034-FE50-A34D-8418-26C4DC9E534B}"/>
              </a:ext>
            </a:extLst>
          </p:cNvPr>
          <p:cNvSpPr txBox="1"/>
          <p:nvPr/>
        </p:nvSpPr>
        <p:spPr>
          <a:xfrm>
            <a:off x="1870202" y="3147557"/>
            <a:ext cx="19424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Parameters’ gradients: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FA0C3F-6149-F346-9F00-6E29D3F6D14E}"/>
              </a:ext>
            </a:extLst>
          </p:cNvPr>
          <p:cNvCxnSpPr>
            <a:cxnSpLocks/>
          </p:cNvCxnSpPr>
          <p:nvPr/>
        </p:nvCxnSpPr>
        <p:spPr>
          <a:xfrm>
            <a:off x="3514398" y="1991861"/>
            <a:ext cx="0" cy="484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7A08CE5-4601-B041-967F-AB0418FE476F}"/>
                  </a:ext>
                </a:extLst>
              </p:cNvPr>
              <p:cNvSpPr/>
              <p:nvPr/>
            </p:nvSpPr>
            <p:spPr>
              <a:xfrm>
                <a:off x="1664418" y="2076453"/>
                <a:ext cx="661270" cy="34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7A08CE5-4601-B041-967F-AB0418FE4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18" y="2076453"/>
                <a:ext cx="661270" cy="3409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554FAA6-5869-9049-9526-C0ED59A6AC6B}"/>
              </a:ext>
            </a:extLst>
          </p:cNvPr>
          <p:cNvCxnSpPr>
            <a:cxnSpLocks/>
          </p:cNvCxnSpPr>
          <p:nvPr/>
        </p:nvCxnSpPr>
        <p:spPr>
          <a:xfrm flipH="1">
            <a:off x="134454" y="3806933"/>
            <a:ext cx="797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0BDC70-CF30-1F4C-B7EA-4698E6C07221}"/>
                  </a:ext>
                </a:extLst>
              </p:cNvPr>
              <p:cNvSpPr txBox="1"/>
              <p:nvPr/>
            </p:nvSpPr>
            <p:spPr>
              <a:xfrm>
                <a:off x="191098" y="3467344"/>
                <a:ext cx="6314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0BDC70-CF30-1F4C-B7EA-4698E6C0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8" y="3467344"/>
                <a:ext cx="631455" cy="246221"/>
              </a:xfrm>
              <a:prstGeom prst="rect">
                <a:avLst/>
              </a:prstGeom>
              <a:blipFill>
                <a:blip r:embed="rId17"/>
                <a:stretch>
                  <a:fillRect l="-588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F16DCC3-B5C2-1D4A-A07D-41D97B056725}"/>
              </a:ext>
            </a:extLst>
          </p:cNvPr>
          <p:cNvGrpSpPr/>
          <p:nvPr/>
        </p:nvGrpSpPr>
        <p:grpSpPr>
          <a:xfrm>
            <a:off x="2405625" y="1247836"/>
            <a:ext cx="2370300" cy="730517"/>
            <a:chOff x="5391" y="429127"/>
            <a:chExt cx="2105173" cy="1263104"/>
          </a:xfrm>
          <a:solidFill>
            <a:schemeClr val="bg1"/>
          </a:solidFill>
        </p:grpSpPr>
        <p:sp>
          <p:nvSpPr>
            <p:cNvPr id="195" name="Rectangle: Rounded Corners 49">
              <a:extLst>
                <a:ext uri="{FF2B5EF4-FFF2-40B4-BE49-F238E27FC236}">
                  <a16:creationId xmlns:a16="http://schemas.microsoft.com/office/drawing/2014/main" id="{CFCD238A-D642-B84B-A41D-0E372F84A272}"/>
                </a:ext>
              </a:extLst>
            </p:cNvPr>
            <p:cNvSpPr/>
            <p:nvPr/>
          </p:nvSpPr>
          <p:spPr>
            <a:xfrm>
              <a:off x="5391" y="429127"/>
              <a:ext cx="2105173" cy="1263104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: Rounded Corners 4">
                  <a:extLst>
                    <a:ext uri="{FF2B5EF4-FFF2-40B4-BE49-F238E27FC236}">
                      <a16:creationId xmlns:a16="http://schemas.microsoft.com/office/drawing/2014/main" id="{CDBC97D1-F53B-F74C-BA82-AAD5F6A8BCB4}"/>
                    </a:ext>
                  </a:extLst>
                </p:cNvPr>
                <p:cNvSpPr txBox="1"/>
                <p:nvPr/>
              </p:nvSpPr>
              <p:spPr>
                <a:xfrm>
                  <a:off x="42386" y="529174"/>
                  <a:ext cx="1969303" cy="1126063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: Rounded Corners 4">
                  <a:extLst>
                    <a:ext uri="{FF2B5EF4-FFF2-40B4-BE49-F238E27FC236}">
                      <a16:creationId xmlns:a16="http://schemas.microsoft.com/office/drawing/2014/main" id="{CDBC97D1-F53B-F74C-BA82-AAD5F6A8B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6" y="529174"/>
                  <a:ext cx="1969303" cy="11260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1277D7-E1FB-CC4D-9C71-4355275FA61F}"/>
                  </a:ext>
                </a:extLst>
              </p:cNvPr>
              <p:cNvSpPr txBox="1"/>
              <p:nvPr/>
            </p:nvSpPr>
            <p:spPr>
              <a:xfrm>
                <a:off x="6657152" y="3469512"/>
                <a:ext cx="6314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1277D7-E1FB-CC4D-9C71-4355275F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52" y="3469512"/>
                <a:ext cx="631455" cy="246221"/>
              </a:xfrm>
              <a:prstGeom prst="rect">
                <a:avLst/>
              </a:prstGeom>
              <a:blipFill>
                <a:blip r:embed="rId19"/>
                <a:stretch>
                  <a:fillRect l="-58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41B5AEE3-7F70-E444-9480-4CE58329B7D8}"/>
              </a:ext>
            </a:extLst>
          </p:cNvPr>
          <p:cNvSpPr txBox="1"/>
          <p:nvPr/>
        </p:nvSpPr>
        <p:spPr>
          <a:xfrm>
            <a:off x="5730153" y="3574270"/>
            <a:ext cx="64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18438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290</Words>
  <Application>Microsoft Macintosh PowerPoint</Application>
  <PresentationFormat>Widescreen</PresentationFormat>
  <Paragraphs>158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Dabbura, Imad</dc:creator>
  <cp:lastModifiedBy>Imad Dabbura</cp:lastModifiedBy>
  <cp:revision>45</cp:revision>
  <dcterms:created xsi:type="dcterms:W3CDTF">2018-02-15T16:22:58Z</dcterms:created>
  <dcterms:modified xsi:type="dcterms:W3CDTF">2018-02-21T21:01:02Z</dcterms:modified>
</cp:coreProperties>
</file>