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i/qmXrK6ZqLJFSM2J+mEYKP7J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829e166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3829e16691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83a0632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383a06328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3a0632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383a06328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3a06328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383a063287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3a06328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383a063287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3a063287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83a06328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829e16691_0_33"/>
          <p:cNvSpPr txBox="1"/>
          <p:nvPr/>
        </p:nvSpPr>
        <p:spPr>
          <a:xfrm>
            <a:off x="457200" y="292100"/>
            <a:ext cx="1148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Alumno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3829e16691_0_33"/>
          <p:cNvSpPr txBox="1"/>
          <p:nvPr/>
        </p:nvSpPr>
        <p:spPr>
          <a:xfrm>
            <a:off x="472000" y="914450"/>
            <a:ext cx="1007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quiero subir una tarea, me figura este mensaje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g13829e16691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75" y="1371325"/>
            <a:ext cx="9285778" cy="52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83a063287_0_15"/>
          <p:cNvSpPr txBox="1"/>
          <p:nvPr/>
        </p:nvSpPr>
        <p:spPr>
          <a:xfrm>
            <a:off x="457200" y="292100"/>
            <a:ext cx="1148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Alumno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1383a063287_0_15"/>
          <p:cNvSpPr txBox="1"/>
          <p:nvPr/>
        </p:nvSpPr>
        <p:spPr>
          <a:xfrm>
            <a:off x="472000" y="914450"/>
            <a:ext cx="1142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quiero abrir un archivo pdf de un curso ya creado previamente, me figura este error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g1383a063287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500" y="1429100"/>
            <a:ext cx="9285778" cy="52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83a063287_0_1"/>
          <p:cNvSpPr txBox="1"/>
          <p:nvPr/>
        </p:nvSpPr>
        <p:spPr>
          <a:xfrm>
            <a:off x="457200" y="292100"/>
            <a:ext cx="1148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383a063287_0_1"/>
          <p:cNvSpPr txBox="1"/>
          <p:nvPr/>
        </p:nvSpPr>
        <p:spPr>
          <a:xfrm>
            <a:off x="472000" y="914450"/>
            <a:ext cx="1007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quiero subir un video en un curso creado anteriormente, me sale este error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1383a06328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113" y="1429100"/>
            <a:ext cx="9285778" cy="52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83a063287_0_22"/>
          <p:cNvSpPr txBox="1"/>
          <p:nvPr/>
        </p:nvSpPr>
        <p:spPr>
          <a:xfrm>
            <a:off x="457200" y="292100"/>
            <a:ext cx="1148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1383a063287_0_22"/>
          <p:cNvSpPr txBox="1"/>
          <p:nvPr/>
        </p:nvSpPr>
        <p:spPr>
          <a:xfrm>
            <a:off x="472000" y="914450"/>
            <a:ext cx="1007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Salgo de la sesión de admin y me figura estos mensajes.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g1383a063287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025" y="1329950"/>
            <a:ext cx="9285778" cy="52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83a063287_0_29"/>
          <p:cNvSpPr txBox="1"/>
          <p:nvPr/>
        </p:nvSpPr>
        <p:spPr>
          <a:xfrm>
            <a:off x="457200" y="292100"/>
            <a:ext cx="1148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Alumno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383a063287_0_29"/>
          <p:cNvSpPr txBox="1"/>
          <p:nvPr/>
        </p:nvSpPr>
        <p:spPr>
          <a:xfrm>
            <a:off x="472000" y="914450"/>
            <a:ext cx="1007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Entro como alumno y no reconoce las imágenes de los cursos creados previamente.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Tanto en la sección “Cursos Disponibles” como “Mis cursos”.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g1383a063287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875" y="1838637"/>
            <a:ext cx="8242248" cy="463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383a063287_0_29"/>
          <p:cNvSpPr/>
          <p:nvPr/>
        </p:nvSpPr>
        <p:spPr>
          <a:xfrm>
            <a:off x="1971675" y="4023300"/>
            <a:ext cx="1749600" cy="41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383a063287_0_29"/>
          <p:cNvSpPr/>
          <p:nvPr/>
        </p:nvSpPr>
        <p:spPr>
          <a:xfrm>
            <a:off x="1971675" y="5685975"/>
            <a:ext cx="1749600" cy="41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1383a063287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600" y="1853476"/>
            <a:ext cx="9424374" cy="464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383a063287_4_0"/>
          <p:cNvSpPr txBox="1"/>
          <p:nvPr/>
        </p:nvSpPr>
        <p:spPr>
          <a:xfrm>
            <a:off x="457200" y="292100"/>
            <a:ext cx="1148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Olvidé mi contraseña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383a063287_4_0"/>
          <p:cNvSpPr txBox="1"/>
          <p:nvPr/>
        </p:nvSpPr>
        <p:spPr>
          <a:xfrm>
            <a:off x="472000" y="914450"/>
            <a:ext cx="1007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al recuperar contraseña. Revisar porque.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Igual si hubiera mensaje, solo debe salir una vez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2022-06-10T20:21:37Z</dcterms:created>
  <dc:creator>Carlo Cusirramos</dc:creator>
</cp:coreProperties>
</file>