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3"/>
  </p:handoutMasterIdLst>
  <p:sldIdLst>
    <p:sldId id="256" r:id="rId3"/>
    <p:sldId id="643" r:id="rId5"/>
    <p:sldId id="495" r:id="rId6"/>
    <p:sldId id="670" r:id="rId7"/>
    <p:sldId id="606" r:id="rId8"/>
    <p:sldId id="671" r:id="rId9"/>
    <p:sldId id="672" r:id="rId10"/>
    <p:sldId id="726" r:id="rId11"/>
    <p:sldId id="728" r:id="rId12"/>
    <p:sldId id="729" r:id="rId13"/>
    <p:sldId id="730" r:id="rId14"/>
    <p:sldId id="596" r:id="rId15"/>
    <p:sldId id="673" r:id="rId16"/>
    <p:sldId id="674" r:id="rId17"/>
    <p:sldId id="682" r:id="rId18"/>
    <p:sldId id="675" r:id="rId19"/>
    <p:sldId id="678" r:id="rId20"/>
    <p:sldId id="676" r:id="rId21"/>
    <p:sldId id="677" r:id="rId22"/>
    <p:sldId id="679" r:id="rId23"/>
    <p:sldId id="680" r:id="rId24"/>
    <p:sldId id="681" r:id="rId25"/>
    <p:sldId id="690" r:id="rId26"/>
    <p:sldId id="704" r:id="rId27"/>
    <p:sldId id="705" r:id="rId28"/>
    <p:sldId id="715" r:id="rId29"/>
    <p:sldId id="706" r:id="rId30"/>
    <p:sldId id="707" r:id="rId31"/>
    <p:sldId id="716" r:id="rId32"/>
    <p:sldId id="717" r:id="rId33"/>
    <p:sldId id="692" r:id="rId34"/>
    <p:sldId id="718" r:id="rId35"/>
    <p:sldId id="693" r:id="rId36"/>
    <p:sldId id="724" r:id="rId37"/>
    <p:sldId id="719" r:id="rId38"/>
    <p:sldId id="755" r:id="rId39"/>
    <p:sldId id="756" r:id="rId40"/>
    <p:sldId id="759" r:id="rId41"/>
    <p:sldId id="757" r:id="rId42"/>
  </p:sldIdLst>
  <p:sldSz cx="12192000" cy="6858000"/>
  <p:notesSz cx="6858000" cy="9144000"/>
  <p:custDataLst>
    <p:tags r:id="rId47"/>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570F"/>
    <a:srgbClr val="EAE5EB"/>
    <a:srgbClr val="45A5ED"/>
    <a:srgbClr val="D60093"/>
    <a:srgbClr val="F2C044"/>
    <a:srgbClr val="5EA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32" d="100"/>
          <a:sy n="132" d="100"/>
        </p:scale>
        <p:origin x="106" y="130"/>
      </p:cViewPr>
      <p:guideLst>
        <p:guide orient="horz" pos="2295"/>
        <p:guide pos="3950"/>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image" Target="../media/image9.wmf"/><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1" Type="http://schemas.openxmlformats.org/officeDocument/2006/relationships/image" Target="../media/image12.wmf"/><Relationship Id="rId10" Type="http://schemas.openxmlformats.org/officeDocument/2006/relationships/image" Target="../media/image11.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5" Type="http://schemas.openxmlformats.org/officeDocument/2006/relationships/image" Target="../media/image66.wmf"/><Relationship Id="rId14" Type="http://schemas.openxmlformats.org/officeDocument/2006/relationships/image" Target="../media/image65.wmf"/><Relationship Id="rId13" Type="http://schemas.openxmlformats.org/officeDocument/2006/relationships/image" Target="../media/image64.wmf"/><Relationship Id="rId12" Type="http://schemas.openxmlformats.org/officeDocument/2006/relationships/image" Target="../media/image63.wmf"/><Relationship Id="rId11" Type="http://schemas.openxmlformats.org/officeDocument/2006/relationships/image" Target="../media/image62.wmf"/><Relationship Id="rId10" Type="http://schemas.openxmlformats.org/officeDocument/2006/relationships/image" Target="../media/image61.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72.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86.wmf"/><Relationship Id="rId3" Type="http://schemas.openxmlformats.org/officeDocument/2006/relationships/image" Target="../media/image81.wmf"/><Relationship Id="rId2" Type="http://schemas.openxmlformats.org/officeDocument/2006/relationships/image" Target="../media/image85.wmf"/><Relationship Id="rId1"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08.wmf"/><Relationship Id="rId8" Type="http://schemas.openxmlformats.org/officeDocument/2006/relationships/image" Target="../media/image107.wmf"/><Relationship Id="rId7" Type="http://schemas.openxmlformats.org/officeDocument/2006/relationships/image" Target="../media/image106.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 Id="rId3" Type="http://schemas.openxmlformats.org/officeDocument/2006/relationships/image" Target="../media/image102.wmf"/><Relationship Id="rId2" Type="http://schemas.openxmlformats.org/officeDocument/2006/relationships/image" Target="../media/image101.wmf"/><Relationship Id="rId12" Type="http://schemas.openxmlformats.org/officeDocument/2006/relationships/image" Target="../media/image111.wmf"/><Relationship Id="rId11" Type="http://schemas.openxmlformats.org/officeDocument/2006/relationships/image" Target="../media/image110.wmf"/><Relationship Id="rId10" Type="http://schemas.openxmlformats.org/officeDocument/2006/relationships/image" Target="../media/image109.wmf"/><Relationship Id="rId1"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20.wmf"/><Relationship Id="rId8" Type="http://schemas.openxmlformats.org/officeDocument/2006/relationships/image" Target="../media/image119.wmf"/><Relationship Id="rId7" Type="http://schemas.openxmlformats.org/officeDocument/2006/relationships/image" Target="../media/image118.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3.wmf"/><Relationship Id="rId11" Type="http://schemas.openxmlformats.org/officeDocument/2006/relationships/image" Target="../media/image122.wmf"/><Relationship Id="rId10" Type="http://schemas.openxmlformats.org/officeDocument/2006/relationships/image" Target="../media/image121.wmf"/><Relationship Id="rId1" Type="http://schemas.openxmlformats.org/officeDocument/2006/relationships/image" Target="../media/image112.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image" Target="../media/image120.wmf"/><Relationship Id="rId7" Type="http://schemas.openxmlformats.org/officeDocument/2006/relationships/image" Target="../media/image119.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0" Type="http://schemas.openxmlformats.org/officeDocument/2006/relationships/image" Target="../media/image132.wmf"/><Relationship Id="rId2" Type="http://schemas.openxmlformats.org/officeDocument/2006/relationships/image" Target="../media/image114.wmf"/><Relationship Id="rId19" Type="http://schemas.openxmlformats.org/officeDocument/2006/relationships/image" Target="../media/image122.wmf"/><Relationship Id="rId18" Type="http://schemas.openxmlformats.org/officeDocument/2006/relationships/image" Target="../media/image131.wmf"/><Relationship Id="rId17" Type="http://schemas.openxmlformats.org/officeDocument/2006/relationships/image" Target="../media/image130.wmf"/><Relationship Id="rId16" Type="http://schemas.openxmlformats.org/officeDocument/2006/relationships/image" Target="../media/image129.wmf"/><Relationship Id="rId15" Type="http://schemas.openxmlformats.org/officeDocument/2006/relationships/image" Target="../media/image128.wmf"/><Relationship Id="rId14" Type="http://schemas.openxmlformats.org/officeDocument/2006/relationships/image" Target="../media/image121.wmf"/><Relationship Id="rId13" Type="http://schemas.openxmlformats.org/officeDocument/2006/relationships/image" Target="../media/image127.wmf"/><Relationship Id="rId12" Type="http://schemas.openxmlformats.org/officeDocument/2006/relationships/image" Target="../media/image126.wmf"/><Relationship Id="rId11" Type="http://schemas.openxmlformats.org/officeDocument/2006/relationships/image" Target="../media/image125.wmf"/><Relationship Id="rId10" Type="http://schemas.openxmlformats.org/officeDocument/2006/relationships/image" Target="../media/image124.wmf"/><Relationship Id="rId1" Type="http://schemas.openxmlformats.org/officeDocument/2006/relationships/image" Target="../media/image11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24.vml.rels><?xml version="1.0" encoding="UTF-8" standalone="yes"?>
<Relationships xmlns="http://schemas.openxmlformats.org/package/2006/relationships"><Relationship Id="rId7" Type="http://schemas.openxmlformats.org/officeDocument/2006/relationships/image" Target="../media/image143.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47.wmf"/><Relationship Id="rId8" Type="http://schemas.openxmlformats.org/officeDocument/2006/relationships/image" Target="../media/image146.wmf"/><Relationship Id="rId7" Type="http://schemas.openxmlformats.org/officeDocument/2006/relationships/image" Target="../media/image145.wmf"/><Relationship Id="rId6" Type="http://schemas.openxmlformats.org/officeDocument/2006/relationships/image" Target="../media/image144.wmf"/><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2" Type="http://schemas.openxmlformats.org/officeDocument/2006/relationships/image" Target="../media/image150.wmf"/><Relationship Id="rId11" Type="http://schemas.openxmlformats.org/officeDocument/2006/relationships/image" Target="../media/image149.wmf"/><Relationship Id="rId10" Type="http://schemas.openxmlformats.org/officeDocument/2006/relationships/image" Target="../media/image148.wmf"/><Relationship Id="rId1" Type="http://schemas.openxmlformats.org/officeDocument/2006/relationships/image" Target="../media/image137.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48.wmf"/><Relationship Id="rId8" Type="http://schemas.openxmlformats.org/officeDocument/2006/relationships/image" Target="../media/image147.wmf"/><Relationship Id="rId7"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5" Type="http://schemas.openxmlformats.org/officeDocument/2006/relationships/image" Target="../media/image157.wmf"/><Relationship Id="rId14" Type="http://schemas.openxmlformats.org/officeDocument/2006/relationships/image" Target="../media/image156.wmf"/><Relationship Id="rId13" Type="http://schemas.openxmlformats.org/officeDocument/2006/relationships/image" Target="../media/image155.wmf"/><Relationship Id="rId12" Type="http://schemas.openxmlformats.org/officeDocument/2006/relationships/image" Target="../media/image154.wmf"/><Relationship Id="rId11" Type="http://schemas.openxmlformats.org/officeDocument/2006/relationships/image" Target="../media/image153.wmf"/><Relationship Id="rId10" Type="http://schemas.openxmlformats.org/officeDocument/2006/relationships/image" Target="../media/image152.wmf"/><Relationship Id="rId1" Type="http://schemas.openxmlformats.org/officeDocument/2006/relationships/image" Target="../media/image13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68.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73.wmf"/><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0" Type="http://schemas.openxmlformats.org/officeDocument/2006/relationships/image" Target="../media/image57.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userDrawn="1"/>
        </p:nvSpPr>
        <p:spPr>
          <a:xfrm>
            <a:off x="0" y="5778124"/>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userDrawn="1"/>
        </p:nvSpPr>
        <p:spPr>
          <a:xfrm>
            <a:off x="0" y="0"/>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1104901" y="2292096"/>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9" y="4511786"/>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8" name="图片 17"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3" cy="1096962"/>
          </a:xfrm>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3" name="内容占位符 2"/>
          <p:cNvSpPr>
            <a:spLocks noGrp="1"/>
          </p:cNvSpPr>
          <p:nvPr>
            <p:ph idx="1" hasCustomPrompt="1"/>
          </p:nvPr>
        </p:nvSpPr>
        <p:spPr>
          <a:xfrm>
            <a:off x="1104900" y="1600200"/>
            <a:ext cx="9982200" cy="4572000"/>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pic>
        <p:nvPicPr>
          <p:cNvPr id="18" name="图片 17" descr="logo"/>
          <p:cNvPicPr>
            <a:picLocks noChangeAspect="1"/>
          </p:cNvPicPr>
          <p:nvPr userDrawn="1"/>
        </p:nvPicPr>
        <p:blipFill>
          <a:blip r:embed="rId2"/>
          <a:stretch>
            <a:fillRect/>
          </a:stretch>
        </p:blipFill>
        <p:spPr>
          <a:xfrm>
            <a:off x="8567987" y="390784"/>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userDrawn="1"/>
        </p:nvGrpSpPr>
        <p:grpSpPr>
          <a:xfrm rot="10800000">
            <a:off x="0" y="5645512"/>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userDrawn="1"/>
        </p:nvGrpSpPr>
        <p:grpSpPr>
          <a:xfrm>
            <a:off x="0" y="1143002"/>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userDrawn="1"/>
        </p:nvSpPr>
        <p:spPr>
          <a:xfrm>
            <a:off x="0" y="5778124"/>
            <a:ext cx="12192000" cy="10798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0" y="0"/>
            <a:ext cx="12192000" cy="10801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6"/>
            <a:ext cx="5734051"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6"/>
            <a:ext cx="5734051"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11" name="图片占位符 10"/>
          <p:cNvSpPr>
            <a:spLocks noGrp="1"/>
          </p:cNvSpPr>
          <p:nvPr>
            <p:ph type="pic" sz="quarter" idx="13"/>
          </p:nvPr>
        </p:nvSpPr>
        <p:spPr>
          <a:xfrm>
            <a:off x="6981065"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userDrawn="1"/>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4" name="页脚占位符 3"/>
          <p:cNvSpPr>
            <a:spLocks noGrp="1"/>
          </p:cNvSpPr>
          <p:nvPr>
            <p:ph type="ftr" sz="quarter" idx="11"/>
          </p:nvPr>
        </p:nvSpPr>
        <p:spPr/>
        <p:txBody>
          <a:bodyPr/>
          <a:lstStyle/>
          <a:p>
            <a:endParaRPr lang="zh-CN" altLang="en-US" noProof="0" dirty="0"/>
          </a:p>
        </p:txBody>
      </p:sp>
      <p:sp>
        <p:nvSpPr>
          <p:cNvPr id="5" name="灯片编号占位符 4"/>
          <p:cNvSpPr>
            <a:spLocks noGrp="1"/>
          </p:cNvSpPr>
          <p:nvPr>
            <p:ph type="sldNum" sz="quarter" idx="12"/>
          </p:nvPr>
        </p:nvSpPr>
        <p:spPr/>
        <p:txBody>
          <a:bodyPr/>
          <a:lstStyle/>
          <a:p>
            <a:pPr algn="r"/>
            <a:fld id="{0FF54DE5-C571-48E8-A5BC-B369434E2F44}"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3">
                <a:lumMod val="75000"/>
              </a:schemeClr>
            </a:solidFill>
          </a:ln>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201"/>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1"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3"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901" y="6356353"/>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3"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3" y="6356353"/>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3"/>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4.wmf"/><Relationship Id="rId7" Type="http://schemas.openxmlformats.org/officeDocument/2006/relationships/oleObject" Target="../embeddings/oleObject43.bin"/><Relationship Id="rId6" Type="http://schemas.openxmlformats.org/officeDocument/2006/relationships/image" Target="../media/image43.wmf"/><Relationship Id="rId5" Type="http://schemas.openxmlformats.org/officeDocument/2006/relationships/oleObject" Target="../embeddings/oleObject42.bin"/><Relationship Id="rId4" Type="http://schemas.openxmlformats.org/officeDocument/2006/relationships/image" Target="../media/image42.wmf"/><Relationship Id="rId3" Type="http://schemas.openxmlformats.org/officeDocument/2006/relationships/oleObject" Target="../embeddings/oleObject41.bin"/><Relationship Id="rId2" Type="http://schemas.openxmlformats.org/officeDocument/2006/relationships/image" Target="../media/image41.wmf"/><Relationship Id="rId14" Type="http://schemas.openxmlformats.org/officeDocument/2006/relationships/vmlDrawing" Target="../drawings/vmlDrawing8.vml"/><Relationship Id="rId13" Type="http://schemas.openxmlformats.org/officeDocument/2006/relationships/slideLayout" Target="../slideLayouts/slideLayout3.xml"/><Relationship Id="rId12" Type="http://schemas.openxmlformats.org/officeDocument/2006/relationships/image" Target="../media/image46.wmf"/><Relationship Id="rId11" Type="http://schemas.openxmlformats.org/officeDocument/2006/relationships/oleObject" Target="../embeddings/oleObject45.bin"/><Relationship Id="rId10" Type="http://schemas.openxmlformats.org/officeDocument/2006/relationships/image" Target="../media/image45.wmf"/><Relationship Id="rId1" Type="http://schemas.openxmlformats.org/officeDocument/2006/relationships/oleObject" Target="../embeddings/oleObject40.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emf"/></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51.wmf"/><Relationship Id="rId7" Type="http://schemas.openxmlformats.org/officeDocument/2006/relationships/oleObject" Target="../embeddings/oleObject49.bin"/><Relationship Id="rId6" Type="http://schemas.openxmlformats.org/officeDocument/2006/relationships/image" Target="../media/image50.wmf"/><Relationship Id="rId5" Type="http://schemas.openxmlformats.org/officeDocument/2006/relationships/oleObject" Target="../embeddings/oleObject48.bin"/><Relationship Id="rId4" Type="http://schemas.openxmlformats.org/officeDocument/2006/relationships/image" Target="../media/image49.wmf"/><Relationship Id="rId3" Type="http://schemas.openxmlformats.org/officeDocument/2006/relationships/oleObject" Target="../embeddings/oleObject47.bin"/><Relationship Id="rId23" Type="http://schemas.openxmlformats.org/officeDocument/2006/relationships/vmlDrawing" Target="../drawings/vmlDrawing9.vml"/><Relationship Id="rId22" Type="http://schemas.openxmlformats.org/officeDocument/2006/relationships/slideLayout" Target="../slideLayouts/slideLayout3.xml"/><Relationship Id="rId21" Type="http://schemas.openxmlformats.org/officeDocument/2006/relationships/image" Target="../media/image57.wmf"/><Relationship Id="rId20" Type="http://schemas.openxmlformats.org/officeDocument/2006/relationships/oleObject" Target="../embeddings/oleObject56.bin"/><Relationship Id="rId2" Type="http://schemas.openxmlformats.org/officeDocument/2006/relationships/image" Target="../media/image48.wmf"/><Relationship Id="rId19" Type="http://schemas.openxmlformats.org/officeDocument/2006/relationships/image" Target="../media/image56.wmf"/><Relationship Id="rId18" Type="http://schemas.openxmlformats.org/officeDocument/2006/relationships/oleObject" Target="../embeddings/oleObject55.bin"/><Relationship Id="rId17" Type="http://schemas.openxmlformats.org/officeDocument/2006/relationships/oleObject" Target="../embeddings/oleObject54.bin"/><Relationship Id="rId16" Type="http://schemas.openxmlformats.org/officeDocument/2006/relationships/image" Target="../media/image55.wmf"/><Relationship Id="rId15" Type="http://schemas.openxmlformats.org/officeDocument/2006/relationships/oleObject" Target="../embeddings/oleObject53.bin"/><Relationship Id="rId14" Type="http://schemas.openxmlformats.org/officeDocument/2006/relationships/image" Target="../media/image54.wmf"/><Relationship Id="rId13" Type="http://schemas.openxmlformats.org/officeDocument/2006/relationships/oleObject" Target="../embeddings/oleObject52.bin"/><Relationship Id="rId12" Type="http://schemas.openxmlformats.org/officeDocument/2006/relationships/image" Target="../media/image53.wmf"/><Relationship Id="rId11" Type="http://schemas.openxmlformats.org/officeDocument/2006/relationships/oleObject" Target="../embeddings/oleObject51.bin"/><Relationship Id="rId10" Type="http://schemas.openxmlformats.org/officeDocument/2006/relationships/image" Target="../media/image52.wmf"/><Relationship Id="rId1" Type="http://schemas.openxmlformats.org/officeDocument/2006/relationships/oleObject" Target="../embeddings/oleObject46.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55.wmf"/><Relationship Id="rId7" Type="http://schemas.openxmlformats.org/officeDocument/2006/relationships/oleObject" Target="../embeddings/oleObject60.bin"/><Relationship Id="rId6" Type="http://schemas.openxmlformats.org/officeDocument/2006/relationships/image" Target="../media/image54.wmf"/><Relationship Id="rId5" Type="http://schemas.openxmlformats.org/officeDocument/2006/relationships/oleObject" Target="../embeddings/oleObject59.bin"/><Relationship Id="rId4" Type="http://schemas.openxmlformats.org/officeDocument/2006/relationships/image" Target="../media/image53.wmf"/><Relationship Id="rId35" Type="http://schemas.openxmlformats.org/officeDocument/2006/relationships/vmlDrawing" Target="../drawings/vmlDrawing10.vml"/><Relationship Id="rId34" Type="http://schemas.openxmlformats.org/officeDocument/2006/relationships/slideLayout" Target="../slideLayouts/slideLayout3.xml"/><Relationship Id="rId33" Type="http://schemas.openxmlformats.org/officeDocument/2006/relationships/image" Target="../media/image66.wmf"/><Relationship Id="rId32" Type="http://schemas.openxmlformats.org/officeDocument/2006/relationships/oleObject" Target="../embeddings/oleObject74.bin"/><Relationship Id="rId31" Type="http://schemas.openxmlformats.org/officeDocument/2006/relationships/image" Target="../media/image65.wmf"/><Relationship Id="rId30" Type="http://schemas.openxmlformats.org/officeDocument/2006/relationships/oleObject" Target="../embeddings/oleObject73.bin"/><Relationship Id="rId3" Type="http://schemas.openxmlformats.org/officeDocument/2006/relationships/oleObject" Target="../embeddings/oleObject58.bin"/><Relationship Id="rId29" Type="http://schemas.openxmlformats.org/officeDocument/2006/relationships/image" Target="../media/image64.wmf"/><Relationship Id="rId28" Type="http://schemas.openxmlformats.org/officeDocument/2006/relationships/oleObject" Target="../embeddings/oleObject72.bin"/><Relationship Id="rId27" Type="http://schemas.openxmlformats.org/officeDocument/2006/relationships/image" Target="../media/image63.wmf"/><Relationship Id="rId26" Type="http://schemas.openxmlformats.org/officeDocument/2006/relationships/oleObject" Target="../embeddings/oleObject71.bin"/><Relationship Id="rId25" Type="http://schemas.openxmlformats.org/officeDocument/2006/relationships/image" Target="../media/image62.wmf"/><Relationship Id="rId24" Type="http://schemas.openxmlformats.org/officeDocument/2006/relationships/oleObject" Target="../embeddings/oleObject70.bin"/><Relationship Id="rId23" Type="http://schemas.openxmlformats.org/officeDocument/2006/relationships/image" Target="../media/image61.wmf"/><Relationship Id="rId22" Type="http://schemas.openxmlformats.org/officeDocument/2006/relationships/oleObject" Target="../embeddings/oleObject69.bin"/><Relationship Id="rId21" Type="http://schemas.openxmlformats.org/officeDocument/2006/relationships/oleObject" Target="../embeddings/oleObject68.bin"/><Relationship Id="rId20" Type="http://schemas.openxmlformats.org/officeDocument/2006/relationships/image" Target="../media/image60.wmf"/><Relationship Id="rId2" Type="http://schemas.openxmlformats.org/officeDocument/2006/relationships/image" Target="../media/image52.wmf"/><Relationship Id="rId19" Type="http://schemas.openxmlformats.org/officeDocument/2006/relationships/oleObject" Target="../embeddings/oleObject67.bin"/><Relationship Id="rId18" Type="http://schemas.openxmlformats.org/officeDocument/2006/relationships/oleObject" Target="../embeddings/oleObject66.bin"/><Relationship Id="rId17" Type="http://schemas.openxmlformats.org/officeDocument/2006/relationships/image" Target="../media/image59.wmf"/><Relationship Id="rId16" Type="http://schemas.openxmlformats.org/officeDocument/2006/relationships/oleObject" Target="../embeddings/oleObject65.bin"/><Relationship Id="rId15" Type="http://schemas.openxmlformats.org/officeDocument/2006/relationships/image" Target="../media/image58.wmf"/><Relationship Id="rId14" Type="http://schemas.openxmlformats.org/officeDocument/2006/relationships/oleObject" Target="../embeddings/oleObject64.bin"/><Relationship Id="rId13" Type="http://schemas.openxmlformats.org/officeDocument/2006/relationships/image" Target="../media/image57.wmf"/><Relationship Id="rId12" Type="http://schemas.openxmlformats.org/officeDocument/2006/relationships/oleObject" Target="../embeddings/oleObject63.bin"/><Relationship Id="rId11" Type="http://schemas.openxmlformats.org/officeDocument/2006/relationships/image" Target="../media/image56.wmf"/><Relationship Id="rId10" Type="http://schemas.openxmlformats.org/officeDocument/2006/relationships/oleObject" Target="../embeddings/oleObject62.bin"/><Relationship Id="rId1" Type="http://schemas.openxmlformats.org/officeDocument/2006/relationships/oleObject" Target="../embeddings/oleObject57.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69.wmf"/><Relationship Id="rId7" Type="http://schemas.openxmlformats.org/officeDocument/2006/relationships/oleObject" Target="../embeddings/oleObject78.bin"/><Relationship Id="rId6" Type="http://schemas.openxmlformats.org/officeDocument/2006/relationships/image" Target="../media/image68.wmf"/><Relationship Id="rId5" Type="http://schemas.openxmlformats.org/officeDocument/2006/relationships/oleObject" Target="../embeddings/oleObject77.bin"/><Relationship Id="rId4" Type="http://schemas.openxmlformats.org/officeDocument/2006/relationships/image" Target="../media/image67.wmf"/><Relationship Id="rId3" Type="http://schemas.openxmlformats.org/officeDocument/2006/relationships/oleObject" Target="../embeddings/oleObject76.bin"/><Relationship Id="rId2" Type="http://schemas.openxmlformats.org/officeDocument/2006/relationships/image" Target="../media/image60.wmf"/><Relationship Id="rId16" Type="http://schemas.openxmlformats.org/officeDocument/2006/relationships/vmlDrawing" Target="../drawings/vmlDrawing11.vml"/><Relationship Id="rId15" Type="http://schemas.openxmlformats.org/officeDocument/2006/relationships/slideLayout" Target="../slideLayouts/slideLayout3.xml"/><Relationship Id="rId14" Type="http://schemas.openxmlformats.org/officeDocument/2006/relationships/image" Target="../media/image72.wmf"/><Relationship Id="rId13" Type="http://schemas.openxmlformats.org/officeDocument/2006/relationships/oleObject" Target="../embeddings/oleObject81.bin"/><Relationship Id="rId12" Type="http://schemas.openxmlformats.org/officeDocument/2006/relationships/image" Target="../media/image71.wmf"/><Relationship Id="rId11" Type="http://schemas.openxmlformats.org/officeDocument/2006/relationships/oleObject" Target="../embeddings/oleObject80.bin"/><Relationship Id="rId10" Type="http://schemas.openxmlformats.org/officeDocument/2006/relationships/image" Target="../media/image70.wmf"/><Relationship Id="rId1" Type="http://schemas.openxmlformats.org/officeDocument/2006/relationships/oleObject" Target="../embeddings/oleObject75.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75.wmf"/><Relationship Id="rId7" Type="http://schemas.openxmlformats.org/officeDocument/2006/relationships/oleObject" Target="../embeddings/oleObject85.bin"/><Relationship Id="rId6" Type="http://schemas.openxmlformats.org/officeDocument/2006/relationships/image" Target="../media/image74.wmf"/><Relationship Id="rId5" Type="http://schemas.openxmlformats.org/officeDocument/2006/relationships/oleObject" Target="../embeddings/oleObject84.bin"/><Relationship Id="rId4" Type="http://schemas.openxmlformats.org/officeDocument/2006/relationships/image" Target="../media/image73.wmf"/><Relationship Id="rId3" Type="http://schemas.openxmlformats.org/officeDocument/2006/relationships/oleObject" Target="../embeddings/oleObject83.bin"/><Relationship Id="rId2" Type="http://schemas.openxmlformats.org/officeDocument/2006/relationships/image" Target="../media/image71.wmf"/><Relationship Id="rId10" Type="http://schemas.openxmlformats.org/officeDocument/2006/relationships/vmlDrawing" Target="../drawings/vmlDrawing12.vml"/><Relationship Id="rId1" Type="http://schemas.openxmlformats.org/officeDocument/2006/relationships/oleObject" Target="../embeddings/oleObject82.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78.wmf"/><Relationship Id="rId7" Type="http://schemas.openxmlformats.org/officeDocument/2006/relationships/oleObject" Target="../embeddings/oleObject89.bin"/><Relationship Id="rId6" Type="http://schemas.openxmlformats.org/officeDocument/2006/relationships/image" Target="../media/image77.wmf"/><Relationship Id="rId5" Type="http://schemas.openxmlformats.org/officeDocument/2006/relationships/oleObject" Target="../embeddings/oleObject88.bin"/><Relationship Id="rId4" Type="http://schemas.openxmlformats.org/officeDocument/2006/relationships/image" Target="../media/image76.wmf"/><Relationship Id="rId3" Type="http://schemas.openxmlformats.org/officeDocument/2006/relationships/oleObject" Target="../embeddings/oleObject87.bin"/><Relationship Id="rId2" Type="http://schemas.openxmlformats.org/officeDocument/2006/relationships/image" Target="../media/image67.wmf"/><Relationship Id="rId10" Type="http://schemas.openxmlformats.org/officeDocument/2006/relationships/vmlDrawing" Target="../drawings/vmlDrawing13.vml"/><Relationship Id="rId1" Type="http://schemas.openxmlformats.org/officeDocument/2006/relationships/oleObject" Target="../embeddings/oleObject86.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82.wmf"/><Relationship Id="rId7" Type="http://schemas.openxmlformats.org/officeDocument/2006/relationships/oleObject" Target="../embeddings/oleObject93.bin"/><Relationship Id="rId6" Type="http://schemas.openxmlformats.org/officeDocument/2006/relationships/image" Target="../media/image81.wmf"/><Relationship Id="rId5" Type="http://schemas.openxmlformats.org/officeDocument/2006/relationships/oleObject" Target="../embeddings/oleObject92.bin"/><Relationship Id="rId4" Type="http://schemas.openxmlformats.org/officeDocument/2006/relationships/image" Target="../media/image80.wmf"/><Relationship Id="rId3" Type="http://schemas.openxmlformats.org/officeDocument/2006/relationships/oleObject" Target="../embeddings/oleObject91.bin"/><Relationship Id="rId2" Type="http://schemas.openxmlformats.org/officeDocument/2006/relationships/image" Target="../media/image79.wmf"/><Relationship Id="rId12" Type="http://schemas.openxmlformats.org/officeDocument/2006/relationships/vmlDrawing" Target="../drawings/vmlDrawing14.vml"/><Relationship Id="rId11" Type="http://schemas.openxmlformats.org/officeDocument/2006/relationships/slideLayout" Target="../slideLayouts/slideLayout3.xml"/><Relationship Id="rId10" Type="http://schemas.openxmlformats.org/officeDocument/2006/relationships/image" Target="../media/image83.wmf"/><Relationship Id="rId1" Type="http://schemas.openxmlformats.org/officeDocument/2006/relationships/oleObject" Target="../embeddings/oleObject90.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6.wmf"/><Relationship Id="rId7" Type="http://schemas.openxmlformats.org/officeDocument/2006/relationships/oleObject" Target="../embeddings/oleObject98.bin"/><Relationship Id="rId6" Type="http://schemas.openxmlformats.org/officeDocument/2006/relationships/image" Target="../media/image81.wmf"/><Relationship Id="rId5" Type="http://schemas.openxmlformats.org/officeDocument/2006/relationships/oleObject" Target="../embeddings/oleObject97.bin"/><Relationship Id="rId4" Type="http://schemas.openxmlformats.org/officeDocument/2006/relationships/image" Target="../media/image85.wmf"/><Relationship Id="rId3" Type="http://schemas.openxmlformats.org/officeDocument/2006/relationships/oleObject" Target="../embeddings/oleObject96.bin"/><Relationship Id="rId2" Type="http://schemas.openxmlformats.org/officeDocument/2006/relationships/image" Target="../media/image84.wmf"/><Relationship Id="rId10" Type="http://schemas.openxmlformats.org/officeDocument/2006/relationships/vmlDrawing" Target="../drawings/vmlDrawing15.vml"/><Relationship Id="rId1" Type="http://schemas.openxmlformats.org/officeDocument/2006/relationships/oleObject" Target="../embeddings/oleObject95.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90.wmf"/><Relationship Id="rId7" Type="http://schemas.openxmlformats.org/officeDocument/2006/relationships/oleObject" Target="../embeddings/oleObject102.bin"/><Relationship Id="rId6" Type="http://schemas.openxmlformats.org/officeDocument/2006/relationships/image" Target="../media/image89.wmf"/><Relationship Id="rId5" Type="http://schemas.openxmlformats.org/officeDocument/2006/relationships/oleObject" Target="../embeddings/oleObject101.bin"/><Relationship Id="rId4" Type="http://schemas.openxmlformats.org/officeDocument/2006/relationships/image" Target="../media/image88.wmf"/><Relationship Id="rId3" Type="http://schemas.openxmlformats.org/officeDocument/2006/relationships/oleObject" Target="../embeddings/oleObject100.bin"/><Relationship Id="rId2" Type="http://schemas.openxmlformats.org/officeDocument/2006/relationships/image" Target="../media/image87.wmf"/><Relationship Id="rId10" Type="http://schemas.openxmlformats.org/officeDocument/2006/relationships/vmlDrawing" Target="../drawings/vmlDrawing16.vml"/><Relationship Id="rId1" Type="http://schemas.openxmlformats.org/officeDocument/2006/relationships/oleObject" Target="../embeddings/oleObject9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94.wmf"/><Relationship Id="rId7" Type="http://schemas.openxmlformats.org/officeDocument/2006/relationships/oleObject" Target="../embeddings/oleObject106.bin"/><Relationship Id="rId6" Type="http://schemas.openxmlformats.org/officeDocument/2006/relationships/image" Target="../media/image93.wmf"/><Relationship Id="rId5" Type="http://schemas.openxmlformats.org/officeDocument/2006/relationships/oleObject" Target="../embeddings/oleObject105.bin"/><Relationship Id="rId4" Type="http://schemas.openxmlformats.org/officeDocument/2006/relationships/image" Target="../media/image92.wmf"/><Relationship Id="rId3" Type="http://schemas.openxmlformats.org/officeDocument/2006/relationships/oleObject" Target="../embeddings/oleObject104.bin"/><Relationship Id="rId2" Type="http://schemas.openxmlformats.org/officeDocument/2006/relationships/image" Target="../media/image91.wmf"/><Relationship Id="rId14" Type="http://schemas.openxmlformats.org/officeDocument/2006/relationships/vmlDrawing" Target="../drawings/vmlDrawing17.vml"/><Relationship Id="rId13" Type="http://schemas.openxmlformats.org/officeDocument/2006/relationships/slideLayout" Target="../slideLayouts/slideLayout3.xml"/><Relationship Id="rId12" Type="http://schemas.openxmlformats.org/officeDocument/2006/relationships/image" Target="../media/image96.wmf"/><Relationship Id="rId11" Type="http://schemas.openxmlformats.org/officeDocument/2006/relationships/oleObject" Target="../embeddings/oleObject108.bin"/><Relationship Id="rId10" Type="http://schemas.openxmlformats.org/officeDocument/2006/relationships/image" Target="../media/image95.wmf"/><Relationship Id="rId1" Type="http://schemas.openxmlformats.org/officeDocument/2006/relationships/oleObject" Target="../embeddings/oleObject103.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3.xml"/><Relationship Id="rId6" Type="http://schemas.openxmlformats.org/officeDocument/2006/relationships/image" Target="../media/image99.wmf"/><Relationship Id="rId5" Type="http://schemas.openxmlformats.org/officeDocument/2006/relationships/oleObject" Target="../embeddings/oleObject111.bin"/><Relationship Id="rId4" Type="http://schemas.openxmlformats.org/officeDocument/2006/relationships/image" Target="../media/image98.wmf"/><Relationship Id="rId3" Type="http://schemas.openxmlformats.org/officeDocument/2006/relationships/oleObject" Target="../embeddings/oleObject110.bin"/><Relationship Id="rId2" Type="http://schemas.openxmlformats.org/officeDocument/2006/relationships/image" Target="../media/image97.wmf"/><Relationship Id="rId1" Type="http://schemas.openxmlformats.org/officeDocument/2006/relationships/oleObject" Target="../embeddings/oleObject10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16.bin"/><Relationship Id="rId8" Type="http://schemas.openxmlformats.org/officeDocument/2006/relationships/image" Target="../media/image103.wmf"/><Relationship Id="rId7" Type="http://schemas.openxmlformats.org/officeDocument/2006/relationships/oleObject" Target="../embeddings/oleObject115.bin"/><Relationship Id="rId6" Type="http://schemas.openxmlformats.org/officeDocument/2006/relationships/image" Target="../media/image102.wmf"/><Relationship Id="rId5" Type="http://schemas.openxmlformats.org/officeDocument/2006/relationships/oleObject" Target="../embeddings/oleObject114.bin"/><Relationship Id="rId4" Type="http://schemas.openxmlformats.org/officeDocument/2006/relationships/image" Target="../media/image101.wmf"/><Relationship Id="rId3" Type="http://schemas.openxmlformats.org/officeDocument/2006/relationships/oleObject" Target="../embeddings/oleObject113.bin"/><Relationship Id="rId26" Type="http://schemas.openxmlformats.org/officeDocument/2006/relationships/vmlDrawing" Target="../drawings/vmlDrawing19.vml"/><Relationship Id="rId25" Type="http://schemas.openxmlformats.org/officeDocument/2006/relationships/slideLayout" Target="../slideLayouts/slideLayout3.xml"/><Relationship Id="rId24" Type="http://schemas.openxmlformats.org/officeDocument/2006/relationships/image" Target="../media/image111.wmf"/><Relationship Id="rId23" Type="http://schemas.openxmlformats.org/officeDocument/2006/relationships/oleObject" Target="../embeddings/oleObject123.bin"/><Relationship Id="rId22" Type="http://schemas.openxmlformats.org/officeDocument/2006/relationships/image" Target="../media/image110.wmf"/><Relationship Id="rId21" Type="http://schemas.openxmlformats.org/officeDocument/2006/relationships/oleObject" Target="../embeddings/oleObject122.bin"/><Relationship Id="rId20" Type="http://schemas.openxmlformats.org/officeDocument/2006/relationships/image" Target="../media/image109.wmf"/><Relationship Id="rId2" Type="http://schemas.openxmlformats.org/officeDocument/2006/relationships/image" Target="../media/image100.wmf"/><Relationship Id="rId19" Type="http://schemas.openxmlformats.org/officeDocument/2006/relationships/oleObject" Target="../embeddings/oleObject121.bin"/><Relationship Id="rId18" Type="http://schemas.openxmlformats.org/officeDocument/2006/relationships/image" Target="../media/image108.wmf"/><Relationship Id="rId17" Type="http://schemas.openxmlformats.org/officeDocument/2006/relationships/oleObject" Target="../embeddings/oleObject120.bin"/><Relationship Id="rId16" Type="http://schemas.openxmlformats.org/officeDocument/2006/relationships/image" Target="../media/image107.wmf"/><Relationship Id="rId15" Type="http://schemas.openxmlformats.org/officeDocument/2006/relationships/oleObject" Target="../embeddings/oleObject119.bin"/><Relationship Id="rId14" Type="http://schemas.openxmlformats.org/officeDocument/2006/relationships/image" Target="../media/image106.wmf"/><Relationship Id="rId13" Type="http://schemas.openxmlformats.org/officeDocument/2006/relationships/oleObject" Target="../embeddings/oleObject118.bin"/><Relationship Id="rId12" Type="http://schemas.openxmlformats.org/officeDocument/2006/relationships/image" Target="../media/image105.wmf"/><Relationship Id="rId11" Type="http://schemas.openxmlformats.org/officeDocument/2006/relationships/oleObject" Target="../embeddings/oleObject117.bin"/><Relationship Id="rId10" Type="http://schemas.openxmlformats.org/officeDocument/2006/relationships/image" Target="../media/image104.wmf"/><Relationship Id="rId1" Type="http://schemas.openxmlformats.org/officeDocument/2006/relationships/oleObject" Target="../embeddings/oleObject112.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28.bin"/><Relationship Id="rId8" Type="http://schemas.openxmlformats.org/officeDocument/2006/relationships/image" Target="../media/image115.wmf"/><Relationship Id="rId7" Type="http://schemas.openxmlformats.org/officeDocument/2006/relationships/oleObject" Target="../embeddings/oleObject127.bin"/><Relationship Id="rId6" Type="http://schemas.openxmlformats.org/officeDocument/2006/relationships/image" Target="../media/image114.wmf"/><Relationship Id="rId5" Type="http://schemas.openxmlformats.org/officeDocument/2006/relationships/oleObject" Target="../embeddings/oleObject126.bin"/><Relationship Id="rId4" Type="http://schemas.openxmlformats.org/officeDocument/2006/relationships/image" Target="../media/image113.wmf"/><Relationship Id="rId3" Type="http://schemas.openxmlformats.org/officeDocument/2006/relationships/oleObject" Target="../embeddings/oleObject125.bin"/><Relationship Id="rId24" Type="http://schemas.openxmlformats.org/officeDocument/2006/relationships/vmlDrawing" Target="../drawings/vmlDrawing20.vml"/><Relationship Id="rId23" Type="http://schemas.openxmlformats.org/officeDocument/2006/relationships/slideLayout" Target="../slideLayouts/slideLayout3.xml"/><Relationship Id="rId22" Type="http://schemas.openxmlformats.org/officeDocument/2006/relationships/image" Target="../media/image122.wmf"/><Relationship Id="rId21" Type="http://schemas.openxmlformats.org/officeDocument/2006/relationships/oleObject" Target="../embeddings/oleObject134.bin"/><Relationship Id="rId20" Type="http://schemas.openxmlformats.org/officeDocument/2006/relationships/image" Target="../media/image121.wmf"/><Relationship Id="rId2" Type="http://schemas.openxmlformats.org/officeDocument/2006/relationships/image" Target="../media/image112.wmf"/><Relationship Id="rId19" Type="http://schemas.openxmlformats.org/officeDocument/2006/relationships/oleObject" Target="../embeddings/oleObject133.bin"/><Relationship Id="rId18" Type="http://schemas.openxmlformats.org/officeDocument/2006/relationships/image" Target="../media/image120.wmf"/><Relationship Id="rId17" Type="http://schemas.openxmlformats.org/officeDocument/2006/relationships/oleObject" Target="../embeddings/oleObject132.bin"/><Relationship Id="rId16" Type="http://schemas.openxmlformats.org/officeDocument/2006/relationships/image" Target="../media/image119.wmf"/><Relationship Id="rId15" Type="http://schemas.openxmlformats.org/officeDocument/2006/relationships/oleObject" Target="../embeddings/oleObject131.bin"/><Relationship Id="rId14" Type="http://schemas.openxmlformats.org/officeDocument/2006/relationships/image" Target="../media/image118.wmf"/><Relationship Id="rId13" Type="http://schemas.openxmlformats.org/officeDocument/2006/relationships/oleObject" Target="../embeddings/oleObject130.bin"/><Relationship Id="rId12" Type="http://schemas.openxmlformats.org/officeDocument/2006/relationships/image" Target="../media/image117.wmf"/><Relationship Id="rId11" Type="http://schemas.openxmlformats.org/officeDocument/2006/relationships/oleObject" Target="../embeddings/oleObject129.bin"/><Relationship Id="rId10" Type="http://schemas.openxmlformats.org/officeDocument/2006/relationships/image" Target="../media/image116.wmf"/><Relationship Id="rId1" Type="http://schemas.openxmlformats.org/officeDocument/2006/relationships/oleObject" Target="../embeddings/oleObject124.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16.wmf"/><Relationship Id="rId7" Type="http://schemas.openxmlformats.org/officeDocument/2006/relationships/oleObject" Target="../embeddings/oleObject138.bin"/><Relationship Id="rId6" Type="http://schemas.openxmlformats.org/officeDocument/2006/relationships/image" Target="../media/image115.wmf"/><Relationship Id="rId5" Type="http://schemas.openxmlformats.org/officeDocument/2006/relationships/oleObject" Target="../embeddings/oleObject137.bin"/><Relationship Id="rId42" Type="http://schemas.openxmlformats.org/officeDocument/2006/relationships/vmlDrawing" Target="../drawings/vmlDrawing21.vml"/><Relationship Id="rId41" Type="http://schemas.openxmlformats.org/officeDocument/2006/relationships/slideLayout" Target="../slideLayouts/slideLayout3.xml"/><Relationship Id="rId40" Type="http://schemas.openxmlformats.org/officeDocument/2006/relationships/image" Target="../media/image132.wmf"/><Relationship Id="rId4" Type="http://schemas.openxmlformats.org/officeDocument/2006/relationships/image" Target="../media/image114.wmf"/><Relationship Id="rId39" Type="http://schemas.openxmlformats.org/officeDocument/2006/relationships/oleObject" Target="../embeddings/oleObject154.bin"/><Relationship Id="rId38" Type="http://schemas.openxmlformats.org/officeDocument/2006/relationships/image" Target="../media/image122.wmf"/><Relationship Id="rId37" Type="http://schemas.openxmlformats.org/officeDocument/2006/relationships/oleObject" Target="../embeddings/oleObject153.bin"/><Relationship Id="rId36" Type="http://schemas.openxmlformats.org/officeDocument/2006/relationships/image" Target="../media/image131.wmf"/><Relationship Id="rId35" Type="http://schemas.openxmlformats.org/officeDocument/2006/relationships/oleObject" Target="../embeddings/oleObject152.bin"/><Relationship Id="rId34" Type="http://schemas.openxmlformats.org/officeDocument/2006/relationships/image" Target="../media/image130.wmf"/><Relationship Id="rId33" Type="http://schemas.openxmlformats.org/officeDocument/2006/relationships/oleObject" Target="../embeddings/oleObject151.bin"/><Relationship Id="rId32" Type="http://schemas.openxmlformats.org/officeDocument/2006/relationships/image" Target="../media/image129.wmf"/><Relationship Id="rId31" Type="http://schemas.openxmlformats.org/officeDocument/2006/relationships/oleObject" Target="../embeddings/oleObject150.bin"/><Relationship Id="rId30" Type="http://schemas.openxmlformats.org/officeDocument/2006/relationships/image" Target="../media/image128.wmf"/><Relationship Id="rId3" Type="http://schemas.openxmlformats.org/officeDocument/2006/relationships/oleObject" Target="../embeddings/oleObject136.bin"/><Relationship Id="rId29" Type="http://schemas.openxmlformats.org/officeDocument/2006/relationships/oleObject" Target="../embeddings/oleObject149.bin"/><Relationship Id="rId28" Type="http://schemas.openxmlformats.org/officeDocument/2006/relationships/image" Target="../media/image121.wmf"/><Relationship Id="rId27" Type="http://schemas.openxmlformats.org/officeDocument/2006/relationships/oleObject" Target="../embeddings/oleObject148.bin"/><Relationship Id="rId26" Type="http://schemas.openxmlformats.org/officeDocument/2006/relationships/image" Target="../media/image127.wmf"/><Relationship Id="rId25" Type="http://schemas.openxmlformats.org/officeDocument/2006/relationships/oleObject" Target="../embeddings/oleObject147.bin"/><Relationship Id="rId24" Type="http://schemas.openxmlformats.org/officeDocument/2006/relationships/image" Target="../media/image126.wmf"/><Relationship Id="rId23" Type="http://schemas.openxmlformats.org/officeDocument/2006/relationships/oleObject" Target="../embeddings/oleObject146.bin"/><Relationship Id="rId22" Type="http://schemas.openxmlformats.org/officeDocument/2006/relationships/image" Target="../media/image125.wmf"/><Relationship Id="rId21" Type="http://schemas.openxmlformats.org/officeDocument/2006/relationships/oleObject" Target="../embeddings/oleObject145.bin"/><Relationship Id="rId20" Type="http://schemas.openxmlformats.org/officeDocument/2006/relationships/image" Target="../media/image124.wmf"/><Relationship Id="rId2" Type="http://schemas.openxmlformats.org/officeDocument/2006/relationships/image" Target="../media/image113.wmf"/><Relationship Id="rId19" Type="http://schemas.openxmlformats.org/officeDocument/2006/relationships/oleObject" Target="../embeddings/oleObject144.bin"/><Relationship Id="rId18" Type="http://schemas.openxmlformats.org/officeDocument/2006/relationships/image" Target="../media/image123.wmf"/><Relationship Id="rId17" Type="http://schemas.openxmlformats.org/officeDocument/2006/relationships/oleObject" Target="../embeddings/oleObject143.bin"/><Relationship Id="rId16" Type="http://schemas.openxmlformats.org/officeDocument/2006/relationships/image" Target="../media/image120.wmf"/><Relationship Id="rId15" Type="http://schemas.openxmlformats.org/officeDocument/2006/relationships/oleObject" Target="../embeddings/oleObject142.bin"/><Relationship Id="rId14" Type="http://schemas.openxmlformats.org/officeDocument/2006/relationships/image" Target="../media/image119.wmf"/><Relationship Id="rId13" Type="http://schemas.openxmlformats.org/officeDocument/2006/relationships/oleObject" Target="../embeddings/oleObject141.bin"/><Relationship Id="rId12" Type="http://schemas.openxmlformats.org/officeDocument/2006/relationships/image" Target="../media/image118.wmf"/><Relationship Id="rId11" Type="http://schemas.openxmlformats.org/officeDocument/2006/relationships/oleObject" Target="../embeddings/oleObject140.bin"/><Relationship Id="rId10" Type="http://schemas.openxmlformats.org/officeDocument/2006/relationships/image" Target="../media/image117.wmf"/><Relationship Id="rId1" Type="http://schemas.openxmlformats.org/officeDocument/2006/relationships/oleObject" Target="../embeddings/oleObject135.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3.xml"/><Relationship Id="rId6" Type="http://schemas.openxmlformats.org/officeDocument/2006/relationships/image" Target="../media/image135.wmf"/><Relationship Id="rId5" Type="http://schemas.openxmlformats.org/officeDocument/2006/relationships/oleObject" Target="../embeddings/oleObject156.bin"/><Relationship Id="rId4" Type="http://schemas.openxmlformats.org/officeDocument/2006/relationships/image" Target="../media/image134.wmf"/><Relationship Id="rId3" Type="http://schemas.openxmlformats.org/officeDocument/2006/relationships/oleObject" Target="../embeddings/oleObject155.bin"/><Relationship Id="rId2" Type="http://schemas.openxmlformats.org/officeDocument/2006/relationships/image" Target="../media/image133.emf"/><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3.xml"/><Relationship Id="rId2" Type="http://schemas.openxmlformats.org/officeDocument/2006/relationships/image" Target="../media/image136.wmf"/><Relationship Id="rId1" Type="http://schemas.openxmlformats.org/officeDocument/2006/relationships/oleObject" Target="../embeddings/oleObject157.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62.bin"/><Relationship Id="rId8" Type="http://schemas.openxmlformats.org/officeDocument/2006/relationships/image" Target="../media/image140.wmf"/><Relationship Id="rId7" Type="http://schemas.openxmlformats.org/officeDocument/2006/relationships/oleObject" Target="../embeddings/oleObject161.bin"/><Relationship Id="rId6" Type="http://schemas.openxmlformats.org/officeDocument/2006/relationships/image" Target="../media/image139.wmf"/><Relationship Id="rId5" Type="http://schemas.openxmlformats.org/officeDocument/2006/relationships/oleObject" Target="../embeddings/oleObject160.bin"/><Relationship Id="rId4" Type="http://schemas.openxmlformats.org/officeDocument/2006/relationships/image" Target="../media/image138.wmf"/><Relationship Id="rId3" Type="http://schemas.openxmlformats.org/officeDocument/2006/relationships/oleObject" Target="../embeddings/oleObject159.bin"/><Relationship Id="rId2" Type="http://schemas.openxmlformats.org/officeDocument/2006/relationships/image" Target="../media/image137.wmf"/><Relationship Id="rId16" Type="http://schemas.openxmlformats.org/officeDocument/2006/relationships/vmlDrawing" Target="../drawings/vmlDrawing24.vml"/><Relationship Id="rId15" Type="http://schemas.openxmlformats.org/officeDocument/2006/relationships/slideLayout" Target="../slideLayouts/slideLayout3.xml"/><Relationship Id="rId14" Type="http://schemas.openxmlformats.org/officeDocument/2006/relationships/image" Target="../media/image143.wmf"/><Relationship Id="rId13" Type="http://schemas.openxmlformats.org/officeDocument/2006/relationships/oleObject" Target="../embeddings/oleObject164.bin"/><Relationship Id="rId12" Type="http://schemas.openxmlformats.org/officeDocument/2006/relationships/image" Target="../media/image142.wmf"/><Relationship Id="rId11" Type="http://schemas.openxmlformats.org/officeDocument/2006/relationships/oleObject" Target="../embeddings/oleObject163.bin"/><Relationship Id="rId10" Type="http://schemas.openxmlformats.org/officeDocument/2006/relationships/image" Target="../media/image141.wmf"/><Relationship Id="rId1" Type="http://schemas.openxmlformats.org/officeDocument/2006/relationships/oleObject" Target="../embeddings/oleObject158.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41.wmf"/><Relationship Id="rId7" Type="http://schemas.openxmlformats.org/officeDocument/2006/relationships/oleObject" Target="../embeddings/oleObject168.bin"/><Relationship Id="rId6" Type="http://schemas.openxmlformats.org/officeDocument/2006/relationships/image" Target="../media/image140.wmf"/><Relationship Id="rId5" Type="http://schemas.openxmlformats.org/officeDocument/2006/relationships/oleObject" Target="../embeddings/oleObject167.bin"/><Relationship Id="rId4" Type="http://schemas.openxmlformats.org/officeDocument/2006/relationships/image" Target="../media/image139.wmf"/><Relationship Id="rId3" Type="http://schemas.openxmlformats.org/officeDocument/2006/relationships/oleObject" Target="../embeddings/oleObject166.bin"/><Relationship Id="rId27" Type="http://schemas.openxmlformats.org/officeDocument/2006/relationships/vmlDrawing" Target="../drawings/vmlDrawing25.vml"/><Relationship Id="rId26" Type="http://schemas.openxmlformats.org/officeDocument/2006/relationships/slideLayout" Target="../slideLayouts/slideLayout3.xml"/><Relationship Id="rId25" Type="http://schemas.openxmlformats.org/officeDocument/2006/relationships/image" Target="../media/image150.wmf"/><Relationship Id="rId24" Type="http://schemas.openxmlformats.org/officeDocument/2006/relationships/oleObject" Target="../embeddings/oleObject177.bin"/><Relationship Id="rId23" Type="http://schemas.openxmlformats.org/officeDocument/2006/relationships/image" Target="../media/image149.wmf"/><Relationship Id="rId22" Type="http://schemas.openxmlformats.org/officeDocument/2006/relationships/oleObject" Target="../embeddings/oleObject176.bin"/><Relationship Id="rId21" Type="http://schemas.openxmlformats.org/officeDocument/2006/relationships/image" Target="../media/image148.wmf"/><Relationship Id="rId20" Type="http://schemas.openxmlformats.org/officeDocument/2006/relationships/oleObject" Target="../embeddings/oleObject175.bin"/><Relationship Id="rId2" Type="http://schemas.openxmlformats.org/officeDocument/2006/relationships/image" Target="../media/image137.wmf"/><Relationship Id="rId19" Type="http://schemas.openxmlformats.org/officeDocument/2006/relationships/image" Target="../media/image147.wmf"/><Relationship Id="rId18" Type="http://schemas.openxmlformats.org/officeDocument/2006/relationships/oleObject" Target="../embeddings/oleObject174.bin"/><Relationship Id="rId17" Type="http://schemas.openxmlformats.org/officeDocument/2006/relationships/oleObject" Target="../embeddings/oleObject173.bin"/><Relationship Id="rId16" Type="http://schemas.openxmlformats.org/officeDocument/2006/relationships/image" Target="../media/image146.wmf"/><Relationship Id="rId15" Type="http://schemas.openxmlformats.org/officeDocument/2006/relationships/oleObject" Target="../embeddings/oleObject172.bin"/><Relationship Id="rId14" Type="http://schemas.openxmlformats.org/officeDocument/2006/relationships/image" Target="../media/image145.wmf"/><Relationship Id="rId13" Type="http://schemas.openxmlformats.org/officeDocument/2006/relationships/oleObject" Target="../embeddings/oleObject171.bin"/><Relationship Id="rId12" Type="http://schemas.openxmlformats.org/officeDocument/2006/relationships/image" Target="../media/image144.wmf"/><Relationship Id="rId11" Type="http://schemas.openxmlformats.org/officeDocument/2006/relationships/oleObject" Target="../embeddings/oleObject170.bin"/><Relationship Id="rId10" Type="http://schemas.openxmlformats.org/officeDocument/2006/relationships/image" Target="../media/image142.wmf"/><Relationship Id="rId1" Type="http://schemas.openxmlformats.org/officeDocument/2006/relationships/oleObject" Target="../embeddings/oleObject165.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4" Type="http://schemas.openxmlformats.org/officeDocument/2006/relationships/vmlDrawing" Target="../drawings/vmlDrawing1.vml"/><Relationship Id="rId23" Type="http://schemas.openxmlformats.org/officeDocument/2006/relationships/slideLayout" Target="../slideLayouts/slideLayout3.xml"/><Relationship Id="rId22" Type="http://schemas.openxmlformats.org/officeDocument/2006/relationships/image" Target="../media/image12.wmf"/><Relationship Id="rId21" Type="http://schemas.openxmlformats.org/officeDocument/2006/relationships/oleObject" Target="../embeddings/oleObject11.bin"/><Relationship Id="rId20" Type="http://schemas.openxmlformats.org/officeDocument/2006/relationships/image" Target="../media/image11.wmf"/><Relationship Id="rId2" Type="http://schemas.openxmlformats.org/officeDocument/2006/relationships/image" Target="../media/image2.wmf"/><Relationship Id="rId19" Type="http://schemas.openxmlformats.org/officeDocument/2006/relationships/oleObject" Target="../embeddings/oleObject10.bin"/><Relationship Id="rId18" Type="http://schemas.openxmlformats.org/officeDocument/2006/relationships/image" Target="../media/image10.wmf"/><Relationship Id="rId17" Type="http://schemas.openxmlformats.org/officeDocument/2006/relationships/oleObject" Target="../embeddings/oleObject9.bin"/><Relationship Id="rId16" Type="http://schemas.openxmlformats.org/officeDocument/2006/relationships/image" Target="../media/image9.wmf"/><Relationship Id="rId15" Type="http://schemas.openxmlformats.org/officeDocument/2006/relationships/oleObject" Target="../embeddings/oleObject8.bin"/><Relationship Id="rId14" Type="http://schemas.openxmlformats.org/officeDocument/2006/relationships/image" Target="../media/image8.wmf"/><Relationship Id="rId13" Type="http://schemas.openxmlformats.org/officeDocument/2006/relationships/oleObject" Target="../embeddings/oleObject7.bin"/><Relationship Id="rId12" Type="http://schemas.openxmlformats.org/officeDocument/2006/relationships/image" Target="../media/image7.wmf"/><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82.bin"/><Relationship Id="rId8" Type="http://schemas.openxmlformats.org/officeDocument/2006/relationships/image" Target="../media/image141.wmf"/><Relationship Id="rId7" Type="http://schemas.openxmlformats.org/officeDocument/2006/relationships/oleObject" Target="../embeddings/oleObject181.bin"/><Relationship Id="rId6" Type="http://schemas.openxmlformats.org/officeDocument/2006/relationships/image" Target="../media/image140.wmf"/><Relationship Id="rId5" Type="http://schemas.openxmlformats.org/officeDocument/2006/relationships/oleObject" Target="../embeddings/oleObject180.bin"/><Relationship Id="rId4" Type="http://schemas.openxmlformats.org/officeDocument/2006/relationships/image" Target="../media/image139.wmf"/><Relationship Id="rId32" Type="http://schemas.openxmlformats.org/officeDocument/2006/relationships/vmlDrawing" Target="../drawings/vmlDrawing26.vml"/><Relationship Id="rId31" Type="http://schemas.openxmlformats.org/officeDocument/2006/relationships/slideLayout" Target="../slideLayouts/slideLayout3.xml"/><Relationship Id="rId30" Type="http://schemas.openxmlformats.org/officeDocument/2006/relationships/image" Target="../media/image157.wmf"/><Relationship Id="rId3" Type="http://schemas.openxmlformats.org/officeDocument/2006/relationships/oleObject" Target="../embeddings/oleObject179.bin"/><Relationship Id="rId29" Type="http://schemas.openxmlformats.org/officeDocument/2006/relationships/oleObject" Target="../embeddings/oleObject192.bin"/><Relationship Id="rId28" Type="http://schemas.openxmlformats.org/officeDocument/2006/relationships/image" Target="../media/image156.wmf"/><Relationship Id="rId27" Type="http://schemas.openxmlformats.org/officeDocument/2006/relationships/oleObject" Target="../embeddings/oleObject191.bin"/><Relationship Id="rId26" Type="http://schemas.openxmlformats.org/officeDocument/2006/relationships/image" Target="../media/image155.wmf"/><Relationship Id="rId25" Type="http://schemas.openxmlformats.org/officeDocument/2006/relationships/oleObject" Target="../embeddings/oleObject190.bin"/><Relationship Id="rId24" Type="http://schemas.openxmlformats.org/officeDocument/2006/relationships/image" Target="../media/image154.wmf"/><Relationship Id="rId23" Type="http://schemas.openxmlformats.org/officeDocument/2006/relationships/oleObject" Target="../embeddings/oleObject189.bin"/><Relationship Id="rId22" Type="http://schemas.openxmlformats.org/officeDocument/2006/relationships/image" Target="../media/image153.wmf"/><Relationship Id="rId21" Type="http://schemas.openxmlformats.org/officeDocument/2006/relationships/oleObject" Target="../embeddings/oleObject188.bin"/><Relationship Id="rId20" Type="http://schemas.openxmlformats.org/officeDocument/2006/relationships/image" Target="../media/image152.wmf"/><Relationship Id="rId2" Type="http://schemas.openxmlformats.org/officeDocument/2006/relationships/image" Target="../media/image137.wmf"/><Relationship Id="rId19" Type="http://schemas.openxmlformats.org/officeDocument/2006/relationships/oleObject" Target="../embeddings/oleObject187.bin"/><Relationship Id="rId18" Type="http://schemas.openxmlformats.org/officeDocument/2006/relationships/image" Target="../media/image148.wmf"/><Relationship Id="rId17" Type="http://schemas.openxmlformats.org/officeDocument/2006/relationships/oleObject" Target="../embeddings/oleObject186.bin"/><Relationship Id="rId16" Type="http://schemas.openxmlformats.org/officeDocument/2006/relationships/image" Target="../media/image147.wmf"/><Relationship Id="rId15" Type="http://schemas.openxmlformats.org/officeDocument/2006/relationships/oleObject" Target="../embeddings/oleObject185.bin"/><Relationship Id="rId14" Type="http://schemas.openxmlformats.org/officeDocument/2006/relationships/image" Target="../media/image146.wmf"/><Relationship Id="rId13" Type="http://schemas.openxmlformats.org/officeDocument/2006/relationships/oleObject" Target="../embeddings/oleObject184.bin"/><Relationship Id="rId12" Type="http://schemas.openxmlformats.org/officeDocument/2006/relationships/image" Target="../media/image151.wmf"/><Relationship Id="rId11" Type="http://schemas.openxmlformats.org/officeDocument/2006/relationships/oleObject" Target="../embeddings/oleObject183.bin"/><Relationship Id="rId10" Type="http://schemas.openxmlformats.org/officeDocument/2006/relationships/image" Target="../media/image142.wmf"/><Relationship Id="rId1" Type="http://schemas.openxmlformats.org/officeDocument/2006/relationships/oleObject" Target="../embeddings/oleObject178.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3.xml"/><Relationship Id="rId2" Type="http://schemas.openxmlformats.org/officeDocument/2006/relationships/image" Target="../media/image158.wmf"/><Relationship Id="rId1" Type="http://schemas.openxmlformats.org/officeDocument/2006/relationships/oleObject" Target="../embeddings/oleObject193.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3.xml"/><Relationship Id="rId2" Type="http://schemas.openxmlformats.org/officeDocument/2006/relationships/image" Target="../media/image159.wmf"/><Relationship Id="rId1" Type="http://schemas.openxmlformats.org/officeDocument/2006/relationships/oleObject" Target="../embeddings/oleObject194.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0.emf"/><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3.xml"/><Relationship Id="rId2" Type="http://schemas.openxmlformats.org/officeDocument/2006/relationships/image" Target="../media/image161.wmf"/><Relationship Id="rId1" Type="http://schemas.openxmlformats.org/officeDocument/2006/relationships/oleObject" Target="../embeddings/oleObject195.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165.wmf"/><Relationship Id="rId7" Type="http://schemas.openxmlformats.org/officeDocument/2006/relationships/oleObject" Target="../embeddings/oleObject199.bin"/><Relationship Id="rId6" Type="http://schemas.openxmlformats.org/officeDocument/2006/relationships/image" Target="../media/image164.wmf"/><Relationship Id="rId5" Type="http://schemas.openxmlformats.org/officeDocument/2006/relationships/oleObject" Target="../embeddings/oleObject198.bin"/><Relationship Id="rId4" Type="http://schemas.openxmlformats.org/officeDocument/2006/relationships/image" Target="../media/image163.wmf"/><Relationship Id="rId3" Type="http://schemas.openxmlformats.org/officeDocument/2006/relationships/oleObject" Target="../embeddings/oleObject197.bin"/><Relationship Id="rId2" Type="http://schemas.openxmlformats.org/officeDocument/2006/relationships/image" Target="../media/image162.wmf"/><Relationship Id="rId14" Type="http://schemas.openxmlformats.org/officeDocument/2006/relationships/vmlDrawing" Target="../drawings/vmlDrawing30.vml"/><Relationship Id="rId13" Type="http://schemas.openxmlformats.org/officeDocument/2006/relationships/slideLayout" Target="../slideLayouts/slideLayout3.xml"/><Relationship Id="rId12" Type="http://schemas.openxmlformats.org/officeDocument/2006/relationships/image" Target="../media/image167.wmf"/><Relationship Id="rId11" Type="http://schemas.openxmlformats.org/officeDocument/2006/relationships/oleObject" Target="../embeddings/oleObject201.bin"/><Relationship Id="rId10" Type="http://schemas.openxmlformats.org/officeDocument/2006/relationships/image" Target="../media/image166.wmf"/><Relationship Id="rId1" Type="http://schemas.openxmlformats.org/officeDocument/2006/relationships/oleObject" Target="../embeddings/oleObject196.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3.xml"/><Relationship Id="rId4" Type="http://schemas.openxmlformats.org/officeDocument/2006/relationships/image" Target="../media/image169.wmf"/><Relationship Id="rId3" Type="http://schemas.openxmlformats.org/officeDocument/2006/relationships/oleObject" Target="../embeddings/oleObject203.bin"/><Relationship Id="rId2" Type="http://schemas.openxmlformats.org/officeDocument/2006/relationships/image" Target="../media/image168.wmf"/><Relationship Id="rId1" Type="http://schemas.openxmlformats.org/officeDocument/2006/relationships/oleObject" Target="../embeddings/oleObject20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73.wmf"/><Relationship Id="rId7" Type="http://schemas.openxmlformats.org/officeDocument/2006/relationships/oleObject" Target="../embeddings/oleObject207.bin"/><Relationship Id="rId6" Type="http://schemas.openxmlformats.org/officeDocument/2006/relationships/image" Target="../media/image172.wmf"/><Relationship Id="rId5" Type="http://schemas.openxmlformats.org/officeDocument/2006/relationships/oleObject" Target="../embeddings/oleObject206.bin"/><Relationship Id="rId4" Type="http://schemas.openxmlformats.org/officeDocument/2006/relationships/image" Target="../media/image171.wmf"/><Relationship Id="rId3" Type="http://schemas.openxmlformats.org/officeDocument/2006/relationships/oleObject" Target="../embeddings/oleObject205.bin"/><Relationship Id="rId2" Type="http://schemas.openxmlformats.org/officeDocument/2006/relationships/image" Target="../media/image170.wmf"/><Relationship Id="rId10" Type="http://schemas.openxmlformats.org/officeDocument/2006/relationships/vmlDrawing" Target="../drawings/vmlDrawing32.vml"/><Relationship Id="rId1" Type="http://schemas.openxmlformats.org/officeDocument/2006/relationships/oleObject" Target="../embeddings/oleObject204.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6.wmf"/><Relationship Id="rId7" Type="http://schemas.openxmlformats.org/officeDocument/2006/relationships/oleObject" Target="../embeddings/oleObject15.bin"/><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wmf"/><Relationship Id="rId16" Type="http://schemas.openxmlformats.org/officeDocument/2006/relationships/vmlDrawing" Target="../drawings/vmlDrawing2.vml"/><Relationship Id="rId15" Type="http://schemas.openxmlformats.org/officeDocument/2006/relationships/slideLayout" Target="../slideLayouts/slideLayout3.xml"/><Relationship Id="rId14" Type="http://schemas.openxmlformats.org/officeDocument/2006/relationships/image" Target="../media/image19.wmf"/><Relationship Id="rId13" Type="http://schemas.openxmlformats.org/officeDocument/2006/relationships/oleObject" Target="../embeddings/oleObject18.bin"/><Relationship Id="rId12" Type="http://schemas.openxmlformats.org/officeDocument/2006/relationships/image" Target="../media/image18.wmf"/><Relationship Id="rId11" Type="http://schemas.openxmlformats.org/officeDocument/2006/relationships/oleObject" Target="../embeddings/oleObject17.bin"/><Relationship Id="rId10" Type="http://schemas.openxmlformats.org/officeDocument/2006/relationships/image" Target="../media/image17.wmf"/><Relationship Id="rId1"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3.wmf"/><Relationship Id="rId7" Type="http://schemas.openxmlformats.org/officeDocument/2006/relationships/oleObject" Target="../embeddings/oleObject22.bin"/><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 Id="rId3" Type="http://schemas.openxmlformats.org/officeDocument/2006/relationships/oleObject" Target="../embeddings/oleObject20.bin"/><Relationship Id="rId2" Type="http://schemas.openxmlformats.org/officeDocument/2006/relationships/image" Target="../media/image20.wmf"/><Relationship Id="rId12" Type="http://schemas.openxmlformats.org/officeDocument/2006/relationships/vmlDrawing" Target="../drawings/vmlDrawing3.vml"/><Relationship Id="rId11" Type="http://schemas.openxmlformats.org/officeDocument/2006/relationships/slideLayout" Target="../slideLayouts/slideLayout3.xml"/><Relationship Id="rId10" Type="http://schemas.openxmlformats.org/officeDocument/2006/relationships/image" Target="../media/image24.wmf"/><Relationship Id="rId1"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8.wmf"/><Relationship Id="rId7" Type="http://schemas.openxmlformats.org/officeDocument/2006/relationships/oleObject" Target="../embeddings/oleObject27.bin"/><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 Id="rId3" Type="http://schemas.openxmlformats.org/officeDocument/2006/relationships/oleObject" Target="../embeddings/oleObject25.bin"/><Relationship Id="rId2" Type="http://schemas.openxmlformats.org/officeDocument/2006/relationships/image" Target="../media/image25.wmf"/><Relationship Id="rId10" Type="http://schemas.openxmlformats.org/officeDocument/2006/relationships/vmlDrawing" Target="../drawings/vmlDrawing4.vml"/><Relationship Id="rId1"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3.xml"/><Relationship Id="rId6" Type="http://schemas.openxmlformats.org/officeDocument/2006/relationships/image" Target="../media/image31.wmf"/><Relationship Id="rId5" Type="http://schemas.openxmlformats.org/officeDocument/2006/relationships/oleObject" Target="../embeddings/oleObject30.bin"/><Relationship Id="rId4" Type="http://schemas.openxmlformats.org/officeDocument/2006/relationships/image" Target="../media/image30.wmf"/><Relationship Id="rId3" Type="http://schemas.openxmlformats.org/officeDocument/2006/relationships/oleObject" Target="../embeddings/oleObject29.bin"/><Relationship Id="rId2" Type="http://schemas.openxmlformats.org/officeDocument/2006/relationships/image" Target="../media/image29.wmf"/><Relationship Id="rId1"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5.wmf"/><Relationship Id="rId7" Type="http://schemas.openxmlformats.org/officeDocument/2006/relationships/oleObject" Target="../embeddings/oleObject34.bin"/><Relationship Id="rId6" Type="http://schemas.openxmlformats.org/officeDocument/2006/relationships/image" Target="../media/image34.wmf"/><Relationship Id="rId5" Type="http://schemas.openxmlformats.org/officeDocument/2006/relationships/oleObject" Target="../embeddings/oleObject33.bin"/><Relationship Id="rId4" Type="http://schemas.openxmlformats.org/officeDocument/2006/relationships/image" Target="../media/image33.wmf"/><Relationship Id="rId3" Type="http://schemas.openxmlformats.org/officeDocument/2006/relationships/oleObject" Target="../embeddings/oleObject32.bin"/><Relationship Id="rId2" Type="http://schemas.openxmlformats.org/officeDocument/2006/relationships/image" Target="../media/image32.wmf"/><Relationship Id="rId10" Type="http://schemas.openxmlformats.org/officeDocument/2006/relationships/vmlDrawing" Target="../drawings/vmlDrawing6.vml"/><Relationship Id="rId1"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39.wmf"/><Relationship Id="rId7" Type="http://schemas.openxmlformats.org/officeDocument/2006/relationships/oleObject" Target="../embeddings/oleObject38.bin"/><Relationship Id="rId6" Type="http://schemas.openxmlformats.org/officeDocument/2006/relationships/image" Target="../media/image38.wmf"/><Relationship Id="rId5" Type="http://schemas.openxmlformats.org/officeDocument/2006/relationships/oleObject" Target="../embeddings/oleObject37.bin"/><Relationship Id="rId4" Type="http://schemas.openxmlformats.org/officeDocument/2006/relationships/image" Target="../media/image37.wmf"/><Relationship Id="rId3" Type="http://schemas.openxmlformats.org/officeDocument/2006/relationships/oleObject" Target="../embeddings/oleObject36.bin"/><Relationship Id="rId2" Type="http://schemas.openxmlformats.org/officeDocument/2006/relationships/image" Target="../media/image36.wmf"/><Relationship Id="rId12" Type="http://schemas.openxmlformats.org/officeDocument/2006/relationships/vmlDrawing" Target="../drawings/vmlDrawing7.vml"/><Relationship Id="rId11" Type="http://schemas.openxmlformats.org/officeDocument/2006/relationships/slideLayout" Target="../slideLayouts/slideLayout3.xml"/><Relationship Id="rId10" Type="http://schemas.openxmlformats.org/officeDocument/2006/relationships/image" Target="../media/image40.wmf"/><Relationship Id="rId1" Type="http://schemas.openxmlformats.org/officeDocument/2006/relationships/oleObject" Target="../embeddings/oleObject3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039495" y="1830070"/>
            <a:ext cx="9827260" cy="1882140"/>
          </a:xfrm>
        </p:spPr>
        <p:txBody>
          <a:bodyPr rtlCol="0" anchor="ctr">
            <a:normAutofit/>
          </a:bodyPr>
          <a:lstStyle/>
          <a:p>
            <a:pPr algn="ctr">
              <a:lnSpc>
                <a:spcPct val="150000"/>
              </a:lnSpc>
            </a:pPr>
            <a:r>
              <a:rPr lang="en-US" altLang="zh-CN" sz="3600" b="1" dirty="0">
                <a:solidFill>
                  <a:schemeClr val="accent6">
                    <a:lumMod val="50000"/>
                  </a:schemeClr>
                </a:solidFill>
                <a:uFillTx/>
              </a:rPr>
              <a:t>  </a:t>
            </a:r>
            <a:r>
              <a:rPr b="1" dirty="0">
                <a:solidFill>
                  <a:schemeClr val="accent6">
                    <a:lumMod val="50000"/>
                  </a:schemeClr>
                </a:solidFill>
                <a:uFillTx/>
              </a:rPr>
              <a:t>“FAST”主动反射面的形状调节</a:t>
            </a:r>
            <a:r>
              <a:rPr lang="zh-CN" sz="6000" b="1" dirty="0">
                <a:solidFill>
                  <a:schemeClr val="accent6">
                    <a:lumMod val="50000"/>
                  </a:schemeClr>
                </a:solidFill>
                <a:uFillTx/>
              </a:rPr>
              <a:t>  </a:t>
            </a:r>
            <a:r>
              <a:rPr lang="zh-CN" sz="3600" b="1" dirty="0">
                <a:solidFill>
                  <a:schemeClr val="accent6">
                    <a:lumMod val="50000"/>
                  </a:schemeClr>
                </a:solidFill>
                <a:uFillTx/>
              </a:rPr>
              <a:t>              </a:t>
            </a:r>
            <a:endParaRPr lang="zh-CN" altLang="en-US" sz="2800" b="1" dirty="0">
              <a:solidFill>
                <a:schemeClr val="accent6">
                  <a:lumMod val="50000"/>
                </a:schemeClr>
              </a:solidFill>
              <a:uFillTx/>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19" name="对象 18">
            <a:hlinkClick r:id="" action="ppaction://ole?verb="/>
          </p:cNvPr>
          <p:cNvGraphicFramePr>
            <a:graphicFrameLocks noChangeAspect="1"/>
          </p:cNvGraphicFramePr>
          <p:nvPr/>
        </p:nvGraphicFramePr>
        <p:xfrm>
          <a:off x="1092200" y="1610678"/>
          <a:ext cx="1440180" cy="480060"/>
        </p:xfrm>
        <a:graphic>
          <a:graphicData uri="http://schemas.openxmlformats.org/presentationml/2006/ole">
            <mc:AlternateContent xmlns:mc="http://schemas.openxmlformats.org/markup-compatibility/2006">
              <mc:Choice xmlns:v="urn:schemas-microsoft-com:vml" Requires="v">
                <p:oleObj spid="_x0000_s21" name="" r:id="rId1" imgW="685800" imgH="228600" progId="Equation.KSEE3">
                  <p:embed/>
                </p:oleObj>
              </mc:Choice>
              <mc:Fallback>
                <p:oleObj name="" r:id="rId1" imgW="685800" imgH="228600" progId="Equation.KSEE3">
                  <p:embed/>
                  <p:pic>
                    <p:nvPicPr>
                      <p:cNvPr id="0" name="图片 1024"/>
                      <p:cNvPicPr/>
                      <p:nvPr/>
                    </p:nvPicPr>
                    <p:blipFill>
                      <a:blip r:embed="rId2"/>
                      <a:stretch>
                        <a:fillRect/>
                      </a:stretch>
                    </p:blipFill>
                    <p:spPr>
                      <a:xfrm>
                        <a:off x="1092200" y="1610678"/>
                        <a:ext cx="1440180" cy="48006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4160838" y="1420178"/>
          <a:ext cx="1892935" cy="613410"/>
        </p:xfrm>
        <a:graphic>
          <a:graphicData uri="http://schemas.openxmlformats.org/presentationml/2006/ole">
            <mc:AlternateContent xmlns:mc="http://schemas.openxmlformats.org/markup-compatibility/2006">
              <mc:Choice xmlns:v="urn:schemas-microsoft-com:vml" Requires="v">
                <p:oleObj spid="_x0000_s23" name="" r:id="rId3" imgW="901700" imgH="292100" progId="Equation.KSEE3">
                  <p:embed/>
                </p:oleObj>
              </mc:Choice>
              <mc:Fallback>
                <p:oleObj name="" r:id="rId3" imgW="901700" imgH="292100" progId="Equation.KSEE3">
                  <p:embed/>
                  <p:pic>
                    <p:nvPicPr>
                      <p:cNvPr id="0" name="图片 1024"/>
                      <p:cNvPicPr/>
                      <p:nvPr/>
                    </p:nvPicPr>
                    <p:blipFill>
                      <a:blip r:embed="rId4"/>
                      <a:stretch>
                        <a:fillRect/>
                      </a:stretch>
                    </p:blipFill>
                    <p:spPr>
                      <a:xfrm>
                        <a:off x="4160838" y="1420178"/>
                        <a:ext cx="1892935" cy="61341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1003300" y="2169478"/>
          <a:ext cx="4933950" cy="1066800"/>
        </p:xfrm>
        <a:graphic>
          <a:graphicData uri="http://schemas.openxmlformats.org/presentationml/2006/ole">
            <mc:AlternateContent xmlns:mc="http://schemas.openxmlformats.org/markup-compatibility/2006">
              <mc:Choice xmlns:v="urn:schemas-microsoft-com:vml" Requires="v">
                <p:oleObj spid="_x0000_s4" name="" r:id="rId5" imgW="2349500" imgH="508000" progId="Equation.KSEE3">
                  <p:embed/>
                </p:oleObj>
              </mc:Choice>
              <mc:Fallback>
                <p:oleObj name="" r:id="rId5" imgW="2349500" imgH="508000" progId="Equation.KSEE3">
                  <p:embed/>
                  <p:pic>
                    <p:nvPicPr>
                      <p:cNvPr id="0" name="图片 1024"/>
                      <p:cNvPicPr/>
                      <p:nvPr/>
                    </p:nvPicPr>
                    <p:blipFill>
                      <a:blip r:embed="rId6"/>
                      <a:stretch>
                        <a:fillRect/>
                      </a:stretch>
                    </p:blipFill>
                    <p:spPr>
                      <a:xfrm>
                        <a:off x="1003300" y="2169478"/>
                        <a:ext cx="4933950" cy="10668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034733" y="3374073"/>
          <a:ext cx="1275080" cy="639445"/>
        </p:xfrm>
        <a:graphic>
          <a:graphicData uri="http://schemas.openxmlformats.org/presentationml/2006/ole">
            <mc:AlternateContent xmlns:mc="http://schemas.openxmlformats.org/markup-compatibility/2006">
              <mc:Choice xmlns:v="urn:schemas-microsoft-com:vml" Requires="v">
                <p:oleObj spid="_x0000_s7" name="" r:id="rId7" imgW="584200" imgH="292100" progId="Equation.KSEE3">
                  <p:embed/>
                </p:oleObj>
              </mc:Choice>
              <mc:Fallback>
                <p:oleObj name="" r:id="rId7" imgW="584200" imgH="292100" progId="Equation.KSEE3">
                  <p:embed/>
                  <p:pic>
                    <p:nvPicPr>
                      <p:cNvPr id="0" name="图片 1024"/>
                      <p:cNvPicPr/>
                      <p:nvPr/>
                    </p:nvPicPr>
                    <p:blipFill>
                      <a:blip r:embed="rId8"/>
                      <a:stretch>
                        <a:fillRect/>
                      </a:stretch>
                    </p:blipFill>
                    <p:spPr>
                      <a:xfrm>
                        <a:off x="1034733" y="3374073"/>
                        <a:ext cx="1275080" cy="63944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678305" y="4510088"/>
          <a:ext cx="1663065" cy="387985"/>
        </p:xfrm>
        <a:graphic>
          <a:graphicData uri="http://schemas.openxmlformats.org/presentationml/2006/ole">
            <mc:AlternateContent xmlns:mc="http://schemas.openxmlformats.org/markup-compatibility/2006">
              <mc:Choice xmlns:v="urn:schemas-microsoft-com:vml" Requires="v">
                <p:oleObj spid="_x0000_s11" name="" r:id="rId9" imgW="762000" imgH="177165" progId="Equation.KSEE3">
                  <p:embed/>
                </p:oleObj>
              </mc:Choice>
              <mc:Fallback>
                <p:oleObj name="" r:id="rId9" imgW="762000" imgH="177165" progId="Equation.KSEE3">
                  <p:embed/>
                  <p:pic>
                    <p:nvPicPr>
                      <p:cNvPr id="0" name="图片 1024"/>
                      <p:cNvPicPr/>
                      <p:nvPr/>
                    </p:nvPicPr>
                    <p:blipFill>
                      <a:blip r:embed="rId10"/>
                      <a:stretch>
                        <a:fillRect/>
                      </a:stretch>
                    </p:blipFill>
                    <p:spPr>
                      <a:xfrm>
                        <a:off x="1678305" y="4510088"/>
                        <a:ext cx="1663065" cy="387985"/>
                      </a:xfrm>
                      <a:prstGeom prst="rect">
                        <a:avLst/>
                      </a:prstGeom>
                    </p:spPr>
                  </p:pic>
                </p:oleObj>
              </mc:Fallback>
            </mc:AlternateContent>
          </a:graphicData>
        </a:graphic>
      </p:graphicFrame>
      <p:sp>
        <p:nvSpPr>
          <p:cNvPr id="16" name="文本框 15"/>
          <p:cNvSpPr txBox="1"/>
          <p:nvPr/>
        </p:nvSpPr>
        <p:spPr>
          <a:xfrm>
            <a:off x="670560" y="4080510"/>
            <a:ext cx="94488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解得：</a:t>
            </a:r>
            <a:endParaRPr lang="zh-CN" altLang="en-US">
              <a:latin typeface="Arial" panose="020B0604020202020204" pitchFamily="34" charset="0"/>
              <a:ea typeface="宋体" panose="02010600030101010101" pitchFamily="2" charset="-122"/>
              <a:sym typeface="+mn-ea"/>
            </a:endParaRPr>
          </a:p>
        </p:txBody>
      </p:sp>
      <p:graphicFrame>
        <p:nvGraphicFramePr>
          <p:cNvPr id="20" name="对象 19">
            <a:hlinkClick r:id="" action="ppaction://ole?verb="/>
          </p:cNvPr>
          <p:cNvGraphicFramePr>
            <a:graphicFrameLocks noChangeAspect="1"/>
          </p:cNvGraphicFramePr>
          <p:nvPr/>
        </p:nvGraphicFramePr>
        <p:xfrm>
          <a:off x="4445000" y="4448493"/>
          <a:ext cx="2880995" cy="445135"/>
        </p:xfrm>
        <a:graphic>
          <a:graphicData uri="http://schemas.openxmlformats.org/presentationml/2006/ole">
            <mc:AlternateContent xmlns:mc="http://schemas.openxmlformats.org/markup-compatibility/2006">
              <mc:Choice xmlns:v="urn:schemas-microsoft-com:vml" Requires="v">
                <p:oleObj spid="_x0000_s24" name="" r:id="rId11" imgW="1320165" imgH="203200" progId="Equation.KSEE3">
                  <p:embed/>
                </p:oleObj>
              </mc:Choice>
              <mc:Fallback>
                <p:oleObj name="" r:id="rId11" imgW="1320165" imgH="203200" progId="Equation.KSEE3">
                  <p:embed/>
                  <p:pic>
                    <p:nvPicPr>
                      <p:cNvPr id="0" name="图片 1024"/>
                      <p:cNvPicPr/>
                      <p:nvPr/>
                    </p:nvPicPr>
                    <p:blipFill>
                      <a:blip r:embed="rId12"/>
                      <a:stretch>
                        <a:fillRect/>
                      </a:stretch>
                    </p:blipFill>
                    <p:spPr>
                      <a:xfrm>
                        <a:off x="4445000" y="4448493"/>
                        <a:ext cx="2880995" cy="445135"/>
                      </a:xfrm>
                      <a:prstGeom prst="rect">
                        <a:avLst/>
                      </a:prstGeom>
                    </p:spPr>
                  </p:pic>
                </p:oleObj>
              </mc:Fallback>
            </mc:AlternateContent>
          </a:graphicData>
        </a:graphic>
      </p:graphicFrame>
      <p:sp>
        <p:nvSpPr>
          <p:cNvPr id="26" name="文本框 25"/>
          <p:cNvSpPr txBox="1"/>
          <p:nvPr/>
        </p:nvSpPr>
        <p:spPr>
          <a:xfrm>
            <a:off x="661035" y="5190490"/>
            <a:ext cx="537591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形变区域有</a:t>
            </a:r>
            <a:r>
              <a:rPr lang="en-US" altLang="zh-CN">
                <a:latin typeface="Arial" panose="020B0604020202020204" pitchFamily="34" charset="0"/>
                <a:ea typeface="宋体" panose="02010600030101010101" pitchFamily="2" charset="-122"/>
                <a:sym typeface="+mn-ea"/>
              </a:rPr>
              <a:t>706</a:t>
            </a:r>
            <a:r>
              <a:rPr lang="zh-CN" altLang="en-US">
                <a:latin typeface="Arial" panose="020B0604020202020204" pitchFamily="34" charset="0"/>
                <a:ea typeface="宋体" panose="02010600030101010101" pitchFamily="2" charset="-122"/>
                <a:sym typeface="+mn-ea"/>
              </a:rPr>
              <a:t>个主索</a:t>
            </a:r>
            <a:r>
              <a:rPr lang="zh-CN" altLang="en-US">
                <a:latin typeface="Arial" panose="020B0604020202020204" pitchFamily="34" charset="0"/>
                <a:ea typeface="宋体" panose="02010600030101010101" pitchFamily="2" charset="-122"/>
                <a:sym typeface="+mn-ea"/>
              </a:rPr>
              <a:t>节点</a:t>
            </a:r>
            <a:endParaRPr lang="zh-CN" altLang="en-US">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a:t>
            </a:r>
            <a:r>
              <a:rPr lang="zh-CN" altLang="en-US" sz="4000">
                <a:solidFill>
                  <a:schemeClr val="bg1"/>
                </a:solidFill>
                <a:latin typeface="宋体" panose="02010600030101010101" pitchFamily="2" charset="-122"/>
                <a:ea typeface="宋体" panose="02010600030101010101" pitchFamily="2" charset="-122"/>
              </a:rPr>
              <a:t>三种方法的</a:t>
            </a:r>
            <a:r>
              <a:rPr lang="zh-CN" altLang="en-US" sz="4000">
                <a:solidFill>
                  <a:schemeClr val="bg1"/>
                </a:solidFill>
                <a:latin typeface="宋体" panose="02010600030101010101" pitchFamily="2" charset="-122"/>
                <a:ea typeface="宋体" panose="02010600030101010101" pitchFamily="2" charset="-122"/>
              </a:rPr>
              <a:t>结果图</a:t>
            </a:r>
            <a:endParaRPr lang="zh-CN" altLang="en-US" sz="4000">
              <a:solidFill>
                <a:schemeClr val="bg1"/>
              </a:solidFill>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565275" y="1280160"/>
            <a:ext cx="7905750" cy="4307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2188845"/>
            <a:ext cx="18554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入射光线</a:t>
            </a:r>
            <a:r>
              <a:rPr lang="zh-CN" altLang="en-US">
                <a:latin typeface="Arial" panose="020B0604020202020204" pitchFamily="34" charset="0"/>
                <a:ea typeface="宋体" panose="02010600030101010101" pitchFamily="2" charset="-122"/>
              </a:rPr>
              <a:t>方向</a:t>
            </a:r>
            <a:endParaRPr lang="zh-CN" altLang="en-US">
              <a:latin typeface="Arial" panose="020B0604020202020204" pitchFamily="34" charset="0"/>
              <a:ea typeface="宋体" panose="02010600030101010101" pitchFamily="2" charset="-122"/>
            </a:endParaRPr>
          </a:p>
        </p:txBody>
      </p:sp>
      <p:sp>
        <p:nvSpPr>
          <p:cNvPr id="7" name="文本框 3"/>
          <p:cNvSpPr txBox="1"/>
          <p:nvPr/>
        </p:nvSpPr>
        <p:spPr>
          <a:xfrm>
            <a:off x="717550" y="2899410"/>
            <a:ext cx="1037209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a:t>
            </a:r>
            <a:r>
              <a:rPr lang="zh-CN" altLang="en-US">
                <a:latin typeface="Arial" panose="020B0604020202020204" pitchFamily="34" charset="0"/>
                <a:ea typeface="宋体" panose="02010600030101010101" pitchFamily="2" charset="-122"/>
              </a:rPr>
              <a:t>方向</a:t>
            </a:r>
            <a:endParaRPr lang="zh-CN" altLang="en-US">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2883853" y="2188845"/>
          <a:ext cx="3200400" cy="404495"/>
        </p:xfrm>
        <a:graphic>
          <a:graphicData uri="http://schemas.openxmlformats.org/presentationml/2006/ole">
            <mc:AlternateContent xmlns:mc="http://schemas.openxmlformats.org/markup-compatibility/2006">
              <mc:Choice xmlns:v="urn:schemas-microsoft-com:vml" Requires="v">
                <p:oleObj spid="_x0000_s4" name="" r:id="rId1" imgW="1816100" imgH="228600" progId="Equation.KSEE3">
                  <p:embed/>
                </p:oleObj>
              </mc:Choice>
              <mc:Fallback>
                <p:oleObj name="" r:id="rId1" imgW="1816100" imgH="228600" progId="Equation.KSEE3">
                  <p:embed/>
                  <p:pic>
                    <p:nvPicPr>
                      <p:cNvPr id="0" name="图片 1024"/>
                      <p:cNvPicPr/>
                      <p:nvPr/>
                    </p:nvPicPr>
                    <p:blipFill>
                      <a:blip r:embed="rId2"/>
                      <a:stretch>
                        <a:fillRect/>
                      </a:stretch>
                    </p:blipFill>
                    <p:spPr>
                      <a:xfrm>
                        <a:off x="2883853" y="2188845"/>
                        <a:ext cx="3200400" cy="404495"/>
                      </a:xfrm>
                      <a:prstGeom prst="rect">
                        <a:avLst/>
                      </a:prstGeom>
                    </p:spPr>
                  </p:pic>
                </p:oleObj>
              </mc:Fallback>
            </mc:AlternateContent>
          </a:graphicData>
        </a:graphic>
      </p:graphicFrame>
      <p:sp>
        <p:nvSpPr>
          <p:cNvPr id="11" name="文本框 3"/>
          <p:cNvSpPr txBox="1"/>
          <p:nvPr/>
        </p:nvSpPr>
        <p:spPr>
          <a:xfrm>
            <a:off x="717550" y="1358265"/>
            <a:ext cx="10315575" cy="64516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3600">
                <a:latin typeface="Arial" panose="020B0604020202020204" pitchFamily="34" charset="0"/>
                <a:ea typeface="宋体" panose="02010600030101010101" pitchFamily="2" charset="-122"/>
              </a:rPr>
              <a:t>抛物面方程的</a:t>
            </a:r>
            <a:r>
              <a:rPr lang="zh-CN" altLang="en-US" sz="3600">
                <a:latin typeface="Arial" panose="020B0604020202020204" pitchFamily="34" charset="0"/>
                <a:ea typeface="宋体" panose="02010600030101010101" pitchFamily="2" charset="-122"/>
              </a:rPr>
              <a:t>确定</a:t>
            </a:r>
            <a:endParaRPr lang="zh-CN" altLang="en-US" sz="3600">
              <a:latin typeface="Arial" panose="020B0604020202020204" pitchFamily="34" charset="0"/>
              <a:ea typeface="宋体" panose="02010600030101010101" pitchFamily="2" charset="-122"/>
            </a:endParaRPr>
          </a:p>
        </p:txBody>
      </p:sp>
      <p:graphicFrame>
        <p:nvGraphicFramePr>
          <p:cNvPr id="18" name="对象 17">
            <a:hlinkClick r:id="" action="ppaction://ole?verb="/>
          </p:cNvPr>
          <p:cNvGraphicFramePr>
            <a:graphicFrameLocks noChangeAspect="1"/>
          </p:cNvGraphicFramePr>
          <p:nvPr/>
        </p:nvGraphicFramePr>
        <p:xfrm>
          <a:off x="2883853" y="2907665"/>
          <a:ext cx="3782060" cy="360045"/>
        </p:xfrm>
        <a:graphic>
          <a:graphicData uri="http://schemas.openxmlformats.org/presentationml/2006/ole">
            <mc:AlternateContent xmlns:mc="http://schemas.openxmlformats.org/markup-compatibility/2006">
              <mc:Choice xmlns:v="urn:schemas-microsoft-com:vml" Requires="v">
                <p:oleObj spid="_x0000_s19" name="" r:id="rId3" imgW="2145665" imgH="203200" progId="Equation.KSEE3">
                  <p:embed/>
                </p:oleObj>
              </mc:Choice>
              <mc:Fallback>
                <p:oleObj name="" r:id="rId3" imgW="2145665" imgH="203200" progId="Equation.KSEE3">
                  <p:embed/>
                  <p:pic>
                    <p:nvPicPr>
                      <p:cNvPr id="0" name="图片 1024"/>
                      <p:cNvPicPr/>
                      <p:nvPr/>
                    </p:nvPicPr>
                    <p:blipFill>
                      <a:blip r:embed="rId4"/>
                      <a:stretch>
                        <a:fillRect/>
                      </a:stretch>
                    </p:blipFill>
                    <p:spPr>
                      <a:xfrm>
                        <a:off x="2883853" y="2907665"/>
                        <a:ext cx="3782060" cy="360045"/>
                      </a:xfrm>
                      <a:prstGeom prst="rect">
                        <a:avLst/>
                      </a:prstGeom>
                    </p:spPr>
                  </p:pic>
                </p:oleObj>
              </mc:Fallback>
            </mc:AlternateContent>
          </a:graphicData>
        </a:graphic>
      </p:graphicFrame>
      <p:cxnSp>
        <p:nvCxnSpPr>
          <p:cNvPr id="20" name="直接箭头连接符 19"/>
          <p:cNvCxnSpPr/>
          <p:nvPr/>
        </p:nvCxnSpPr>
        <p:spPr>
          <a:xfrm>
            <a:off x="7082155" y="4109085"/>
            <a:ext cx="3790315" cy="317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0020300" y="2281555"/>
            <a:ext cx="0" cy="18211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856423" y="3948748"/>
          <a:ext cx="2513965" cy="329565"/>
        </p:xfrm>
        <a:graphic>
          <a:graphicData uri="http://schemas.openxmlformats.org/presentationml/2006/ole">
            <mc:AlternateContent xmlns:mc="http://schemas.openxmlformats.org/markup-compatibility/2006">
              <mc:Choice xmlns:v="urn:schemas-microsoft-com:vml" Requires="v">
                <p:oleObj spid="_x0000_s23" name="" r:id="rId5" imgW="1752600" imgH="228600" progId="Equation.KSEE3">
                  <p:embed/>
                </p:oleObj>
              </mc:Choice>
              <mc:Fallback>
                <p:oleObj name="" r:id="rId5" imgW="1752600" imgH="228600" progId="Equation.KSEE3">
                  <p:embed/>
                  <p:pic>
                    <p:nvPicPr>
                      <p:cNvPr id="0" name="图片 1024"/>
                      <p:cNvPicPr/>
                      <p:nvPr/>
                    </p:nvPicPr>
                    <p:blipFill>
                      <a:blip r:embed="rId6"/>
                      <a:stretch>
                        <a:fillRect/>
                      </a:stretch>
                    </p:blipFill>
                    <p:spPr>
                      <a:xfrm>
                        <a:off x="1856423" y="3948748"/>
                        <a:ext cx="2513965" cy="329565"/>
                      </a:xfrm>
                      <a:prstGeom prst="rect">
                        <a:avLst/>
                      </a:prstGeom>
                    </p:spPr>
                  </p:pic>
                </p:oleObj>
              </mc:Fallback>
            </mc:AlternateContent>
          </a:graphicData>
        </a:graphic>
      </p:graphicFrame>
      <p:sp>
        <p:nvSpPr>
          <p:cNvPr id="25" name="左弧形箭头 24"/>
          <p:cNvSpPr/>
          <p:nvPr/>
        </p:nvSpPr>
        <p:spPr>
          <a:xfrm>
            <a:off x="9578975" y="3958590"/>
            <a:ext cx="123825" cy="288290"/>
          </a:xfrm>
          <a:prstGeom prst="curvedRightArrow">
            <a:avLst/>
          </a:prstGeom>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任意多边形 23"/>
          <p:cNvSpPr/>
          <p:nvPr/>
        </p:nvSpPr>
        <p:spPr>
          <a:xfrm>
            <a:off x="7730490" y="3086100"/>
            <a:ext cx="2597150" cy="996950"/>
          </a:xfrm>
          <a:custGeom>
            <a:avLst/>
            <a:gdLst>
              <a:gd name="connisteX0" fmla="*/ 0 w 2597150"/>
              <a:gd name="connsiteY0" fmla="*/ 997161 h 997161"/>
              <a:gd name="connisteX1" fmla="*/ 38100 w 2597150"/>
              <a:gd name="connsiteY1" fmla="*/ 930486 h 997161"/>
              <a:gd name="connisteX2" fmla="*/ 66675 w 2597150"/>
              <a:gd name="connsiteY2" fmla="*/ 853651 h 997161"/>
              <a:gd name="connisteX3" fmla="*/ 114935 w 2597150"/>
              <a:gd name="connsiteY3" fmla="*/ 786341 h 997161"/>
              <a:gd name="connisteX4" fmla="*/ 153035 w 2597150"/>
              <a:gd name="connsiteY4" fmla="*/ 719666 h 997161"/>
              <a:gd name="connisteX5" fmla="*/ 191770 w 2597150"/>
              <a:gd name="connsiteY5" fmla="*/ 652356 h 997161"/>
              <a:gd name="connisteX6" fmla="*/ 239395 w 2597150"/>
              <a:gd name="connsiteY6" fmla="*/ 575521 h 997161"/>
              <a:gd name="connisteX7" fmla="*/ 297180 w 2597150"/>
              <a:gd name="connsiteY7" fmla="*/ 508846 h 997161"/>
              <a:gd name="connisteX8" fmla="*/ 363855 w 2597150"/>
              <a:gd name="connsiteY8" fmla="*/ 460586 h 997161"/>
              <a:gd name="connisteX9" fmla="*/ 440690 w 2597150"/>
              <a:gd name="connsiteY9" fmla="*/ 422486 h 997161"/>
              <a:gd name="connisteX10" fmla="*/ 508000 w 2597150"/>
              <a:gd name="connsiteY10" fmla="*/ 403436 h 997161"/>
              <a:gd name="connisteX11" fmla="*/ 584835 w 2597150"/>
              <a:gd name="connsiteY11" fmla="*/ 374226 h 997161"/>
              <a:gd name="connisteX12" fmla="*/ 651510 w 2597150"/>
              <a:gd name="connsiteY12" fmla="*/ 345651 h 997161"/>
              <a:gd name="connisteX13" fmla="*/ 737870 w 2597150"/>
              <a:gd name="connsiteY13" fmla="*/ 326601 h 997161"/>
              <a:gd name="connisteX14" fmla="*/ 814705 w 2597150"/>
              <a:gd name="connsiteY14" fmla="*/ 307551 h 997161"/>
              <a:gd name="connisteX15" fmla="*/ 881380 w 2597150"/>
              <a:gd name="connsiteY15" fmla="*/ 287866 h 997161"/>
              <a:gd name="connisteX16" fmla="*/ 967740 w 2597150"/>
              <a:gd name="connsiteY16" fmla="*/ 278341 h 997161"/>
              <a:gd name="connisteX17" fmla="*/ 1054100 w 2597150"/>
              <a:gd name="connsiteY17" fmla="*/ 259291 h 997161"/>
              <a:gd name="connisteX18" fmla="*/ 1140460 w 2597150"/>
              <a:gd name="connsiteY18" fmla="*/ 240241 h 997161"/>
              <a:gd name="connisteX19" fmla="*/ 1217295 w 2597150"/>
              <a:gd name="connsiteY19" fmla="*/ 221191 h 997161"/>
              <a:gd name="connisteX20" fmla="*/ 1294130 w 2597150"/>
              <a:gd name="connsiteY20" fmla="*/ 202141 h 997161"/>
              <a:gd name="connisteX21" fmla="*/ 1360805 w 2597150"/>
              <a:gd name="connsiteY21" fmla="*/ 182456 h 997161"/>
              <a:gd name="connisteX22" fmla="*/ 1428115 w 2597150"/>
              <a:gd name="connsiteY22" fmla="*/ 163406 h 997161"/>
              <a:gd name="connisteX23" fmla="*/ 1504950 w 2597150"/>
              <a:gd name="connsiteY23" fmla="*/ 134831 h 997161"/>
              <a:gd name="connisteX24" fmla="*/ 1581150 w 2597150"/>
              <a:gd name="connsiteY24" fmla="*/ 115781 h 997161"/>
              <a:gd name="connisteX25" fmla="*/ 1657985 w 2597150"/>
              <a:gd name="connsiteY25" fmla="*/ 106256 h 997161"/>
              <a:gd name="connisteX26" fmla="*/ 1734820 w 2597150"/>
              <a:gd name="connsiteY26" fmla="*/ 86571 h 997161"/>
              <a:gd name="connisteX27" fmla="*/ 1802130 w 2597150"/>
              <a:gd name="connsiteY27" fmla="*/ 67521 h 997161"/>
              <a:gd name="connisteX28" fmla="*/ 1868805 w 2597150"/>
              <a:gd name="connsiteY28" fmla="*/ 57996 h 997161"/>
              <a:gd name="connisteX29" fmla="*/ 1936115 w 2597150"/>
              <a:gd name="connsiteY29" fmla="*/ 57996 h 997161"/>
              <a:gd name="connisteX30" fmla="*/ 2002790 w 2597150"/>
              <a:gd name="connsiteY30" fmla="*/ 48471 h 997161"/>
              <a:gd name="connisteX31" fmla="*/ 2079625 w 2597150"/>
              <a:gd name="connsiteY31" fmla="*/ 38946 h 997161"/>
              <a:gd name="connisteX32" fmla="*/ 2156460 w 2597150"/>
              <a:gd name="connsiteY32" fmla="*/ 29421 h 997161"/>
              <a:gd name="connisteX33" fmla="*/ 2223770 w 2597150"/>
              <a:gd name="connsiteY33" fmla="*/ 19896 h 997161"/>
              <a:gd name="connisteX34" fmla="*/ 2290445 w 2597150"/>
              <a:gd name="connsiteY34" fmla="*/ 10371 h 997161"/>
              <a:gd name="connisteX35" fmla="*/ 2357755 w 2597150"/>
              <a:gd name="connsiteY35" fmla="*/ 846 h 997161"/>
              <a:gd name="connisteX36" fmla="*/ 2434590 w 2597150"/>
              <a:gd name="connsiteY36" fmla="*/ 846 h 997161"/>
              <a:gd name="connisteX37" fmla="*/ 2520950 w 2597150"/>
              <a:gd name="connsiteY37" fmla="*/ 846 h 997161"/>
              <a:gd name="connisteX38" fmla="*/ 2597150 w 2597150"/>
              <a:gd name="connsiteY38" fmla="*/ 846 h 99716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Lst>
            <a:rect l="l" t="t" r="r" b="b"/>
            <a:pathLst>
              <a:path w="2597150" h="997162">
                <a:moveTo>
                  <a:pt x="0" y="997162"/>
                </a:moveTo>
                <a:cubicBezTo>
                  <a:pt x="6985" y="985097"/>
                  <a:pt x="24765" y="959062"/>
                  <a:pt x="38100" y="930487"/>
                </a:cubicBezTo>
                <a:cubicBezTo>
                  <a:pt x="51435" y="901912"/>
                  <a:pt x="51435" y="882227"/>
                  <a:pt x="66675" y="853652"/>
                </a:cubicBezTo>
                <a:cubicBezTo>
                  <a:pt x="81915" y="825077"/>
                  <a:pt x="97790" y="813012"/>
                  <a:pt x="114935" y="786342"/>
                </a:cubicBezTo>
                <a:cubicBezTo>
                  <a:pt x="132080" y="759672"/>
                  <a:pt x="137795" y="746337"/>
                  <a:pt x="153035" y="719667"/>
                </a:cubicBezTo>
                <a:cubicBezTo>
                  <a:pt x="168275" y="692997"/>
                  <a:pt x="174625" y="680932"/>
                  <a:pt x="191770" y="652357"/>
                </a:cubicBezTo>
                <a:cubicBezTo>
                  <a:pt x="208915" y="623782"/>
                  <a:pt x="218440" y="604097"/>
                  <a:pt x="239395" y="575522"/>
                </a:cubicBezTo>
                <a:cubicBezTo>
                  <a:pt x="260350" y="546947"/>
                  <a:pt x="272415" y="531707"/>
                  <a:pt x="297180" y="508847"/>
                </a:cubicBezTo>
                <a:cubicBezTo>
                  <a:pt x="321945" y="485987"/>
                  <a:pt x="335280" y="477732"/>
                  <a:pt x="363855" y="460587"/>
                </a:cubicBezTo>
                <a:cubicBezTo>
                  <a:pt x="392430" y="443442"/>
                  <a:pt x="412115" y="433917"/>
                  <a:pt x="440690" y="422487"/>
                </a:cubicBezTo>
                <a:cubicBezTo>
                  <a:pt x="469265" y="411057"/>
                  <a:pt x="479425" y="412962"/>
                  <a:pt x="508000" y="403437"/>
                </a:cubicBezTo>
                <a:cubicBezTo>
                  <a:pt x="536575" y="393912"/>
                  <a:pt x="556260" y="385657"/>
                  <a:pt x="584835" y="374227"/>
                </a:cubicBezTo>
                <a:cubicBezTo>
                  <a:pt x="613410" y="362797"/>
                  <a:pt x="621030" y="355177"/>
                  <a:pt x="651510" y="345652"/>
                </a:cubicBezTo>
                <a:cubicBezTo>
                  <a:pt x="681990" y="336127"/>
                  <a:pt x="705485" y="334222"/>
                  <a:pt x="737870" y="326602"/>
                </a:cubicBezTo>
                <a:cubicBezTo>
                  <a:pt x="770255" y="318982"/>
                  <a:pt x="786130" y="315172"/>
                  <a:pt x="814705" y="307552"/>
                </a:cubicBezTo>
                <a:cubicBezTo>
                  <a:pt x="843280" y="299932"/>
                  <a:pt x="850900" y="293582"/>
                  <a:pt x="881380" y="287867"/>
                </a:cubicBezTo>
                <a:cubicBezTo>
                  <a:pt x="911860" y="282152"/>
                  <a:pt x="933450" y="284057"/>
                  <a:pt x="967740" y="278342"/>
                </a:cubicBezTo>
                <a:cubicBezTo>
                  <a:pt x="1002030" y="272627"/>
                  <a:pt x="1019810" y="266912"/>
                  <a:pt x="1054100" y="259292"/>
                </a:cubicBezTo>
                <a:cubicBezTo>
                  <a:pt x="1088390" y="251672"/>
                  <a:pt x="1108075" y="247862"/>
                  <a:pt x="1140460" y="240242"/>
                </a:cubicBezTo>
                <a:cubicBezTo>
                  <a:pt x="1172845" y="232622"/>
                  <a:pt x="1186815" y="228812"/>
                  <a:pt x="1217295" y="221192"/>
                </a:cubicBezTo>
                <a:cubicBezTo>
                  <a:pt x="1247775" y="213572"/>
                  <a:pt x="1265555" y="209762"/>
                  <a:pt x="1294130" y="202142"/>
                </a:cubicBezTo>
                <a:cubicBezTo>
                  <a:pt x="1322705" y="194522"/>
                  <a:pt x="1334135" y="190077"/>
                  <a:pt x="1360805" y="182457"/>
                </a:cubicBezTo>
                <a:cubicBezTo>
                  <a:pt x="1387475" y="174837"/>
                  <a:pt x="1399540" y="172932"/>
                  <a:pt x="1428115" y="163407"/>
                </a:cubicBezTo>
                <a:cubicBezTo>
                  <a:pt x="1456690" y="153882"/>
                  <a:pt x="1474470" y="144357"/>
                  <a:pt x="1504950" y="134832"/>
                </a:cubicBezTo>
                <a:cubicBezTo>
                  <a:pt x="1535430" y="125307"/>
                  <a:pt x="1550670" y="121497"/>
                  <a:pt x="1581150" y="115782"/>
                </a:cubicBezTo>
                <a:cubicBezTo>
                  <a:pt x="1611630" y="110067"/>
                  <a:pt x="1627505" y="111972"/>
                  <a:pt x="1657985" y="106257"/>
                </a:cubicBezTo>
                <a:cubicBezTo>
                  <a:pt x="1688465" y="100542"/>
                  <a:pt x="1706245" y="94192"/>
                  <a:pt x="1734820" y="86572"/>
                </a:cubicBezTo>
                <a:cubicBezTo>
                  <a:pt x="1763395" y="78952"/>
                  <a:pt x="1775460" y="73237"/>
                  <a:pt x="1802130" y="67522"/>
                </a:cubicBezTo>
                <a:cubicBezTo>
                  <a:pt x="1828800" y="61807"/>
                  <a:pt x="1842135" y="59902"/>
                  <a:pt x="1868805" y="57997"/>
                </a:cubicBezTo>
                <a:cubicBezTo>
                  <a:pt x="1895475" y="56092"/>
                  <a:pt x="1909445" y="59902"/>
                  <a:pt x="1936115" y="57997"/>
                </a:cubicBezTo>
                <a:cubicBezTo>
                  <a:pt x="1962785" y="56092"/>
                  <a:pt x="1974215" y="52282"/>
                  <a:pt x="2002790" y="48472"/>
                </a:cubicBezTo>
                <a:cubicBezTo>
                  <a:pt x="2031365" y="44662"/>
                  <a:pt x="2049145" y="42757"/>
                  <a:pt x="2079625" y="38947"/>
                </a:cubicBezTo>
                <a:cubicBezTo>
                  <a:pt x="2110105" y="35137"/>
                  <a:pt x="2127885" y="33232"/>
                  <a:pt x="2156460" y="29422"/>
                </a:cubicBezTo>
                <a:cubicBezTo>
                  <a:pt x="2185035" y="25612"/>
                  <a:pt x="2197100" y="23707"/>
                  <a:pt x="2223770" y="19897"/>
                </a:cubicBezTo>
                <a:cubicBezTo>
                  <a:pt x="2250440" y="16087"/>
                  <a:pt x="2263775" y="14182"/>
                  <a:pt x="2290445" y="10372"/>
                </a:cubicBezTo>
                <a:cubicBezTo>
                  <a:pt x="2317115" y="6562"/>
                  <a:pt x="2329180" y="2752"/>
                  <a:pt x="2357755" y="847"/>
                </a:cubicBezTo>
                <a:cubicBezTo>
                  <a:pt x="2386330" y="-1058"/>
                  <a:pt x="2402205" y="847"/>
                  <a:pt x="2434590" y="847"/>
                </a:cubicBezTo>
                <a:cubicBezTo>
                  <a:pt x="2466975" y="847"/>
                  <a:pt x="2488565" y="847"/>
                  <a:pt x="2520950" y="847"/>
                </a:cubicBezTo>
                <a:cubicBezTo>
                  <a:pt x="2553335" y="847"/>
                  <a:pt x="2583815" y="847"/>
                  <a:pt x="2597150" y="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3"/>
          <p:cNvSpPr txBox="1"/>
          <p:nvPr/>
        </p:nvSpPr>
        <p:spPr>
          <a:xfrm>
            <a:off x="716915" y="3429000"/>
            <a:ext cx="521716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抛物面轴方向为</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时，抛物面方程为</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30" name="对象 29">
            <a:hlinkClick r:id="" action="ppaction://ole?verb="/>
          </p:cNvPr>
          <p:cNvGraphicFramePr>
            <a:graphicFrameLocks noChangeAspect="1"/>
          </p:cNvGraphicFramePr>
          <p:nvPr/>
        </p:nvGraphicFramePr>
        <p:xfrm>
          <a:off x="2655888" y="3434715"/>
          <a:ext cx="1187450" cy="360045"/>
        </p:xfrm>
        <a:graphic>
          <a:graphicData uri="http://schemas.openxmlformats.org/presentationml/2006/ole">
            <mc:AlternateContent xmlns:mc="http://schemas.openxmlformats.org/markup-compatibility/2006">
              <mc:Choice xmlns:v="urn:schemas-microsoft-com:vml" Requires="v">
                <p:oleObj spid="_x0000_s31" name="" r:id="rId7" imgW="673100" imgH="203200" progId="Equation.KSEE3">
                  <p:embed/>
                </p:oleObj>
              </mc:Choice>
              <mc:Fallback>
                <p:oleObj name="" r:id="rId7" imgW="673100" imgH="203200" progId="Equation.KSEE3">
                  <p:embed/>
                  <p:pic>
                    <p:nvPicPr>
                      <p:cNvPr id="0" name="图片 1024"/>
                      <p:cNvPicPr/>
                      <p:nvPr/>
                    </p:nvPicPr>
                    <p:blipFill>
                      <a:blip r:embed="rId8"/>
                      <a:stretch>
                        <a:fillRect/>
                      </a:stretch>
                    </p:blipFill>
                    <p:spPr>
                      <a:xfrm>
                        <a:off x="2655888" y="3434715"/>
                        <a:ext cx="1187450" cy="360045"/>
                      </a:xfrm>
                      <a:prstGeom prst="rect">
                        <a:avLst/>
                      </a:prstGeom>
                    </p:spPr>
                  </p:pic>
                </p:oleObj>
              </mc:Fallback>
            </mc:AlternateContent>
          </a:graphicData>
        </a:graphic>
      </p:graphicFrame>
      <p:sp>
        <p:nvSpPr>
          <p:cNvPr id="32" name="文本框 3"/>
          <p:cNvSpPr txBox="1"/>
          <p:nvPr/>
        </p:nvSpPr>
        <p:spPr>
          <a:xfrm>
            <a:off x="717550" y="4345305"/>
            <a:ext cx="401574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抛物面轴方向为</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时，</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33" name="对象 32">
            <a:hlinkClick r:id="" action="ppaction://ole?verb="/>
          </p:cNvPr>
          <p:cNvGraphicFramePr>
            <a:graphicFrameLocks noChangeAspect="1"/>
          </p:cNvGraphicFramePr>
          <p:nvPr/>
        </p:nvGraphicFramePr>
        <p:xfrm>
          <a:off x="11089323" y="3958590"/>
          <a:ext cx="269240" cy="360045"/>
        </p:xfrm>
        <a:graphic>
          <a:graphicData uri="http://schemas.openxmlformats.org/presentationml/2006/ole">
            <mc:AlternateContent xmlns:mc="http://schemas.openxmlformats.org/markup-compatibility/2006">
              <mc:Choice xmlns:v="urn:schemas-microsoft-com:vml" Requires="v">
                <p:oleObj spid="_x0000_s34" name="" r:id="rId9" imgW="152400" imgH="203200" progId="Equation.KSEE3">
                  <p:embed/>
                </p:oleObj>
              </mc:Choice>
              <mc:Fallback>
                <p:oleObj name="" r:id="rId9" imgW="152400" imgH="203200" progId="Equation.KSEE3">
                  <p:embed/>
                  <p:pic>
                    <p:nvPicPr>
                      <p:cNvPr id="0" name="图片 1024"/>
                      <p:cNvPicPr/>
                      <p:nvPr/>
                    </p:nvPicPr>
                    <p:blipFill>
                      <a:blip r:embed="rId10"/>
                      <a:stretch>
                        <a:fillRect/>
                      </a:stretch>
                    </p:blipFill>
                    <p:spPr>
                      <a:xfrm>
                        <a:off x="11089323" y="3958590"/>
                        <a:ext cx="269240" cy="360045"/>
                      </a:xfrm>
                      <a:prstGeom prst="rect">
                        <a:avLst/>
                      </a:prstGeom>
                    </p:spPr>
                  </p:pic>
                </p:oleObj>
              </mc:Fallback>
            </mc:AlternateContent>
          </a:graphicData>
        </a:graphic>
      </p:graphicFrame>
      <p:sp>
        <p:nvSpPr>
          <p:cNvPr id="35" name="椭圆 34"/>
          <p:cNvSpPr/>
          <p:nvPr/>
        </p:nvSpPr>
        <p:spPr>
          <a:xfrm>
            <a:off x="8558530" y="3352165"/>
            <a:ext cx="10033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6" name="对象 35">
            <a:hlinkClick r:id="" action="ppaction://ole?verb="/>
          </p:cNvPr>
          <p:cNvGraphicFramePr>
            <a:graphicFrameLocks noChangeAspect="1"/>
          </p:cNvGraphicFramePr>
          <p:nvPr/>
        </p:nvGraphicFramePr>
        <p:xfrm>
          <a:off x="8288973" y="3004185"/>
          <a:ext cx="269240" cy="360045"/>
        </p:xfrm>
        <a:graphic>
          <a:graphicData uri="http://schemas.openxmlformats.org/presentationml/2006/ole">
            <mc:AlternateContent xmlns:mc="http://schemas.openxmlformats.org/markup-compatibility/2006">
              <mc:Choice xmlns:v="urn:schemas-microsoft-com:vml" Requires="v">
                <p:oleObj spid="_x0000_s37" name="" r:id="rId11" imgW="152400" imgH="203200" progId="Equation.KSEE3">
                  <p:embed/>
                </p:oleObj>
              </mc:Choice>
              <mc:Fallback>
                <p:oleObj name="" r:id="rId11" imgW="152400" imgH="203200" progId="Equation.KSEE3">
                  <p:embed/>
                  <p:pic>
                    <p:nvPicPr>
                      <p:cNvPr id="0" name="图片 1024"/>
                      <p:cNvPicPr/>
                      <p:nvPr/>
                    </p:nvPicPr>
                    <p:blipFill>
                      <a:blip r:embed="rId12"/>
                      <a:stretch>
                        <a:fillRect/>
                      </a:stretch>
                    </p:blipFill>
                    <p:spPr>
                      <a:xfrm>
                        <a:off x="8288973" y="3004185"/>
                        <a:ext cx="269240" cy="360045"/>
                      </a:xfrm>
                      <a:prstGeom prst="rect">
                        <a:avLst/>
                      </a:prstGeom>
                    </p:spPr>
                  </p:pic>
                </p:oleObj>
              </mc:Fallback>
            </mc:AlternateContent>
          </a:graphicData>
        </a:graphic>
      </p:graphicFrame>
      <p:cxnSp>
        <p:nvCxnSpPr>
          <p:cNvPr id="38" name="直接连接符 37"/>
          <p:cNvCxnSpPr>
            <a:stCxn id="35" idx="0"/>
          </p:cNvCxnSpPr>
          <p:nvPr/>
        </p:nvCxnSpPr>
        <p:spPr>
          <a:xfrm flipH="1">
            <a:off x="8606155" y="3352165"/>
            <a:ext cx="2540" cy="7854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9" name="对象 38">
            <a:hlinkClick r:id="" action="ppaction://ole?verb="/>
          </p:cNvPr>
          <p:cNvGraphicFramePr>
            <a:graphicFrameLocks noChangeAspect="1"/>
          </p:cNvGraphicFramePr>
          <p:nvPr/>
        </p:nvGraphicFramePr>
        <p:xfrm>
          <a:off x="9981883" y="4163378"/>
          <a:ext cx="224790" cy="247650"/>
        </p:xfrm>
        <a:graphic>
          <a:graphicData uri="http://schemas.openxmlformats.org/presentationml/2006/ole">
            <mc:AlternateContent xmlns:mc="http://schemas.openxmlformats.org/markup-compatibility/2006">
              <mc:Choice xmlns:v="urn:schemas-microsoft-com:vml" Requires="v">
                <p:oleObj spid="_x0000_s40" name="" r:id="rId13" imgW="127000" imgH="139700" progId="Equation.KSEE3">
                  <p:embed/>
                </p:oleObj>
              </mc:Choice>
              <mc:Fallback>
                <p:oleObj name="" r:id="rId13" imgW="127000" imgH="139700" progId="Equation.KSEE3">
                  <p:embed/>
                  <p:pic>
                    <p:nvPicPr>
                      <p:cNvPr id="0" name="图片 1024"/>
                      <p:cNvPicPr/>
                      <p:nvPr/>
                    </p:nvPicPr>
                    <p:blipFill>
                      <a:blip r:embed="rId14"/>
                      <a:stretch>
                        <a:fillRect/>
                      </a:stretch>
                    </p:blipFill>
                    <p:spPr>
                      <a:xfrm>
                        <a:off x="9981883" y="4163378"/>
                        <a:ext cx="224790" cy="24765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8473758" y="4171950"/>
          <a:ext cx="269240" cy="292735"/>
        </p:xfrm>
        <a:graphic>
          <a:graphicData uri="http://schemas.openxmlformats.org/presentationml/2006/ole">
            <mc:AlternateContent xmlns:mc="http://schemas.openxmlformats.org/markup-compatibility/2006">
              <mc:Choice xmlns:v="urn:schemas-microsoft-com:vml" Requires="v">
                <p:oleObj spid="_x0000_s42" name="" r:id="rId15" imgW="152400" imgH="165100" progId="Equation.KSEE3">
                  <p:embed/>
                </p:oleObj>
              </mc:Choice>
              <mc:Fallback>
                <p:oleObj name="" r:id="rId15" imgW="152400" imgH="165100" progId="Equation.KSEE3">
                  <p:embed/>
                  <p:pic>
                    <p:nvPicPr>
                      <p:cNvPr id="0" name="图片 1024"/>
                      <p:cNvPicPr/>
                      <p:nvPr/>
                    </p:nvPicPr>
                    <p:blipFill>
                      <a:blip r:embed="rId16"/>
                      <a:stretch>
                        <a:fillRect/>
                      </a:stretch>
                    </p:blipFill>
                    <p:spPr>
                      <a:xfrm>
                        <a:off x="8473758" y="4171950"/>
                        <a:ext cx="269240" cy="292735"/>
                      </a:xfrm>
                      <a:prstGeom prst="rect">
                        <a:avLst/>
                      </a:prstGeom>
                    </p:spPr>
                  </p:pic>
                </p:oleObj>
              </mc:Fallback>
            </mc:AlternateContent>
          </a:graphicData>
        </a:graphic>
      </p:graphicFrame>
      <p:sp>
        <p:nvSpPr>
          <p:cNvPr id="44" name="椭圆 43"/>
          <p:cNvSpPr/>
          <p:nvPr/>
        </p:nvSpPr>
        <p:spPr>
          <a:xfrm>
            <a:off x="8567420" y="4080510"/>
            <a:ext cx="8572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5" name="对象 44">
            <a:hlinkClick r:id="" action="ppaction://ole?verb="/>
          </p:cNvPr>
          <p:cNvGraphicFramePr>
            <a:graphicFrameLocks noChangeAspect="1"/>
          </p:cNvGraphicFramePr>
          <p:nvPr/>
        </p:nvGraphicFramePr>
        <p:xfrm>
          <a:off x="2733993" y="4353560"/>
          <a:ext cx="269240" cy="360045"/>
        </p:xfrm>
        <a:graphic>
          <a:graphicData uri="http://schemas.openxmlformats.org/presentationml/2006/ole">
            <mc:AlternateContent xmlns:mc="http://schemas.openxmlformats.org/markup-compatibility/2006">
              <mc:Choice xmlns:v="urn:schemas-microsoft-com:vml" Requires="v">
                <p:oleObj spid="_x0000_s46" name="" r:id="rId17" imgW="152400" imgH="203200" progId="Equation.KSEE3">
                  <p:embed/>
                </p:oleObj>
              </mc:Choice>
              <mc:Fallback>
                <p:oleObj name="" r:id="rId17" imgW="152400" imgH="203200" progId="Equation.KSEE3">
                  <p:embed/>
                  <p:pic>
                    <p:nvPicPr>
                      <p:cNvPr id="0" name="图片 1024"/>
                      <p:cNvPicPr/>
                      <p:nvPr/>
                    </p:nvPicPr>
                    <p:blipFill>
                      <a:blip r:embed="rId10"/>
                      <a:stretch>
                        <a:fillRect/>
                      </a:stretch>
                    </p:blipFill>
                    <p:spPr>
                      <a:xfrm>
                        <a:off x="2733993" y="4353560"/>
                        <a:ext cx="269240" cy="360045"/>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590358" y="4920933"/>
          <a:ext cx="1293495" cy="366395"/>
        </p:xfrm>
        <a:graphic>
          <a:graphicData uri="http://schemas.openxmlformats.org/presentationml/2006/ole">
            <mc:AlternateContent xmlns:mc="http://schemas.openxmlformats.org/markup-compatibility/2006">
              <mc:Choice xmlns:v="urn:schemas-microsoft-com:vml" Requires="v">
                <p:oleObj spid="_x0000_s48" name="" r:id="rId18" imgW="901700" imgH="254000" progId="Equation.KSEE3">
                  <p:embed/>
                </p:oleObj>
              </mc:Choice>
              <mc:Fallback>
                <p:oleObj name="" r:id="rId18" imgW="901700" imgH="254000" progId="Equation.KSEE3">
                  <p:embed/>
                  <p:pic>
                    <p:nvPicPr>
                      <p:cNvPr id="0" name="图片 1024"/>
                      <p:cNvPicPr/>
                      <p:nvPr/>
                    </p:nvPicPr>
                    <p:blipFill>
                      <a:blip r:embed="rId19"/>
                      <a:stretch>
                        <a:fillRect/>
                      </a:stretch>
                    </p:blipFill>
                    <p:spPr>
                      <a:xfrm>
                        <a:off x="1590358" y="4920933"/>
                        <a:ext cx="1293495" cy="36639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4219893" y="4975543"/>
          <a:ext cx="1330325" cy="366395"/>
        </p:xfrm>
        <a:graphic>
          <a:graphicData uri="http://schemas.openxmlformats.org/presentationml/2006/ole">
            <mc:AlternateContent xmlns:mc="http://schemas.openxmlformats.org/markup-compatibility/2006">
              <mc:Choice xmlns:v="urn:schemas-microsoft-com:vml" Requires="v">
                <p:oleObj spid="_x0000_s50" name="" r:id="rId20" imgW="927100" imgH="254000" progId="Equation.KSEE3">
                  <p:embed/>
                </p:oleObj>
              </mc:Choice>
              <mc:Fallback>
                <p:oleObj name="" r:id="rId20" imgW="927100" imgH="254000" progId="Equation.KSEE3">
                  <p:embed/>
                  <p:pic>
                    <p:nvPicPr>
                      <p:cNvPr id="0" name="图片 1024"/>
                      <p:cNvPicPr/>
                      <p:nvPr/>
                    </p:nvPicPr>
                    <p:blipFill>
                      <a:blip r:embed="rId21"/>
                      <a:stretch>
                        <a:fillRect/>
                      </a:stretch>
                    </p:blipFill>
                    <p:spPr>
                      <a:xfrm>
                        <a:off x="4219893" y="4975543"/>
                        <a:ext cx="1330325" cy="36639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1" name="文本框 3"/>
          <p:cNvSpPr txBox="1"/>
          <p:nvPr/>
        </p:nvSpPr>
        <p:spPr>
          <a:xfrm>
            <a:off x="717550" y="1300480"/>
            <a:ext cx="10315575" cy="64516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3600">
                <a:latin typeface="Arial" panose="020B0604020202020204" pitchFamily="34" charset="0"/>
                <a:ea typeface="宋体" panose="02010600030101010101" pitchFamily="2" charset="-122"/>
              </a:rPr>
              <a:t>抛物面方程的</a:t>
            </a:r>
            <a:r>
              <a:rPr lang="zh-CN" altLang="en-US" sz="3600">
                <a:latin typeface="Arial" panose="020B0604020202020204" pitchFamily="34" charset="0"/>
                <a:ea typeface="宋体" panose="02010600030101010101" pitchFamily="2" charset="-122"/>
              </a:rPr>
              <a:t>确定</a:t>
            </a:r>
            <a:endParaRPr lang="zh-CN" altLang="en-US" sz="3600">
              <a:latin typeface="Arial" panose="020B0604020202020204" pitchFamily="34" charset="0"/>
              <a:ea typeface="宋体" panose="02010600030101010101" pitchFamily="2" charset="-122"/>
            </a:endParaRPr>
          </a:p>
        </p:txBody>
      </p:sp>
      <p:cxnSp>
        <p:nvCxnSpPr>
          <p:cNvPr id="20" name="直接箭头连接符 19"/>
          <p:cNvCxnSpPr/>
          <p:nvPr/>
        </p:nvCxnSpPr>
        <p:spPr>
          <a:xfrm>
            <a:off x="7082155" y="4109085"/>
            <a:ext cx="3790315" cy="317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0628630" y="2418080"/>
            <a:ext cx="0" cy="18211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左弧形箭头 24"/>
          <p:cNvSpPr/>
          <p:nvPr/>
        </p:nvSpPr>
        <p:spPr>
          <a:xfrm>
            <a:off x="9578975" y="3958590"/>
            <a:ext cx="123825" cy="288290"/>
          </a:xfrm>
          <a:prstGeom prst="curvedRightArrow">
            <a:avLst/>
          </a:prstGeom>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任意多边形 23"/>
          <p:cNvSpPr/>
          <p:nvPr/>
        </p:nvSpPr>
        <p:spPr>
          <a:xfrm>
            <a:off x="7730490" y="3086100"/>
            <a:ext cx="2597150" cy="996950"/>
          </a:xfrm>
          <a:custGeom>
            <a:avLst/>
            <a:gdLst>
              <a:gd name="connisteX0" fmla="*/ 0 w 2597150"/>
              <a:gd name="connsiteY0" fmla="*/ 997161 h 997161"/>
              <a:gd name="connisteX1" fmla="*/ 38100 w 2597150"/>
              <a:gd name="connsiteY1" fmla="*/ 930486 h 997161"/>
              <a:gd name="connisteX2" fmla="*/ 66675 w 2597150"/>
              <a:gd name="connsiteY2" fmla="*/ 853651 h 997161"/>
              <a:gd name="connisteX3" fmla="*/ 114935 w 2597150"/>
              <a:gd name="connsiteY3" fmla="*/ 786341 h 997161"/>
              <a:gd name="connisteX4" fmla="*/ 153035 w 2597150"/>
              <a:gd name="connsiteY4" fmla="*/ 719666 h 997161"/>
              <a:gd name="connisteX5" fmla="*/ 191770 w 2597150"/>
              <a:gd name="connsiteY5" fmla="*/ 652356 h 997161"/>
              <a:gd name="connisteX6" fmla="*/ 239395 w 2597150"/>
              <a:gd name="connsiteY6" fmla="*/ 575521 h 997161"/>
              <a:gd name="connisteX7" fmla="*/ 297180 w 2597150"/>
              <a:gd name="connsiteY7" fmla="*/ 508846 h 997161"/>
              <a:gd name="connisteX8" fmla="*/ 363855 w 2597150"/>
              <a:gd name="connsiteY8" fmla="*/ 460586 h 997161"/>
              <a:gd name="connisteX9" fmla="*/ 440690 w 2597150"/>
              <a:gd name="connsiteY9" fmla="*/ 422486 h 997161"/>
              <a:gd name="connisteX10" fmla="*/ 508000 w 2597150"/>
              <a:gd name="connsiteY10" fmla="*/ 403436 h 997161"/>
              <a:gd name="connisteX11" fmla="*/ 584835 w 2597150"/>
              <a:gd name="connsiteY11" fmla="*/ 374226 h 997161"/>
              <a:gd name="connisteX12" fmla="*/ 651510 w 2597150"/>
              <a:gd name="connsiteY12" fmla="*/ 345651 h 997161"/>
              <a:gd name="connisteX13" fmla="*/ 737870 w 2597150"/>
              <a:gd name="connsiteY13" fmla="*/ 326601 h 997161"/>
              <a:gd name="connisteX14" fmla="*/ 814705 w 2597150"/>
              <a:gd name="connsiteY14" fmla="*/ 307551 h 997161"/>
              <a:gd name="connisteX15" fmla="*/ 881380 w 2597150"/>
              <a:gd name="connsiteY15" fmla="*/ 287866 h 997161"/>
              <a:gd name="connisteX16" fmla="*/ 967740 w 2597150"/>
              <a:gd name="connsiteY16" fmla="*/ 278341 h 997161"/>
              <a:gd name="connisteX17" fmla="*/ 1054100 w 2597150"/>
              <a:gd name="connsiteY17" fmla="*/ 259291 h 997161"/>
              <a:gd name="connisteX18" fmla="*/ 1140460 w 2597150"/>
              <a:gd name="connsiteY18" fmla="*/ 240241 h 997161"/>
              <a:gd name="connisteX19" fmla="*/ 1217295 w 2597150"/>
              <a:gd name="connsiteY19" fmla="*/ 221191 h 997161"/>
              <a:gd name="connisteX20" fmla="*/ 1294130 w 2597150"/>
              <a:gd name="connsiteY20" fmla="*/ 202141 h 997161"/>
              <a:gd name="connisteX21" fmla="*/ 1360805 w 2597150"/>
              <a:gd name="connsiteY21" fmla="*/ 182456 h 997161"/>
              <a:gd name="connisteX22" fmla="*/ 1428115 w 2597150"/>
              <a:gd name="connsiteY22" fmla="*/ 163406 h 997161"/>
              <a:gd name="connisteX23" fmla="*/ 1504950 w 2597150"/>
              <a:gd name="connsiteY23" fmla="*/ 134831 h 997161"/>
              <a:gd name="connisteX24" fmla="*/ 1581150 w 2597150"/>
              <a:gd name="connsiteY24" fmla="*/ 115781 h 997161"/>
              <a:gd name="connisteX25" fmla="*/ 1657985 w 2597150"/>
              <a:gd name="connsiteY25" fmla="*/ 106256 h 997161"/>
              <a:gd name="connisteX26" fmla="*/ 1734820 w 2597150"/>
              <a:gd name="connsiteY26" fmla="*/ 86571 h 997161"/>
              <a:gd name="connisteX27" fmla="*/ 1802130 w 2597150"/>
              <a:gd name="connsiteY27" fmla="*/ 67521 h 997161"/>
              <a:gd name="connisteX28" fmla="*/ 1868805 w 2597150"/>
              <a:gd name="connsiteY28" fmla="*/ 57996 h 997161"/>
              <a:gd name="connisteX29" fmla="*/ 1936115 w 2597150"/>
              <a:gd name="connsiteY29" fmla="*/ 57996 h 997161"/>
              <a:gd name="connisteX30" fmla="*/ 2002790 w 2597150"/>
              <a:gd name="connsiteY30" fmla="*/ 48471 h 997161"/>
              <a:gd name="connisteX31" fmla="*/ 2079625 w 2597150"/>
              <a:gd name="connsiteY31" fmla="*/ 38946 h 997161"/>
              <a:gd name="connisteX32" fmla="*/ 2156460 w 2597150"/>
              <a:gd name="connsiteY32" fmla="*/ 29421 h 997161"/>
              <a:gd name="connisteX33" fmla="*/ 2223770 w 2597150"/>
              <a:gd name="connsiteY33" fmla="*/ 19896 h 997161"/>
              <a:gd name="connisteX34" fmla="*/ 2290445 w 2597150"/>
              <a:gd name="connsiteY34" fmla="*/ 10371 h 997161"/>
              <a:gd name="connisteX35" fmla="*/ 2357755 w 2597150"/>
              <a:gd name="connsiteY35" fmla="*/ 846 h 997161"/>
              <a:gd name="connisteX36" fmla="*/ 2434590 w 2597150"/>
              <a:gd name="connsiteY36" fmla="*/ 846 h 997161"/>
              <a:gd name="connisteX37" fmla="*/ 2520950 w 2597150"/>
              <a:gd name="connsiteY37" fmla="*/ 846 h 997161"/>
              <a:gd name="connisteX38" fmla="*/ 2597150 w 2597150"/>
              <a:gd name="connsiteY38" fmla="*/ 846 h 99716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Lst>
            <a:rect l="l" t="t" r="r" b="b"/>
            <a:pathLst>
              <a:path w="2597150" h="997162">
                <a:moveTo>
                  <a:pt x="0" y="997162"/>
                </a:moveTo>
                <a:cubicBezTo>
                  <a:pt x="6985" y="985097"/>
                  <a:pt x="24765" y="959062"/>
                  <a:pt x="38100" y="930487"/>
                </a:cubicBezTo>
                <a:cubicBezTo>
                  <a:pt x="51435" y="901912"/>
                  <a:pt x="51435" y="882227"/>
                  <a:pt x="66675" y="853652"/>
                </a:cubicBezTo>
                <a:cubicBezTo>
                  <a:pt x="81915" y="825077"/>
                  <a:pt x="97790" y="813012"/>
                  <a:pt x="114935" y="786342"/>
                </a:cubicBezTo>
                <a:cubicBezTo>
                  <a:pt x="132080" y="759672"/>
                  <a:pt x="137795" y="746337"/>
                  <a:pt x="153035" y="719667"/>
                </a:cubicBezTo>
                <a:cubicBezTo>
                  <a:pt x="168275" y="692997"/>
                  <a:pt x="174625" y="680932"/>
                  <a:pt x="191770" y="652357"/>
                </a:cubicBezTo>
                <a:cubicBezTo>
                  <a:pt x="208915" y="623782"/>
                  <a:pt x="218440" y="604097"/>
                  <a:pt x="239395" y="575522"/>
                </a:cubicBezTo>
                <a:cubicBezTo>
                  <a:pt x="260350" y="546947"/>
                  <a:pt x="272415" y="531707"/>
                  <a:pt x="297180" y="508847"/>
                </a:cubicBezTo>
                <a:cubicBezTo>
                  <a:pt x="321945" y="485987"/>
                  <a:pt x="335280" y="477732"/>
                  <a:pt x="363855" y="460587"/>
                </a:cubicBezTo>
                <a:cubicBezTo>
                  <a:pt x="392430" y="443442"/>
                  <a:pt x="412115" y="433917"/>
                  <a:pt x="440690" y="422487"/>
                </a:cubicBezTo>
                <a:cubicBezTo>
                  <a:pt x="469265" y="411057"/>
                  <a:pt x="479425" y="412962"/>
                  <a:pt x="508000" y="403437"/>
                </a:cubicBezTo>
                <a:cubicBezTo>
                  <a:pt x="536575" y="393912"/>
                  <a:pt x="556260" y="385657"/>
                  <a:pt x="584835" y="374227"/>
                </a:cubicBezTo>
                <a:cubicBezTo>
                  <a:pt x="613410" y="362797"/>
                  <a:pt x="621030" y="355177"/>
                  <a:pt x="651510" y="345652"/>
                </a:cubicBezTo>
                <a:cubicBezTo>
                  <a:pt x="681990" y="336127"/>
                  <a:pt x="705485" y="334222"/>
                  <a:pt x="737870" y="326602"/>
                </a:cubicBezTo>
                <a:cubicBezTo>
                  <a:pt x="770255" y="318982"/>
                  <a:pt x="786130" y="315172"/>
                  <a:pt x="814705" y="307552"/>
                </a:cubicBezTo>
                <a:cubicBezTo>
                  <a:pt x="843280" y="299932"/>
                  <a:pt x="850900" y="293582"/>
                  <a:pt x="881380" y="287867"/>
                </a:cubicBezTo>
                <a:cubicBezTo>
                  <a:pt x="911860" y="282152"/>
                  <a:pt x="933450" y="284057"/>
                  <a:pt x="967740" y="278342"/>
                </a:cubicBezTo>
                <a:cubicBezTo>
                  <a:pt x="1002030" y="272627"/>
                  <a:pt x="1019810" y="266912"/>
                  <a:pt x="1054100" y="259292"/>
                </a:cubicBezTo>
                <a:cubicBezTo>
                  <a:pt x="1088390" y="251672"/>
                  <a:pt x="1108075" y="247862"/>
                  <a:pt x="1140460" y="240242"/>
                </a:cubicBezTo>
                <a:cubicBezTo>
                  <a:pt x="1172845" y="232622"/>
                  <a:pt x="1186815" y="228812"/>
                  <a:pt x="1217295" y="221192"/>
                </a:cubicBezTo>
                <a:cubicBezTo>
                  <a:pt x="1247775" y="213572"/>
                  <a:pt x="1265555" y="209762"/>
                  <a:pt x="1294130" y="202142"/>
                </a:cubicBezTo>
                <a:cubicBezTo>
                  <a:pt x="1322705" y="194522"/>
                  <a:pt x="1334135" y="190077"/>
                  <a:pt x="1360805" y="182457"/>
                </a:cubicBezTo>
                <a:cubicBezTo>
                  <a:pt x="1387475" y="174837"/>
                  <a:pt x="1399540" y="172932"/>
                  <a:pt x="1428115" y="163407"/>
                </a:cubicBezTo>
                <a:cubicBezTo>
                  <a:pt x="1456690" y="153882"/>
                  <a:pt x="1474470" y="144357"/>
                  <a:pt x="1504950" y="134832"/>
                </a:cubicBezTo>
                <a:cubicBezTo>
                  <a:pt x="1535430" y="125307"/>
                  <a:pt x="1550670" y="121497"/>
                  <a:pt x="1581150" y="115782"/>
                </a:cubicBezTo>
                <a:cubicBezTo>
                  <a:pt x="1611630" y="110067"/>
                  <a:pt x="1627505" y="111972"/>
                  <a:pt x="1657985" y="106257"/>
                </a:cubicBezTo>
                <a:cubicBezTo>
                  <a:pt x="1688465" y="100542"/>
                  <a:pt x="1706245" y="94192"/>
                  <a:pt x="1734820" y="86572"/>
                </a:cubicBezTo>
                <a:cubicBezTo>
                  <a:pt x="1763395" y="78952"/>
                  <a:pt x="1775460" y="73237"/>
                  <a:pt x="1802130" y="67522"/>
                </a:cubicBezTo>
                <a:cubicBezTo>
                  <a:pt x="1828800" y="61807"/>
                  <a:pt x="1842135" y="59902"/>
                  <a:pt x="1868805" y="57997"/>
                </a:cubicBezTo>
                <a:cubicBezTo>
                  <a:pt x="1895475" y="56092"/>
                  <a:pt x="1909445" y="59902"/>
                  <a:pt x="1936115" y="57997"/>
                </a:cubicBezTo>
                <a:cubicBezTo>
                  <a:pt x="1962785" y="56092"/>
                  <a:pt x="1974215" y="52282"/>
                  <a:pt x="2002790" y="48472"/>
                </a:cubicBezTo>
                <a:cubicBezTo>
                  <a:pt x="2031365" y="44662"/>
                  <a:pt x="2049145" y="42757"/>
                  <a:pt x="2079625" y="38947"/>
                </a:cubicBezTo>
                <a:cubicBezTo>
                  <a:pt x="2110105" y="35137"/>
                  <a:pt x="2127885" y="33232"/>
                  <a:pt x="2156460" y="29422"/>
                </a:cubicBezTo>
                <a:cubicBezTo>
                  <a:pt x="2185035" y="25612"/>
                  <a:pt x="2197100" y="23707"/>
                  <a:pt x="2223770" y="19897"/>
                </a:cubicBezTo>
                <a:cubicBezTo>
                  <a:pt x="2250440" y="16087"/>
                  <a:pt x="2263775" y="14182"/>
                  <a:pt x="2290445" y="10372"/>
                </a:cubicBezTo>
                <a:cubicBezTo>
                  <a:pt x="2317115" y="6562"/>
                  <a:pt x="2329180" y="2752"/>
                  <a:pt x="2357755" y="847"/>
                </a:cubicBezTo>
                <a:cubicBezTo>
                  <a:pt x="2386330" y="-1058"/>
                  <a:pt x="2402205" y="847"/>
                  <a:pt x="2434590" y="847"/>
                </a:cubicBezTo>
                <a:cubicBezTo>
                  <a:pt x="2466975" y="847"/>
                  <a:pt x="2488565" y="847"/>
                  <a:pt x="2520950" y="847"/>
                </a:cubicBezTo>
                <a:cubicBezTo>
                  <a:pt x="2553335" y="847"/>
                  <a:pt x="2583815" y="847"/>
                  <a:pt x="2597150" y="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
          <p:cNvSpPr txBox="1"/>
          <p:nvPr/>
        </p:nvSpPr>
        <p:spPr>
          <a:xfrm>
            <a:off x="717550" y="2049780"/>
            <a:ext cx="393319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抛物面轴方向为</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时，</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33" name="对象 32">
            <a:hlinkClick r:id="" action="ppaction://ole?verb="/>
          </p:cNvPr>
          <p:cNvGraphicFramePr>
            <a:graphicFrameLocks noChangeAspect="1"/>
          </p:cNvGraphicFramePr>
          <p:nvPr/>
        </p:nvGraphicFramePr>
        <p:xfrm>
          <a:off x="11089323" y="3958590"/>
          <a:ext cx="269240" cy="360045"/>
        </p:xfrm>
        <a:graphic>
          <a:graphicData uri="http://schemas.openxmlformats.org/presentationml/2006/ole">
            <mc:AlternateContent xmlns:mc="http://schemas.openxmlformats.org/markup-compatibility/2006">
              <mc:Choice xmlns:v="urn:schemas-microsoft-com:vml" Requires="v">
                <p:oleObj spid="_x0000_s34" name="" r:id="rId1" imgW="152400" imgH="203200" progId="Equation.KSEE3">
                  <p:embed/>
                </p:oleObj>
              </mc:Choice>
              <mc:Fallback>
                <p:oleObj name="" r:id="rId1" imgW="152400" imgH="203200" progId="Equation.KSEE3">
                  <p:embed/>
                  <p:pic>
                    <p:nvPicPr>
                      <p:cNvPr id="0" name="图片 1024"/>
                      <p:cNvPicPr/>
                      <p:nvPr/>
                    </p:nvPicPr>
                    <p:blipFill>
                      <a:blip r:embed="rId2"/>
                      <a:stretch>
                        <a:fillRect/>
                      </a:stretch>
                    </p:blipFill>
                    <p:spPr>
                      <a:xfrm>
                        <a:off x="11089323" y="3958590"/>
                        <a:ext cx="269240" cy="360045"/>
                      </a:xfrm>
                      <a:prstGeom prst="rect">
                        <a:avLst/>
                      </a:prstGeom>
                    </p:spPr>
                  </p:pic>
                </p:oleObj>
              </mc:Fallback>
            </mc:AlternateContent>
          </a:graphicData>
        </a:graphic>
      </p:graphicFrame>
      <p:sp>
        <p:nvSpPr>
          <p:cNvPr id="35" name="椭圆 34"/>
          <p:cNvSpPr/>
          <p:nvPr/>
        </p:nvSpPr>
        <p:spPr>
          <a:xfrm>
            <a:off x="8558530" y="3352165"/>
            <a:ext cx="10033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6" name="对象 35">
            <a:hlinkClick r:id="" action="ppaction://ole?verb="/>
          </p:cNvPr>
          <p:cNvGraphicFramePr>
            <a:graphicFrameLocks noChangeAspect="1"/>
          </p:cNvGraphicFramePr>
          <p:nvPr/>
        </p:nvGraphicFramePr>
        <p:xfrm>
          <a:off x="8288973" y="3004185"/>
          <a:ext cx="269240" cy="360045"/>
        </p:xfrm>
        <a:graphic>
          <a:graphicData uri="http://schemas.openxmlformats.org/presentationml/2006/ole">
            <mc:AlternateContent xmlns:mc="http://schemas.openxmlformats.org/markup-compatibility/2006">
              <mc:Choice xmlns:v="urn:schemas-microsoft-com:vml" Requires="v">
                <p:oleObj spid="_x0000_s37" name="" r:id="rId3" imgW="152400" imgH="203200" progId="Equation.KSEE3">
                  <p:embed/>
                </p:oleObj>
              </mc:Choice>
              <mc:Fallback>
                <p:oleObj name="" r:id="rId3" imgW="152400" imgH="203200" progId="Equation.KSEE3">
                  <p:embed/>
                  <p:pic>
                    <p:nvPicPr>
                      <p:cNvPr id="0" name="图片 1024"/>
                      <p:cNvPicPr/>
                      <p:nvPr/>
                    </p:nvPicPr>
                    <p:blipFill>
                      <a:blip r:embed="rId4"/>
                      <a:stretch>
                        <a:fillRect/>
                      </a:stretch>
                    </p:blipFill>
                    <p:spPr>
                      <a:xfrm>
                        <a:off x="8288973" y="3004185"/>
                        <a:ext cx="269240" cy="360045"/>
                      </a:xfrm>
                      <a:prstGeom prst="rect">
                        <a:avLst/>
                      </a:prstGeom>
                    </p:spPr>
                  </p:pic>
                </p:oleObj>
              </mc:Fallback>
            </mc:AlternateContent>
          </a:graphicData>
        </a:graphic>
      </p:graphicFrame>
      <p:cxnSp>
        <p:nvCxnSpPr>
          <p:cNvPr id="38" name="直接连接符 37"/>
          <p:cNvCxnSpPr/>
          <p:nvPr/>
        </p:nvCxnSpPr>
        <p:spPr>
          <a:xfrm>
            <a:off x="8593455" y="1861820"/>
            <a:ext cx="19050" cy="22669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9" name="对象 38">
            <a:hlinkClick r:id="" action="ppaction://ole?verb="/>
          </p:cNvPr>
          <p:cNvGraphicFramePr>
            <a:graphicFrameLocks noChangeAspect="1"/>
          </p:cNvGraphicFramePr>
          <p:nvPr/>
        </p:nvGraphicFramePr>
        <p:xfrm>
          <a:off x="10538143" y="4128453"/>
          <a:ext cx="224790" cy="247650"/>
        </p:xfrm>
        <a:graphic>
          <a:graphicData uri="http://schemas.openxmlformats.org/presentationml/2006/ole">
            <mc:AlternateContent xmlns:mc="http://schemas.openxmlformats.org/markup-compatibility/2006">
              <mc:Choice xmlns:v="urn:schemas-microsoft-com:vml" Requires="v">
                <p:oleObj spid="_x0000_s40" name="" r:id="rId5" imgW="127000" imgH="139700" progId="Equation.KSEE3">
                  <p:embed/>
                </p:oleObj>
              </mc:Choice>
              <mc:Fallback>
                <p:oleObj name="" r:id="rId5" imgW="127000" imgH="139700" progId="Equation.KSEE3">
                  <p:embed/>
                  <p:pic>
                    <p:nvPicPr>
                      <p:cNvPr id="0" name="图片 1024"/>
                      <p:cNvPicPr/>
                      <p:nvPr/>
                    </p:nvPicPr>
                    <p:blipFill>
                      <a:blip r:embed="rId6"/>
                      <a:stretch>
                        <a:fillRect/>
                      </a:stretch>
                    </p:blipFill>
                    <p:spPr>
                      <a:xfrm>
                        <a:off x="10538143" y="4128453"/>
                        <a:ext cx="224790" cy="24765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8473758" y="4171950"/>
          <a:ext cx="269240" cy="292735"/>
        </p:xfrm>
        <a:graphic>
          <a:graphicData uri="http://schemas.openxmlformats.org/presentationml/2006/ole">
            <mc:AlternateContent xmlns:mc="http://schemas.openxmlformats.org/markup-compatibility/2006">
              <mc:Choice xmlns:v="urn:schemas-microsoft-com:vml" Requires="v">
                <p:oleObj spid="_x0000_s42"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8473758" y="4171950"/>
                        <a:ext cx="269240" cy="292735"/>
                      </a:xfrm>
                      <a:prstGeom prst="rect">
                        <a:avLst/>
                      </a:prstGeom>
                    </p:spPr>
                  </p:pic>
                </p:oleObj>
              </mc:Fallback>
            </mc:AlternateContent>
          </a:graphicData>
        </a:graphic>
      </p:graphicFrame>
      <p:sp>
        <p:nvSpPr>
          <p:cNvPr id="44" name="椭圆 43"/>
          <p:cNvSpPr/>
          <p:nvPr/>
        </p:nvSpPr>
        <p:spPr>
          <a:xfrm>
            <a:off x="8567420" y="4072255"/>
            <a:ext cx="8572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5" name="对象 44">
            <a:hlinkClick r:id="" action="ppaction://ole?verb="/>
          </p:cNvPr>
          <p:cNvGraphicFramePr>
            <a:graphicFrameLocks noChangeAspect="1"/>
          </p:cNvGraphicFramePr>
          <p:nvPr/>
        </p:nvGraphicFramePr>
        <p:xfrm>
          <a:off x="2733993" y="2058035"/>
          <a:ext cx="269240" cy="360045"/>
        </p:xfrm>
        <a:graphic>
          <a:graphicData uri="http://schemas.openxmlformats.org/presentationml/2006/ole">
            <mc:AlternateContent xmlns:mc="http://schemas.openxmlformats.org/markup-compatibility/2006">
              <mc:Choice xmlns:v="urn:schemas-microsoft-com:vml" Requires="v">
                <p:oleObj spid="_x0000_s46" name="" r:id="rId9" imgW="152400" imgH="203200" progId="Equation.KSEE3">
                  <p:embed/>
                </p:oleObj>
              </mc:Choice>
              <mc:Fallback>
                <p:oleObj name="" r:id="rId9" imgW="152400" imgH="203200" progId="Equation.KSEE3">
                  <p:embed/>
                  <p:pic>
                    <p:nvPicPr>
                      <p:cNvPr id="0" name="图片 1024"/>
                      <p:cNvPicPr/>
                      <p:nvPr/>
                    </p:nvPicPr>
                    <p:blipFill>
                      <a:blip r:embed="rId2"/>
                      <a:stretch>
                        <a:fillRect/>
                      </a:stretch>
                    </p:blipFill>
                    <p:spPr>
                      <a:xfrm>
                        <a:off x="2733993" y="2058035"/>
                        <a:ext cx="269240" cy="360045"/>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590358" y="2530158"/>
          <a:ext cx="1293495" cy="366395"/>
        </p:xfrm>
        <a:graphic>
          <a:graphicData uri="http://schemas.openxmlformats.org/presentationml/2006/ole">
            <mc:AlternateContent xmlns:mc="http://schemas.openxmlformats.org/markup-compatibility/2006">
              <mc:Choice xmlns:v="urn:schemas-microsoft-com:vml" Requires="v">
                <p:oleObj spid="_x0000_s48" name="" r:id="rId10" imgW="901700" imgH="254000" progId="Equation.KSEE3">
                  <p:embed/>
                </p:oleObj>
              </mc:Choice>
              <mc:Fallback>
                <p:oleObj name="" r:id="rId10" imgW="901700" imgH="254000" progId="Equation.KSEE3">
                  <p:embed/>
                  <p:pic>
                    <p:nvPicPr>
                      <p:cNvPr id="0" name="图片 1024"/>
                      <p:cNvPicPr/>
                      <p:nvPr/>
                    </p:nvPicPr>
                    <p:blipFill>
                      <a:blip r:embed="rId11"/>
                      <a:stretch>
                        <a:fillRect/>
                      </a:stretch>
                    </p:blipFill>
                    <p:spPr>
                      <a:xfrm>
                        <a:off x="1590358" y="2530158"/>
                        <a:ext cx="1293495" cy="36639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4219893" y="2584768"/>
          <a:ext cx="1330325" cy="366395"/>
        </p:xfrm>
        <a:graphic>
          <a:graphicData uri="http://schemas.openxmlformats.org/presentationml/2006/ole">
            <mc:AlternateContent xmlns:mc="http://schemas.openxmlformats.org/markup-compatibility/2006">
              <mc:Choice xmlns:v="urn:schemas-microsoft-com:vml" Requires="v">
                <p:oleObj spid="_x0000_s50" name="" r:id="rId12" imgW="927100" imgH="254000" progId="Equation.KSEE3">
                  <p:embed/>
                </p:oleObj>
              </mc:Choice>
              <mc:Fallback>
                <p:oleObj name="" r:id="rId12" imgW="927100" imgH="254000" progId="Equation.KSEE3">
                  <p:embed/>
                  <p:pic>
                    <p:nvPicPr>
                      <p:cNvPr id="0" name="图片 1024"/>
                      <p:cNvPicPr/>
                      <p:nvPr/>
                    </p:nvPicPr>
                    <p:blipFill>
                      <a:blip r:embed="rId13"/>
                      <a:stretch>
                        <a:fillRect/>
                      </a:stretch>
                    </p:blipFill>
                    <p:spPr>
                      <a:xfrm>
                        <a:off x="4219893" y="2584768"/>
                        <a:ext cx="1330325" cy="36639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443990" y="3172461"/>
          <a:ext cx="1785620" cy="513080"/>
        </p:xfrm>
        <a:graphic>
          <a:graphicData uri="http://schemas.openxmlformats.org/presentationml/2006/ole">
            <mc:AlternateContent xmlns:mc="http://schemas.openxmlformats.org/markup-compatibility/2006">
              <mc:Choice xmlns:v="urn:schemas-microsoft-com:vml" Requires="v">
                <p:oleObj spid="_x0000_s5" name="" r:id="rId14" imgW="1244600" imgH="355600" progId="Equation.KSEE3">
                  <p:embed/>
                </p:oleObj>
              </mc:Choice>
              <mc:Fallback>
                <p:oleObj name="" r:id="rId14" imgW="1244600" imgH="355600" progId="Equation.KSEE3">
                  <p:embed/>
                  <p:pic>
                    <p:nvPicPr>
                      <p:cNvPr id="0" name="图片 1024"/>
                      <p:cNvPicPr/>
                      <p:nvPr/>
                    </p:nvPicPr>
                    <p:blipFill>
                      <a:blip r:embed="rId15"/>
                      <a:stretch>
                        <a:fillRect/>
                      </a:stretch>
                    </p:blipFill>
                    <p:spPr>
                      <a:xfrm>
                        <a:off x="1443990" y="3172461"/>
                        <a:ext cx="1785620" cy="5130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166871" y="3313748"/>
          <a:ext cx="1494790" cy="311785"/>
        </p:xfrm>
        <a:graphic>
          <a:graphicData uri="http://schemas.openxmlformats.org/presentationml/2006/ole">
            <mc:AlternateContent xmlns:mc="http://schemas.openxmlformats.org/markup-compatibility/2006">
              <mc:Choice xmlns:v="urn:schemas-microsoft-com:vml" Requires="v">
                <p:oleObj spid="_x0000_s9" name="" r:id="rId16" imgW="1041400" imgH="215900" progId="Equation.KSEE3">
                  <p:embed/>
                </p:oleObj>
              </mc:Choice>
              <mc:Fallback>
                <p:oleObj name="" r:id="rId16" imgW="1041400" imgH="215900" progId="Equation.KSEE3">
                  <p:embed/>
                  <p:pic>
                    <p:nvPicPr>
                      <p:cNvPr id="0" name="图片 1024"/>
                      <p:cNvPicPr/>
                      <p:nvPr/>
                    </p:nvPicPr>
                    <p:blipFill>
                      <a:blip r:embed="rId17"/>
                      <a:stretch>
                        <a:fillRect/>
                      </a:stretch>
                    </p:blipFill>
                    <p:spPr>
                      <a:xfrm>
                        <a:off x="4166871" y="3313748"/>
                        <a:ext cx="1494790" cy="311785"/>
                      </a:xfrm>
                      <a:prstGeom prst="rect">
                        <a:avLst/>
                      </a:prstGeom>
                    </p:spPr>
                  </p:pic>
                </p:oleObj>
              </mc:Fallback>
            </mc:AlternateContent>
          </a:graphicData>
        </a:graphic>
      </p:graphicFrame>
      <p:sp>
        <p:nvSpPr>
          <p:cNvPr id="10" name="文本框 3"/>
          <p:cNvSpPr txBox="1"/>
          <p:nvPr/>
        </p:nvSpPr>
        <p:spPr>
          <a:xfrm>
            <a:off x="701675" y="3910330"/>
            <a:ext cx="58305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抛物面轴方向为</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时，理想抛物面方程</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12" name="对象 11">
            <a:hlinkClick r:id="" action="ppaction://ole?verb="/>
          </p:cNvPr>
          <p:cNvGraphicFramePr>
            <a:graphicFrameLocks noChangeAspect="1"/>
          </p:cNvGraphicFramePr>
          <p:nvPr/>
        </p:nvGraphicFramePr>
        <p:xfrm>
          <a:off x="2718118" y="3918585"/>
          <a:ext cx="269240" cy="360045"/>
        </p:xfrm>
        <a:graphic>
          <a:graphicData uri="http://schemas.openxmlformats.org/presentationml/2006/ole">
            <mc:AlternateContent xmlns:mc="http://schemas.openxmlformats.org/markup-compatibility/2006">
              <mc:Choice xmlns:v="urn:schemas-microsoft-com:vml" Requires="v">
                <p:oleObj spid="_x0000_s13" name="" r:id="rId18" imgW="152400" imgH="203200" progId="Equation.KSEE3">
                  <p:embed/>
                </p:oleObj>
              </mc:Choice>
              <mc:Fallback>
                <p:oleObj name="" r:id="rId18" imgW="152400" imgH="203200" progId="Equation.KSEE3">
                  <p:embed/>
                  <p:pic>
                    <p:nvPicPr>
                      <p:cNvPr id="0" name="图片 1024"/>
                      <p:cNvPicPr/>
                      <p:nvPr/>
                    </p:nvPicPr>
                    <p:blipFill>
                      <a:blip r:embed="rId2"/>
                      <a:stretch>
                        <a:fillRect/>
                      </a:stretch>
                    </p:blipFill>
                    <p:spPr>
                      <a:xfrm>
                        <a:off x="2718118" y="3918585"/>
                        <a:ext cx="269240" cy="36004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225868" y="4528186"/>
          <a:ext cx="2915285" cy="513080"/>
        </p:xfrm>
        <a:graphic>
          <a:graphicData uri="http://schemas.openxmlformats.org/presentationml/2006/ole">
            <mc:AlternateContent xmlns:mc="http://schemas.openxmlformats.org/markup-compatibility/2006">
              <mc:Choice xmlns:v="urn:schemas-microsoft-com:vml" Requires="v">
                <p:oleObj spid="_x0000_s15" name="" r:id="rId19" imgW="2032000" imgH="355600" progId="Equation.KSEE3">
                  <p:embed/>
                </p:oleObj>
              </mc:Choice>
              <mc:Fallback>
                <p:oleObj name="" r:id="rId19" imgW="2032000" imgH="355600" progId="Equation.KSEE3">
                  <p:embed/>
                  <p:pic>
                    <p:nvPicPr>
                      <p:cNvPr id="0" name="图片 1024"/>
                      <p:cNvPicPr/>
                      <p:nvPr/>
                    </p:nvPicPr>
                    <p:blipFill>
                      <a:blip r:embed="rId20"/>
                      <a:stretch>
                        <a:fillRect/>
                      </a:stretch>
                    </p:blipFill>
                    <p:spPr>
                      <a:xfrm>
                        <a:off x="1225868" y="4528186"/>
                        <a:ext cx="2915285" cy="513080"/>
                      </a:xfrm>
                      <a:prstGeom prst="rect">
                        <a:avLst/>
                      </a:prstGeom>
                    </p:spPr>
                  </p:pic>
                </p:oleObj>
              </mc:Fallback>
            </mc:AlternateContent>
          </a:graphicData>
        </a:graphic>
      </p:graphicFrame>
      <p:sp>
        <p:nvSpPr>
          <p:cNvPr id="2" name="文本框 1"/>
          <p:cNvSpPr txBox="1"/>
          <p:nvPr/>
        </p:nvSpPr>
        <p:spPr>
          <a:xfrm>
            <a:off x="6910705" y="1362710"/>
            <a:ext cx="4523105" cy="368300"/>
          </a:xfrm>
          <a:prstGeom prst="rect">
            <a:avLst/>
          </a:prstGeom>
          <a:noFill/>
        </p:spPr>
        <p:txBody>
          <a:bodyPr wrap="square" rtlCol="0">
            <a:spAutoFit/>
          </a:bodyPr>
          <a:p>
            <a:r>
              <a:rPr lang="zh-CN" altLang="en-US"/>
              <a:t>高度为</a:t>
            </a:r>
            <a:r>
              <a:rPr lang="en-US" altLang="zh-CN"/>
              <a:t>h</a:t>
            </a:r>
            <a:r>
              <a:rPr lang="en-US" altLang="zh-CN" baseline="-25000">
                <a:solidFill>
                  <a:schemeClr val="tx1"/>
                </a:solidFill>
                <a:uFillTx/>
              </a:rPr>
              <a:t>0</a:t>
            </a:r>
            <a:r>
              <a:rPr lang="zh-CN" altLang="en-US">
                <a:ea typeface="宋体" panose="02010600030101010101" pitchFamily="2" charset="-122"/>
              </a:rPr>
              <a:t>的</a:t>
            </a:r>
            <a:r>
              <a:rPr lang="zh-CN" altLang="en-US"/>
              <a:t>口径平面，法向为</a:t>
            </a:r>
            <a:endParaRPr lang="en-US" altLang="zh-CN"/>
          </a:p>
        </p:txBody>
      </p:sp>
      <p:graphicFrame>
        <p:nvGraphicFramePr>
          <p:cNvPr id="4" name="对象 3">
            <a:hlinkClick r:id="" action="ppaction://ole?verb="/>
          </p:cNvPr>
          <p:cNvGraphicFramePr>
            <a:graphicFrameLocks noChangeAspect="1"/>
          </p:cNvGraphicFramePr>
          <p:nvPr/>
        </p:nvGraphicFramePr>
        <p:xfrm>
          <a:off x="9882188" y="1362710"/>
          <a:ext cx="269240" cy="360045"/>
        </p:xfrm>
        <a:graphic>
          <a:graphicData uri="http://schemas.openxmlformats.org/presentationml/2006/ole">
            <mc:AlternateContent xmlns:mc="http://schemas.openxmlformats.org/markup-compatibility/2006">
              <mc:Choice xmlns:v="urn:schemas-microsoft-com:vml" Requires="v">
                <p:oleObj spid="_x0000_s7" name="" r:id="rId21" imgW="152400" imgH="203200" progId="Equation.KSEE3">
                  <p:embed/>
                </p:oleObj>
              </mc:Choice>
              <mc:Fallback>
                <p:oleObj name="" r:id="rId21" imgW="152400" imgH="203200" progId="Equation.KSEE3">
                  <p:embed/>
                  <p:pic>
                    <p:nvPicPr>
                      <p:cNvPr id="0" name="图片 1024"/>
                      <p:cNvPicPr/>
                      <p:nvPr/>
                    </p:nvPicPr>
                    <p:blipFill>
                      <a:blip r:embed="rId2"/>
                      <a:stretch>
                        <a:fillRect/>
                      </a:stretch>
                    </p:blipFill>
                    <p:spPr>
                      <a:xfrm>
                        <a:off x="9882188" y="1362710"/>
                        <a:ext cx="269240" cy="360045"/>
                      </a:xfrm>
                      <a:prstGeom prst="rect">
                        <a:avLst/>
                      </a:prstGeom>
                    </p:spPr>
                  </p:pic>
                </p:oleObj>
              </mc:Fallback>
            </mc:AlternateContent>
          </a:graphicData>
        </a:graphic>
      </p:graphicFrame>
      <p:sp>
        <p:nvSpPr>
          <p:cNvPr id="16" name="文本框 15"/>
          <p:cNvSpPr txBox="1"/>
          <p:nvPr/>
        </p:nvSpPr>
        <p:spPr>
          <a:xfrm>
            <a:off x="6384290" y="4672965"/>
            <a:ext cx="2750820" cy="368300"/>
          </a:xfrm>
          <a:prstGeom prst="rect">
            <a:avLst/>
          </a:prstGeom>
          <a:noFill/>
        </p:spPr>
        <p:txBody>
          <a:bodyPr wrap="square" rtlCol="0">
            <a:spAutoFit/>
          </a:bodyPr>
          <a:p>
            <a:r>
              <a:rPr lang="zh-CN" altLang="en-US"/>
              <a:t>口径平面方程为：</a:t>
            </a:r>
            <a:endParaRPr lang="en-US" altLang="zh-CN"/>
          </a:p>
        </p:txBody>
      </p:sp>
      <p:graphicFrame>
        <p:nvGraphicFramePr>
          <p:cNvPr id="17" name="对象 16">
            <a:hlinkClick r:id="" action="ppaction://ole?verb="/>
          </p:cNvPr>
          <p:cNvGraphicFramePr>
            <a:graphicFrameLocks noChangeAspect="1"/>
          </p:cNvGraphicFramePr>
          <p:nvPr/>
        </p:nvGraphicFramePr>
        <p:xfrm>
          <a:off x="8330566" y="4640263"/>
          <a:ext cx="1683385" cy="405130"/>
        </p:xfrm>
        <a:graphic>
          <a:graphicData uri="http://schemas.openxmlformats.org/presentationml/2006/ole">
            <mc:AlternateContent xmlns:mc="http://schemas.openxmlformats.org/markup-compatibility/2006">
              <mc:Choice xmlns:v="urn:schemas-microsoft-com:vml" Requires="v">
                <p:oleObj spid="_x0000_s18" name="" r:id="rId22" imgW="952500" imgH="228600" progId="Equation.KSEE3">
                  <p:embed/>
                </p:oleObj>
              </mc:Choice>
              <mc:Fallback>
                <p:oleObj name="" r:id="rId22" imgW="952500" imgH="228600" progId="Equation.KSEE3">
                  <p:embed/>
                  <p:pic>
                    <p:nvPicPr>
                      <p:cNvPr id="0" name="图片 1024"/>
                      <p:cNvPicPr/>
                      <p:nvPr/>
                    </p:nvPicPr>
                    <p:blipFill>
                      <a:blip r:embed="rId23"/>
                      <a:stretch>
                        <a:fillRect/>
                      </a:stretch>
                    </p:blipFill>
                    <p:spPr>
                      <a:xfrm>
                        <a:off x="8330566" y="4640263"/>
                        <a:ext cx="1683385" cy="405130"/>
                      </a:xfrm>
                      <a:prstGeom prst="rect">
                        <a:avLst/>
                      </a:prstGeom>
                    </p:spPr>
                  </p:pic>
                </p:oleObj>
              </mc:Fallback>
            </mc:AlternateContent>
          </a:graphicData>
        </a:graphic>
      </p:graphicFrame>
      <p:sp>
        <p:nvSpPr>
          <p:cNvPr id="19" name="椭圆 18"/>
          <p:cNvSpPr/>
          <p:nvPr/>
        </p:nvSpPr>
        <p:spPr>
          <a:xfrm>
            <a:off x="7703185" y="4083050"/>
            <a:ext cx="8572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2" name="对象 21">
            <a:hlinkClick r:id="" action="ppaction://ole?verb="/>
          </p:cNvPr>
          <p:cNvGraphicFramePr>
            <a:graphicFrameLocks noChangeAspect="1"/>
          </p:cNvGraphicFramePr>
          <p:nvPr/>
        </p:nvGraphicFramePr>
        <p:xfrm>
          <a:off x="9132571" y="3686810"/>
          <a:ext cx="292735" cy="405765"/>
        </p:xfrm>
        <a:graphic>
          <a:graphicData uri="http://schemas.openxmlformats.org/presentationml/2006/ole">
            <mc:AlternateContent xmlns:mc="http://schemas.openxmlformats.org/markup-compatibility/2006">
              <mc:Choice xmlns:v="urn:schemas-microsoft-com:vml" Requires="v">
                <p:oleObj spid="_x0000_s23" name="" r:id="rId24" imgW="165100" imgH="228600" progId="Equation.KSEE3">
                  <p:embed/>
                </p:oleObj>
              </mc:Choice>
              <mc:Fallback>
                <p:oleObj name="" r:id="rId24" imgW="165100" imgH="228600" progId="Equation.KSEE3">
                  <p:embed/>
                  <p:pic>
                    <p:nvPicPr>
                      <p:cNvPr id="0" name="图片 1024"/>
                      <p:cNvPicPr/>
                      <p:nvPr/>
                    </p:nvPicPr>
                    <p:blipFill>
                      <a:blip r:embed="rId25"/>
                      <a:stretch>
                        <a:fillRect/>
                      </a:stretch>
                    </p:blipFill>
                    <p:spPr>
                      <a:xfrm>
                        <a:off x="9132571" y="3686810"/>
                        <a:ext cx="292735" cy="40576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5756594" y="5029835"/>
          <a:ext cx="2289810" cy="473075"/>
        </p:xfrm>
        <a:graphic>
          <a:graphicData uri="http://schemas.openxmlformats.org/presentationml/2006/ole">
            <mc:AlternateContent xmlns:mc="http://schemas.openxmlformats.org/markup-compatibility/2006">
              <mc:Choice xmlns:v="urn:schemas-microsoft-com:vml" Requires="v">
                <p:oleObj spid="_x0000_s27" name="" r:id="rId26" imgW="1295400" imgH="266700" progId="Equation.KSEE3">
                  <p:embed/>
                </p:oleObj>
              </mc:Choice>
              <mc:Fallback>
                <p:oleObj name="" r:id="rId26" imgW="1295400" imgH="266700" progId="Equation.KSEE3">
                  <p:embed/>
                  <p:pic>
                    <p:nvPicPr>
                      <p:cNvPr id="0" name="图片 1024"/>
                      <p:cNvPicPr/>
                      <p:nvPr/>
                    </p:nvPicPr>
                    <p:blipFill>
                      <a:blip r:embed="rId27"/>
                      <a:stretch>
                        <a:fillRect/>
                      </a:stretch>
                    </p:blipFill>
                    <p:spPr>
                      <a:xfrm>
                        <a:off x="5756594" y="5029835"/>
                        <a:ext cx="2289810" cy="47307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8868411" y="1737995"/>
          <a:ext cx="1504315" cy="788035"/>
        </p:xfrm>
        <a:graphic>
          <a:graphicData uri="http://schemas.openxmlformats.org/presentationml/2006/ole">
            <mc:AlternateContent xmlns:mc="http://schemas.openxmlformats.org/markup-compatibility/2006">
              <mc:Choice xmlns:v="urn:schemas-microsoft-com:vml" Requires="v">
                <p:oleObj spid="_x0000_s29" name="" r:id="rId28" imgW="850900" imgH="444500" progId="Equation.KSEE3">
                  <p:embed/>
                </p:oleObj>
              </mc:Choice>
              <mc:Fallback>
                <p:oleObj name="" r:id="rId28" imgW="850900" imgH="444500" progId="Equation.KSEE3">
                  <p:embed/>
                  <p:pic>
                    <p:nvPicPr>
                      <p:cNvPr id="0" name="图片 1024"/>
                      <p:cNvPicPr/>
                      <p:nvPr/>
                    </p:nvPicPr>
                    <p:blipFill>
                      <a:blip r:embed="rId29"/>
                      <a:stretch>
                        <a:fillRect/>
                      </a:stretch>
                    </p:blipFill>
                    <p:spPr>
                      <a:xfrm>
                        <a:off x="8868411" y="1737995"/>
                        <a:ext cx="1504315" cy="78803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428674" y="5108893"/>
          <a:ext cx="2199640" cy="405130"/>
        </p:xfrm>
        <a:graphic>
          <a:graphicData uri="http://schemas.openxmlformats.org/presentationml/2006/ole">
            <mc:AlternateContent xmlns:mc="http://schemas.openxmlformats.org/markup-compatibility/2006">
              <mc:Choice xmlns:v="urn:schemas-microsoft-com:vml" Requires="v">
                <p:oleObj spid="_x0000_s31" name="" r:id="rId30" imgW="1244600" imgH="228600" progId="Equation.KSEE3">
                  <p:embed/>
                </p:oleObj>
              </mc:Choice>
              <mc:Fallback>
                <p:oleObj name="" r:id="rId30" imgW="1244600" imgH="228600" progId="Equation.KSEE3">
                  <p:embed/>
                  <p:pic>
                    <p:nvPicPr>
                      <p:cNvPr id="0" name="图片 1024"/>
                      <p:cNvPicPr/>
                      <p:nvPr/>
                    </p:nvPicPr>
                    <p:blipFill>
                      <a:blip r:embed="rId31"/>
                      <a:stretch>
                        <a:fillRect/>
                      </a:stretch>
                    </p:blipFill>
                    <p:spPr>
                      <a:xfrm>
                        <a:off x="8428674" y="5108893"/>
                        <a:ext cx="2199640" cy="405130"/>
                      </a:xfrm>
                      <a:prstGeom prst="rect">
                        <a:avLst/>
                      </a:prstGeom>
                    </p:spPr>
                  </p:pic>
                </p:oleObj>
              </mc:Fallback>
            </mc:AlternateContent>
          </a:graphicData>
        </a:graphic>
      </p:graphicFrame>
      <p:cxnSp>
        <p:nvCxnSpPr>
          <p:cNvPr id="43" name="直接连接符 42"/>
          <p:cNvCxnSpPr/>
          <p:nvPr/>
        </p:nvCxnSpPr>
        <p:spPr>
          <a:xfrm>
            <a:off x="8959850" y="1840230"/>
            <a:ext cx="19050" cy="22669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1" name="对象 50">
            <a:hlinkClick r:id="" action="ppaction://ole?verb="/>
          </p:cNvPr>
          <p:cNvGraphicFramePr>
            <a:graphicFrameLocks noChangeAspect="1"/>
          </p:cNvGraphicFramePr>
          <p:nvPr/>
        </p:nvGraphicFramePr>
        <p:xfrm>
          <a:off x="9009064" y="4114165"/>
          <a:ext cx="337820" cy="405765"/>
        </p:xfrm>
        <a:graphic>
          <a:graphicData uri="http://schemas.openxmlformats.org/presentationml/2006/ole">
            <mc:AlternateContent xmlns:mc="http://schemas.openxmlformats.org/markup-compatibility/2006">
              <mc:Choice xmlns:v="urn:schemas-microsoft-com:vml" Requires="v">
                <p:oleObj spid="_x0000_s52" name="" r:id="rId32" imgW="190500" imgH="228600" progId="Equation.KSEE3">
                  <p:embed/>
                </p:oleObj>
              </mc:Choice>
              <mc:Fallback>
                <p:oleObj name="" r:id="rId32" imgW="190500" imgH="228600" progId="Equation.KSEE3">
                  <p:embed/>
                  <p:pic>
                    <p:nvPicPr>
                      <p:cNvPr id="0" name="图片 1024"/>
                      <p:cNvPicPr/>
                      <p:nvPr/>
                    </p:nvPicPr>
                    <p:blipFill>
                      <a:blip r:embed="rId33"/>
                      <a:stretch>
                        <a:fillRect/>
                      </a:stretch>
                    </p:blipFill>
                    <p:spPr>
                      <a:xfrm>
                        <a:off x="9009064" y="4114165"/>
                        <a:ext cx="337820" cy="405765"/>
                      </a:xfrm>
                      <a:prstGeom prst="rect">
                        <a:avLst/>
                      </a:prstGeom>
                    </p:spPr>
                  </p:pic>
                </p:oleObj>
              </mc:Fallback>
            </mc:AlternateContent>
          </a:graphicData>
        </a:graphic>
      </p:graphicFrame>
      <p:sp>
        <p:nvSpPr>
          <p:cNvPr id="53" name="椭圆 52"/>
          <p:cNvSpPr/>
          <p:nvPr/>
        </p:nvSpPr>
        <p:spPr>
          <a:xfrm>
            <a:off x="8936355" y="4077970"/>
            <a:ext cx="8572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58305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理想抛物面方程</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14" name="对象 13">
            <a:hlinkClick r:id="" action="ppaction://ole?verb="/>
          </p:cNvPr>
          <p:cNvGraphicFramePr>
            <a:graphicFrameLocks noChangeAspect="1"/>
          </p:cNvGraphicFramePr>
          <p:nvPr/>
        </p:nvGraphicFramePr>
        <p:xfrm>
          <a:off x="1225868" y="2023111"/>
          <a:ext cx="2915285" cy="513080"/>
        </p:xfrm>
        <a:graphic>
          <a:graphicData uri="http://schemas.openxmlformats.org/presentationml/2006/ole">
            <mc:AlternateContent xmlns:mc="http://schemas.openxmlformats.org/markup-compatibility/2006">
              <mc:Choice xmlns:v="urn:schemas-microsoft-com:vml" Requires="v">
                <p:oleObj spid="_x0000_s15" name="" r:id="rId1" imgW="2032000" imgH="355600" progId="Equation.KSEE3">
                  <p:embed/>
                </p:oleObj>
              </mc:Choice>
              <mc:Fallback>
                <p:oleObj name="" r:id="rId1" imgW="2032000" imgH="355600" progId="Equation.KSEE3">
                  <p:embed/>
                  <p:pic>
                    <p:nvPicPr>
                      <p:cNvPr id="0" name="图片 1024"/>
                      <p:cNvPicPr/>
                      <p:nvPr/>
                    </p:nvPicPr>
                    <p:blipFill>
                      <a:blip r:embed="rId2"/>
                      <a:stretch>
                        <a:fillRect/>
                      </a:stretch>
                    </p:blipFill>
                    <p:spPr>
                      <a:xfrm>
                        <a:off x="1225868" y="2023111"/>
                        <a:ext cx="2915285" cy="51308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6255068" y="1482725"/>
          <a:ext cx="2625090" cy="382905"/>
        </p:xfrm>
        <a:graphic>
          <a:graphicData uri="http://schemas.openxmlformats.org/presentationml/2006/ole">
            <mc:AlternateContent xmlns:mc="http://schemas.openxmlformats.org/markup-compatibility/2006">
              <mc:Choice xmlns:v="urn:schemas-microsoft-com:vml" Requires="v">
                <p:oleObj spid="_x0000_s4" name="" r:id="rId3" imgW="1485900" imgH="215900" progId="Equation.KSEE3">
                  <p:embed/>
                </p:oleObj>
              </mc:Choice>
              <mc:Fallback>
                <p:oleObj name="" r:id="rId3" imgW="1485900" imgH="215900" progId="Equation.KSEE3">
                  <p:embed/>
                  <p:pic>
                    <p:nvPicPr>
                      <p:cNvPr id="0" name="图片 1024"/>
                      <p:cNvPicPr/>
                      <p:nvPr/>
                    </p:nvPicPr>
                    <p:blipFill>
                      <a:blip r:embed="rId4"/>
                      <a:stretch>
                        <a:fillRect/>
                      </a:stretch>
                    </p:blipFill>
                    <p:spPr>
                      <a:xfrm>
                        <a:off x="6255068" y="1482725"/>
                        <a:ext cx="2625090" cy="38290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278246" y="1945005"/>
          <a:ext cx="2602865" cy="382905"/>
        </p:xfrm>
        <a:graphic>
          <a:graphicData uri="http://schemas.openxmlformats.org/presentationml/2006/ole">
            <mc:AlternateContent xmlns:mc="http://schemas.openxmlformats.org/markup-compatibility/2006">
              <mc:Choice xmlns:v="urn:schemas-microsoft-com:vml" Requires="v">
                <p:oleObj spid="_x0000_s16" name="" r:id="rId5" imgW="1473200" imgH="215900" progId="Equation.KSEE3">
                  <p:embed/>
                </p:oleObj>
              </mc:Choice>
              <mc:Fallback>
                <p:oleObj name="" r:id="rId5" imgW="1473200" imgH="215900" progId="Equation.KSEE3">
                  <p:embed/>
                  <p:pic>
                    <p:nvPicPr>
                      <p:cNvPr id="0" name="图片 1024"/>
                      <p:cNvPicPr/>
                      <p:nvPr/>
                    </p:nvPicPr>
                    <p:blipFill>
                      <a:blip r:embed="rId6"/>
                      <a:stretch>
                        <a:fillRect/>
                      </a:stretch>
                    </p:blipFill>
                    <p:spPr>
                      <a:xfrm>
                        <a:off x="6278246" y="1945005"/>
                        <a:ext cx="2602865" cy="38290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6277928" y="3037841"/>
          <a:ext cx="4427855" cy="513080"/>
        </p:xfrm>
        <a:graphic>
          <a:graphicData uri="http://schemas.openxmlformats.org/presentationml/2006/ole">
            <mc:AlternateContent xmlns:mc="http://schemas.openxmlformats.org/markup-compatibility/2006">
              <mc:Choice xmlns:v="urn:schemas-microsoft-com:vml" Requires="v">
                <p:oleObj spid="_x0000_s18" name="" r:id="rId7" imgW="3086100" imgH="355600" progId="Equation.KSEE3">
                  <p:embed/>
                </p:oleObj>
              </mc:Choice>
              <mc:Fallback>
                <p:oleObj name="" r:id="rId7" imgW="3086100" imgH="355600" progId="Equation.KSEE3">
                  <p:embed/>
                  <p:pic>
                    <p:nvPicPr>
                      <p:cNvPr id="0" name="图片 1024"/>
                      <p:cNvPicPr/>
                      <p:nvPr/>
                    </p:nvPicPr>
                    <p:blipFill>
                      <a:blip r:embed="rId8"/>
                      <a:stretch>
                        <a:fillRect/>
                      </a:stretch>
                    </p:blipFill>
                    <p:spPr>
                      <a:xfrm>
                        <a:off x="6277928" y="3037841"/>
                        <a:ext cx="4427855" cy="51308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6277928" y="2536191"/>
          <a:ext cx="1950085" cy="293370"/>
        </p:xfrm>
        <a:graphic>
          <a:graphicData uri="http://schemas.openxmlformats.org/presentationml/2006/ole">
            <mc:AlternateContent xmlns:mc="http://schemas.openxmlformats.org/markup-compatibility/2006">
              <mc:Choice xmlns:v="urn:schemas-microsoft-com:vml" Requires="v">
                <p:oleObj spid="_x0000_s22" name="" r:id="rId9" imgW="1358900" imgH="203200" progId="Equation.KSEE3">
                  <p:embed/>
                </p:oleObj>
              </mc:Choice>
              <mc:Fallback>
                <p:oleObj name="" r:id="rId9" imgW="1358900" imgH="203200" progId="Equation.KSEE3">
                  <p:embed/>
                  <p:pic>
                    <p:nvPicPr>
                      <p:cNvPr id="0" name="图片 1024"/>
                      <p:cNvPicPr/>
                      <p:nvPr/>
                    </p:nvPicPr>
                    <p:blipFill>
                      <a:blip r:embed="rId10"/>
                      <a:stretch>
                        <a:fillRect/>
                      </a:stretch>
                    </p:blipFill>
                    <p:spPr>
                      <a:xfrm>
                        <a:off x="6277928" y="2536191"/>
                        <a:ext cx="1950085" cy="29337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29335" y="3806825"/>
          <a:ext cx="7341870" cy="463550"/>
        </p:xfrm>
        <a:graphic>
          <a:graphicData uri="http://schemas.openxmlformats.org/presentationml/2006/ole">
            <mc:AlternateContent xmlns:mc="http://schemas.openxmlformats.org/markup-compatibility/2006">
              <mc:Choice xmlns:v="urn:schemas-microsoft-com:vml" Requires="v">
                <p:oleObj spid="_x0000_s26" name="" r:id="rId11" imgW="3644900" imgH="228600" progId="Equation.KSEE3">
                  <p:embed/>
                </p:oleObj>
              </mc:Choice>
              <mc:Fallback>
                <p:oleObj name="" r:id="rId11" imgW="3644900" imgH="228600" progId="Equation.KSEE3">
                  <p:embed/>
                  <p:pic>
                    <p:nvPicPr>
                      <p:cNvPr id="0" name="图片 1024"/>
                      <p:cNvPicPr/>
                      <p:nvPr/>
                    </p:nvPicPr>
                    <p:blipFill>
                      <a:blip r:embed="rId12"/>
                      <a:stretch>
                        <a:fillRect/>
                      </a:stretch>
                    </p:blipFill>
                    <p:spPr>
                      <a:xfrm>
                        <a:off x="1029335" y="3806825"/>
                        <a:ext cx="7341870" cy="46355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1029018" y="4670426"/>
          <a:ext cx="2604770" cy="474980"/>
        </p:xfrm>
        <a:graphic>
          <a:graphicData uri="http://schemas.openxmlformats.org/presentationml/2006/ole">
            <mc:AlternateContent xmlns:mc="http://schemas.openxmlformats.org/markup-compatibility/2006">
              <mc:Choice xmlns:v="urn:schemas-microsoft-com:vml" Requires="v">
                <p:oleObj spid="_x0000_s28" name="" r:id="rId13" imgW="1193800" imgH="215900" progId="Equation.KSEE3">
                  <p:embed/>
                </p:oleObj>
              </mc:Choice>
              <mc:Fallback>
                <p:oleObj name="" r:id="rId13" imgW="1193800" imgH="215900" progId="Equation.KSEE3">
                  <p:embed/>
                  <p:pic>
                    <p:nvPicPr>
                      <p:cNvPr id="0" name="图片 1024"/>
                      <p:cNvPicPr/>
                      <p:nvPr/>
                    </p:nvPicPr>
                    <p:blipFill>
                      <a:blip r:embed="rId14"/>
                      <a:stretch>
                        <a:fillRect/>
                      </a:stretch>
                    </p:blipFill>
                    <p:spPr>
                      <a:xfrm>
                        <a:off x="1029018" y="4670426"/>
                        <a:ext cx="2604770" cy="4749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583057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理想抛物面顶点</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23" name="对象 22">
            <a:hlinkClick r:id="" action="ppaction://ole?verb="/>
          </p:cNvPr>
          <p:cNvGraphicFramePr>
            <a:graphicFrameLocks noChangeAspect="1"/>
          </p:cNvGraphicFramePr>
          <p:nvPr/>
        </p:nvGraphicFramePr>
        <p:xfrm>
          <a:off x="1115695" y="2033905"/>
          <a:ext cx="7341870" cy="463550"/>
        </p:xfrm>
        <a:graphic>
          <a:graphicData uri="http://schemas.openxmlformats.org/presentationml/2006/ole">
            <mc:AlternateContent xmlns:mc="http://schemas.openxmlformats.org/markup-compatibility/2006">
              <mc:Choice xmlns:v="urn:schemas-microsoft-com:vml" Requires="v">
                <p:oleObj spid="_x0000_s26" name="" r:id="rId1" imgW="3644900" imgH="228600" progId="Equation.KSEE3">
                  <p:embed/>
                </p:oleObj>
              </mc:Choice>
              <mc:Fallback>
                <p:oleObj name="" r:id="rId1" imgW="3644900" imgH="228600" progId="Equation.KSEE3">
                  <p:embed/>
                  <p:pic>
                    <p:nvPicPr>
                      <p:cNvPr id="0" name="图片 1024"/>
                      <p:cNvPicPr/>
                      <p:nvPr/>
                    </p:nvPicPr>
                    <p:blipFill>
                      <a:blip r:embed="rId2"/>
                      <a:stretch>
                        <a:fillRect/>
                      </a:stretch>
                    </p:blipFill>
                    <p:spPr>
                      <a:xfrm>
                        <a:off x="1115695" y="2033905"/>
                        <a:ext cx="7341870" cy="46355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9377363" y="2022158"/>
          <a:ext cx="2604770" cy="475615"/>
        </p:xfrm>
        <a:graphic>
          <a:graphicData uri="http://schemas.openxmlformats.org/presentationml/2006/ole">
            <mc:AlternateContent xmlns:mc="http://schemas.openxmlformats.org/markup-compatibility/2006">
              <mc:Choice xmlns:v="urn:schemas-microsoft-com:vml" Requires="v">
                <p:oleObj spid="_x0000_s28" name="" r:id="rId3" imgW="1193800" imgH="215900" progId="Equation.KSEE3">
                  <p:embed/>
                </p:oleObj>
              </mc:Choice>
              <mc:Fallback>
                <p:oleObj name="" r:id="rId3" imgW="1193800" imgH="215900" progId="Equation.KSEE3">
                  <p:embed/>
                  <p:pic>
                    <p:nvPicPr>
                      <p:cNvPr id="0" name="图片 1024"/>
                      <p:cNvPicPr/>
                      <p:nvPr/>
                    </p:nvPicPr>
                    <p:blipFill>
                      <a:blip r:embed="rId4"/>
                      <a:stretch>
                        <a:fillRect/>
                      </a:stretch>
                    </p:blipFill>
                    <p:spPr>
                      <a:xfrm>
                        <a:off x="9377363" y="2022158"/>
                        <a:ext cx="2604770" cy="47561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895350" y="2707640"/>
          <a:ext cx="3735070" cy="1442720"/>
        </p:xfrm>
        <a:graphic>
          <a:graphicData uri="http://schemas.openxmlformats.org/presentationml/2006/ole">
            <mc:AlternateContent xmlns:mc="http://schemas.openxmlformats.org/markup-compatibility/2006">
              <mc:Choice xmlns:v="urn:schemas-microsoft-com:vml" Requires="v">
                <p:oleObj spid="_x0000_s5" name="" r:id="rId5" imgW="1854200" imgH="711200" progId="Equation.KSEE3">
                  <p:embed/>
                </p:oleObj>
              </mc:Choice>
              <mc:Fallback>
                <p:oleObj name="" r:id="rId5" imgW="1854200" imgH="711200" progId="Equation.KSEE3">
                  <p:embed/>
                  <p:pic>
                    <p:nvPicPr>
                      <p:cNvPr id="0" name="图片 1024"/>
                      <p:cNvPicPr/>
                      <p:nvPr/>
                    </p:nvPicPr>
                    <p:blipFill>
                      <a:blip r:embed="rId6"/>
                      <a:stretch>
                        <a:fillRect/>
                      </a:stretch>
                    </p:blipFill>
                    <p:spPr>
                      <a:xfrm>
                        <a:off x="895350" y="2707640"/>
                        <a:ext cx="3735070" cy="144272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95350" y="4655503"/>
          <a:ext cx="7676515" cy="447675"/>
        </p:xfrm>
        <a:graphic>
          <a:graphicData uri="http://schemas.openxmlformats.org/presentationml/2006/ole">
            <mc:AlternateContent xmlns:mc="http://schemas.openxmlformats.org/markup-compatibility/2006">
              <mc:Choice xmlns:v="urn:schemas-microsoft-com:vml" Requires="v">
                <p:oleObj spid="_x0000_s9" name="" r:id="rId7" imgW="3517265" imgH="203200" progId="Equation.KSEE3">
                  <p:embed/>
                </p:oleObj>
              </mc:Choice>
              <mc:Fallback>
                <p:oleObj name="" r:id="rId7" imgW="3517265" imgH="203200" progId="Equation.KSEE3">
                  <p:embed/>
                  <p:pic>
                    <p:nvPicPr>
                      <p:cNvPr id="0" name="图片 1024"/>
                      <p:cNvPicPr/>
                      <p:nvPr/>
                    </p:nvPicPr>
                    <p:blipFill>
                      <a:blip r:embed="rId8"/>
                      <a:stretch>
                        <a:fillRect/>
                      </a:stretch>
                    </p:blipFill>
                    <p:spPr>
                      <a:xfrm>
                        <a:off x="895350" y="4655503"/>
                        <a:ext cx="7676515" cy="4476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315722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形变区域拉索节点</a:t>
            </a:r>
            <a:r>
              <a:rPr lang="zh-CN" altLang="en-US">
                <a:latin typeface="Arial" panose="020B0604020202020204" pitchFamily="34" charset="0"/>
                <a:ea typeface="宋体" panose="02010600030101010101" pitchFamily="2" charset="-122"/>
              </a:rPr>
              <a:t>索引</a:t>
            </a:r>
            <a:endParaRPr lang="zh-CN" altLang="en-US">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6255068" y="1482725"/>
          <a:ext cx="2625090" cy="382905"/>
        </p:xfrm>
        <a:graphic>
          <a:graphicData uri="http://schemas.openxmlformats.org/presentationml/2006/ole">
            <mc:AlternateContent xmlns:mc="http://schemas.openxmlformats.org/markup-compatibility/2006">
              <mc:Choice xmlns:v="urn:schemas-microsoft-com:vml" Requires="v">
                <p:oleObj spid="_x0000_s4" name="" r:id="rId1" imgW="1485900" imgH="215900" progId="Equation.KSEE3">
                  <p:embed/>
                </p:oleObj>
              </mc:Choice>
              <mc:Fallback>
                <p:oleObj name="" r:id="rId1" imgW="1485900" imgH="215900" progId="Equation.KSEE3">
                  <p:embed/>
                  <p:pic>
                    <p:nvPicPr>
                      <p:cNvPr id="0" name="图片 1024"/>
                      <p:cNvPicPr/>
                      <p:nvPr/>
                    </p:nvPicPr>
                    <p:blipFill>
                      <a:blip r:embed="rId2"/>
                      <a:stretch>
                        <a:fillRect/>
                      </a:stretch>
                    </p:blipFill>
                    <p:spPr>
                      <a:xfrm>
                        <a:off x="6255068" y="1482725"/>
                        <a:ext cx="2625090" cy="38290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255069" y="2524760"/>
          <a:ext cx="3478530" cy="382905"/>
        </p:xfrm>
        <a:graphic>
          <a:graphicData uri="http://schemas.openxmlformats.org/presentationml/2006/ole">
            <mc:AlternateContent xmlns:mc="http://schemas.openxmlformats.org/markup-compatibility/2006">
              <mc:Choice xmlns:v="urn:schemas-microsoft-com:vml" Requires="v">
                <p:oleObj spid="_x0000_s16" name="" r:id="rId3" imgW="1968500" imgH="215900" progId="Equation.KSEE3">
                  <p:embed/>
                </p:oleObj>
              </mc:Choice>
              <mc:Fallback>
                <p:oleObj name="" r:id="rId3" imgW="1968500" imgH="215900" progId="Equation.KSEE3">
                  <p:embed/>
                  <p:pic>
                    <p:nvPicPr>
                      <p:cNvPr id="0" name="图片 1024"/>
                      <p:cNvPicPr/>
                      <p:nvPr/>
                    </p:nvPicPr>
                    <p:blipFill>
                      <a:blip r:embed="rId4"/>
                      <a:stretch>
                        <a:fillRect/>
                      </a:stretch>
                    </p:blipFill>
                    <p:spPr>
                      <a:xfrm>
                        <a:off x="6255069" y="2524760"/>
                        <a:ext cx="3478530" cy="38290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1003300" y="2141220"/>
          <a:ext cx="3898265" cy="383540"/>
        </p:xfrm>
        <a:graphic>
          <a:graphicData uri="http://schemas.openxmlformats.org/presentationml/2006/ole">
            <mc:AlternateContent xmlns:mc="http://schemas.openxmlformats.org/markup-compatibility/2006">
              <mc:Choice xmlns:v="urn:schemas-microsoft-com:vml" Requires="v">
                <p:oleObj spid="_x0000_s22" name="" r:id="rId5" imgW="2209800" imgH="215900" progId="Equation.KSEE3">
                  <p:embed/>
                </p:oleObj>
              </mc:Choice>
              <mc:Fallback>
                <p:oleObj name="" r:id="rId5" imgW="2209800" imgH="215900" progId="Equation.KSEE3">
                  <p:embed/>
                  <p:pic>
                    <p:nvPicPr>
                      <p:cNvPr id="0" name="图片 1024"/>
                      <p:cNvPicPr/>
                      <p:nvPr/>
                    </p:nvPicPr>
                    <p:blipFill>
                      <a:blip r:embed="rId6"/>
                      <a:stretch>
                        <a:fillRect/>
                      </a:stretch>
                    </p:blipFill>
                    <p:spPr>
                      <a:xfrm>
                        <a:off x="1003300" y="2141220"/>
                        <a:ext cx="3898265" cy="383540"/>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1003301" y="3769678"/>
          <a:ext cx="2585720" cy="453390"/>
        </p:xfrm>
        <a:graphic>
          <a:graphicData uri="http://schemas.openxmlformats.org/presentationml/2006/ole">
            <mc:AlternateContent xmlns:mc="http://schemas.openxmlformats.org/markup-compatibility/2006">
              <mc:Choice xmlns:v="urn:schemas-microsoft-com:vml" Requires="v">
                <p:oleObj spid="_x0000_s32" name="" r:id="rId7" imgW="1231265" imgH="215900" progId="Equation.KSEE3">
                  <p:embed/>
                </p:oleObj>
              </mc:Choice>
              <mc:Fallback>
                <p:oleObj name="" r:id="rId7" imgW="1231265" imgH="215900" progId="Equation.KSEE3">
                  <p:embed/>
                  <p:pic>
                    <p:nvPicPr>
                      <p:cNvPr id="0" name="图片 1024"/>
                      <p:cNvPicPr/>
                      <p:nvPr/>
                    </p:nvPicPr>
                    <p:blipFill>
                      <a:blip r:embed="rId8"/>
                      <a:stretch>
                        <a:fillRect/>
                      </a:stretch>
                    </p:blipFill>
                    <p:spPr>
                      <a:xfrm>
                        <a:off x="1003301" y="3769678"/>
                        <a:ext cx="2585720" cy="453390"/>
                      </a:xfrm>
                      <a:prstGeom prst="rect">
                        <a:avLst/>
                      </a:prstGeom>
                    </p:spPr>
                  </p:pic>
                </p:oleObj>
              </mc:Fallback>
            </mc:AlternateContent>
          </a:graphicData>
        </a:graphic>
      </p:graphicFrame>
      <p:sp>
        <p:nvSpPr>
          <p:cNvPr id="3" name="文本框 2"/>
          <p:cNvSpPr txBox="1"/>
          <p:nvPr/>
        </p:nvSpPr>
        <p:spPr>
          <a:xfrm>
            <a:off x="701675" y="3043555"/>
            <a:ext cx="542861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形变区域拉索节点满足</a:t>
            </a:r>
            <a:r>
              <a:rPr lang="zh-CN" altLang="en-US">
                <a:latin typeface="Arial" panose="020B0604020202020204" pitchFamily="34" charset="0"/>
                <a:ea typeface="宋体" panose="02010600030101010101" pitchFamily="2" charset="-122"/>
                <a:sym typeface="+mn-ea"/>
              </a:rPr>
              <a:t>条件</a:t>
            </a:r>
            <a:endParaRPr lang="zh-CN" altLang="en-US">
              <a:latin typeface="Arial" panose="020B0604020202020204" pitchFamily="34" charset="0"/>
              <a:ea typeface="宋体" panose="02010600030101010101" pitchFamily="2" charset="-122"/>
              <a:sym typeface="+mn-ea"/>
            </a:endParaRPr>
          </a:p>
        </p:txBody>
      </p:sp>
      <p:sp>
        <p:nvSpPr>
          <p:cNvPr id="5" name="文本框 4"/>
          <p:cNvSpPr txBox="1"/>
          <p:nvPr/>
        </p:nvSpPr>
        <p:spPr>
          <a:xfrm>
            <a:off x="1003300" y="4740275"/>
            <a:ext cx="3078480" cy="368300"/>
          </a:xfrm>
          <a:prstGeom prst="rect">
            <a:avLst/>
          </a:prstGeom>
          <a:noFill/>
        </p:spPr>
        <p:txBody>
          <a:bodyPr wrap="none" rtlCol="0" anchor="t">
            <a:spAutoFit/>
          </a:bodyPr>
          <a:p>
            <a:r>
              <a:rPr lang="zh-CN" altLang="en-US">
                <a:latin typeface="Arial" panose="020B0604020202020204" pitchFamily="34" charset="0"/>
                <a:ea typeface="宋体" panose="02010600030101010101" pitchFamily="2" charset="-122"/>
                <a:sym typeface="+mn-ea"/>
              </a:rPr>
              <a:t>形变区域大约</a:t>
            </a:r>
            <a:r>
              <a:rPr lang="en-US" altLang="zh-CN">
                <a:latin typeface="Arial" panose="020B0604020202020204" pitchFamily="34" charset="0"/>
                <a:ea typeface="宋体" panose="02010600030101010101" pitchFamily="2" charset="-122"/>
                <a:sym typeface="+mn-ea"/>
              </a:rPr>
              <a:t>709</a:t>
            </a:r>
            <a:r>
              <a:rPr lang="zh-CN" altLang="en-US">
                <a:latin typeface="Arial" panose="020B0604020202020204" pitchFamily="34" charset="0"/>
                <a:ea typeface="宋体" panose="02010600030101010101" pitchFamily="2" charset="-122"/>
                <a:sym typeface="+mn-ea"/>
              </a:rPr>
              <a:t>个主索节点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911796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Arial" panose="020B0604020202020204" pitchFamily="34" charset="0"/>
                <a:ea typeface="宋体" panose="02010600030101010101" pitchFamily="2" charset="-122"/>
              </a:rPr>
              <a:t>优化问题（多变量，</a:t>
            </a:r>
            <a:r>
              <a:rPr lang="en-US" altLang="zh-CN" sz="2800">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多约束）</a:t>
            </a:r>
            <a:endParaRPr lang="zh-CN" altLang="en-US" sz="2800">
              <a:latin typeface="Arial" panose="020B0604020202020204" pitchFamily="34" charset="0"/>
              <a:ea typeface="宋体" panose="02010600030101010101" pitchFamily="2" charset="-122"/>
            </a:endParaRPr>
          </a:p>
        </p:txBody>
      </p:sp>
      <p:graphicFrame>
        <p:nvGraphicFramePr>
          <p:cNvPr id="14" name="对象 13">
            <a:hlinkClick r:id="" action="ppaction://ole?verb="/>
          </p:cNvPr>
          <p:cNvGraphicFramePr>
            <a:graphicFrameLocks noChangeAspect="1"/>
          </p:cNvGraphicFramePr>
          <p:nvPr/>
        </p:nvGraphicFramePr>
        <p:xfrm>
          <a:off x="2295208" y="2126616"/>
          <a:ext cx="2351405" cy="495300"/>
        </p:xfrm>
        <a:graphic>
          <a:graphicData uri="http://schemas.openxmlformats.org/presentationml/2006/ole">
            <mc:AlternateContent xmlns:mc="http://schemas.openxmlformats.org/markup-compatibility/2006">
              <mc:Choice xmlns:v="urn:schemas-microsoft-com:vml" Requires="v">
                <p:oleObj spid="_x0000_s15" name="" r:id="rId1" imgW="1638300" imgH="342900" progId="Equation.KSEE3">
                  <p:embed/>
                </p:oleObj>
              </mc:Choice>
              <mc:Fallback>
                <p:oleObj name="" r:id="rId1" imgW="1638300" imgH="342900" progId="Equation.KSEE3">
                  <p:embed/>
                  <p:pic>
                    <p:nvPicPr>
                      <p:cNvPr id="0" name="图片 1024"/>
                      <p:cNvPicPr/>
                      <p:nvPr/>
                    </p:nvPicPr>
                    <p:blipFill>
                      <a:blip r:embed="rId2"/>
                      <a:stretch>
                        <a:fillRect/>
                      </a:stretch>
                    </p:blipFill>
                    <p:spPr>
                      <a:xfrm>
                        <a:off x="2295208" y="2126616"/>
                        <a:ext cx="2351405" cy="495300"/>
                      </a:xfrm>
                      <a:prstGeom prst="rect">
                        <a:avLst/>
                      </a:prstGeom>
                    </p:spPr>
                  </p:pic>
                </p:oleObj>
              </mc:Fallback>
            </mc:AlternateContent>
          </a:graphicData>
        </a:graphic>
      </p:graphicFrame>
      <p:sp>
        <p:nvSpPr>
          <p:cNvPr id="2" name="文本框 1"/>
          <p:cNvSpPr txBox="1"/>
          <p:nvPr/>
        </p:nvSpPr>
        <p:spPr>
          <a:xfrm>
            <a:off x="5766435" y="2190115"/>
            <a:ext cx="468503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变量个数</a:t>
            </a:r>
            <a:r>
              <a:rPr lang="en-US" altLang="zh-CN">
                <a:latin typeface="Arial" panose="020B0604020202020204" pitchFamily="34" charset="0"/>
                <a:ea typeface="宋体" panose="02010600030101010101" pitchFamily="2" charset="-122"/>
                <a:sym typeface="+mn-ea"/>
              </a:rPr>
              <a:t>2226*3  +2226</a:t>
            </a:r>
            <a:endParaRPr lang="en-US" altLang="zh-CN">
              <a:latin typeface="Arial" panose="020B0604020202020204" pitchFamily="34" charset="0"/>
              <a:ea typeface="宋体" panose="02010600030101010101" pitchFamily="2" charset="-122"/>
              <a:sym typeface="+mn-ea"/>
            </a:endParaRPr>
          </a:p>
        </p:txBody>
      </p:sp>
      <p:sp>
        <p:nvSpPr>
          <p:cNvPr id="4" name="文本框 3"/>
          <p:cNvSpPr txBox="1"/>
          <p:nvPr/>
        </p:nvSpPr>
        <p:spPr>
          <a:xfrm>
            <a:off x="763270" y="2823210"/>
            <a:ext cx="364807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等式约束</a:t>
            </a:r>
            <a:r>
              <a:rPr lang="en-US" altLang="zh-CN">
                <a:latin typeface="Arial" panose="020B0604020202020204" pitchFamily="34" charset="0"/>
                <a:ea typeface="宋体" panose="02010600030101010101" pitchFamily="2" charset="-122"/>
                <a:sym typeface="+mn-ea"/>
              </a:rPr>
              <a:t>2226</a:t>
            </a:r>
            <a:r>
              <a:rPr lang="zh-CN" altLang="en-US">
                <a:latin typeface="Arial" panose="020B0604020202020204" pitchFamily="34" charset="0"/>
                <a:ea typeface="宋体" panose="02010600030101010101" pitchFamily="2" charset="-122"/>
                <a:sym typeface="+mn-ea"/>
              </a:rPr>
              <a:t>个</a:t>
            </a:r>
            <a:endParaRPr lang="zh-CN" altLang="en-US">
              <a:latin typeface="Arial" panose="020B0604020202020204" pitchFamily="34" charset="0"/>
              <a:ea typeface="宋体" panose="02010600030101010101" pitchFamily="2" charset="-122"/>
              <a:sym typeface="+mn-ea"/>
            </a:endParaRPr>
          </a:p>
        </p:txBody>
      </p:sp>
      <p:sp>
        <p:nvSpPr>
          <p:cNvPr id="6" name="文本框 5"/>
          <p:cNvSpPr txBox="1"/>
          <p:nvPr/>
        </p:nvSpPr>
        <p:spPr>
          <a:xfrm>
            <a:off x="762635" y="3852545"/>
            <a:ext cx="37084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不等式约束</a:t>
            </a:r>
            <a:r>
              <a:rPr lang="en-US" altLang="zh-CN">
                <a:latin typeface="Arial" panose="020B0604020202020204" pitchFamily="34" charset="0"/>
                <a:ea typeface="宋体" panose="02010600030101010101" pitchFamily="2" charset="-122"/>
                <a:sym typeface="+mn-ea"/>
              </a:rPr>
              <a:t>2226+6525*2</a:t>
            </a:r>
            <a:r>
              <a:rPr lang="zh-CN" altLang="en-US">
                <a:latin typeface="Arial" panose="020B0604020202020204" pitchFamily="34" charset="0"/>
                <a:ea typeface="宋体" panose="02010600030101010101" pitchFamily="2" charset="-122"/>
                <a:sym typeface="+mn-ea"/>
              </a:rPr>
              <a:t>个</a:t>
            </a:r>
            <a:endParaRPr lang="zh-CN" altLang="en-US">
              <a:latin typeface="Arial" panose="020B0604020202020204" pitchFamily="34" charset="0"/>
              <a:ea typeface="宋体" panose="02010600030101010101" pitchFamily="2" charset="-122"/>
              <a:sym typeface="+mn-ea"/>
            </a:endParaRPr>
          </a:p>
        </p:txBody>
      </p:sp>
      <p:graphicFrame>
        <p:nvGraphicFramePr>
          <p:cNvPr id="7" name="对象 6">
            <a:hlinkClick r:id="" action="ppaction://ole?verb="/>
          </p:cNvPr>
          <p:cNvGraphicFramePr>
            <a:graphicFrameLocks noChangeAspect="1"/>
          </p:cNvGraphicFramePr>
          <p:nvPr/>
        </p:nvGraphicFramePr>
        <p:xfrm>
          <a:off x="2573656" y="3191510"/>
          <a:ext cx="3811270" cy="532765"/>
        </p:xfrm>
        <a:graphic>
          <a:graphicData uri="http://schemas.openxmlformats.org/presentationml/2006/ole">
            <mc:AlternateContent xmlns:mc="http://schemas.openxmlformats.org/markup-compatibility/2006">
              <mc:Choice xmlns:v="urn:schemas-microsoft-com:vml" Requires="v">
                <p:oleObj spid="_x0000_s11" name="" r:id="rId3" imgW="1816100" imgH="254000" progId="Equation.KSEE3">
                  <p:embed/>
                </p:oleObj>
              </mc:Choice>
              <mc:Fallback>
                <p:oleObj name="" r:id="rId3" imgW="1816100" imgH="254000" progId="Equation.KSEE3">
                  <p:embed/>
                  <p:pic>
                    <p:nvPicPr>
                      <p:cNvPr id="0" name="图片 1024"/>
                      <p:cNvPicPr/>
                      <p:nvPr/>
                    </p:nvPicPr>
                    <p:blipFill>
                      <a:blip r:embed="rId4"/>
                      <a:stretch>
                        <a:fillRect/>
                      </a:stretch>
                    </p:blipFill>
                    <p:spPr>
                      <a:xfrm>
                        <a:off x="2573656" y="3191510"/>
                        <a:ext cx="3811270" cy="53276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556385" y="4596130"/>
          <a:ext cx="1021080" cy="415290"/>
        </p:xfrm>
        <a:graphic>
          <a:graphicData uri="http://schemas.openxmlformats.org/presentationml/2006/ole">
            <mc:AlternateContent xmlns:mc="http://schemas.openxmlformats.org/markup-compatibility/2006">
              <mc:Choice xmlns:v="urn:schemas-microsoft-com:vml" Requires="v">
                <p:oleObj spid="_x0000_s19" name="" r:id="rId5" imgW="596900" imgH="241300" progId="Equation.KSEE3">
                  <p:embed/>
                </p:oleObj>
              </mc:Choice>
              <mc:Fallback>
                <p:oleObj name="" r:id="rId5" imgW="596900" imgH="241300" progId="Equation.KSEE3">
                  <p:embed/>
                  <p:pic>
                    <p:nvPicPr>
                      <p:cNvPr id="0" name="图片 1024"/>
                      <p:cNvPicPr/>
                      <p:nvPr/>
                    </p:nvPicPr>
                    <p:blipFill>
                      <a:blip r:embed="rId6"/>
                      <a:stretch>
                        <a:fillRect/>
                      </a:stretch>
                    </p:blipFill>
                    <p:spPr>
                      <a:xfrm>
                        <a:off x="1556385" y="4596130"/>
                        <a:ext cx="1021080" cy="41529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4785361" y="4202113"/>
          <a:ext cx="2297430" cy="385445"/>
        </p:xfrm>
        <a:graphic>
          <a:graphicData uri="http://schemas.openxmlformats.org/presentationml/2006/ole">
            <mc:AlternateContent xmlns:mc="http://schemas.openxmlformats.org/markup-compatibility/2006">
              <mc:Choice xmlns:v="urn:schemas-microsoft-com:vml" Requires="v">
                <p:oleObj spid="_x0000_s22" name="" r:id="rId7" imgW="1600200" imgH="266700" progId="Equation.KSEE3">
                  <p:embed/>
                </p:oleObj>
              </mc:Choice>
              <mc:Fallback>
                <p:oleObj name="" r:id="rId7" imgW="1600200" imgH="266700" progId="Equation.KSEE3">
                  <p:embed/>
                  <p:pic>
                    <p:nvPicPr>
                      <p:cNvPr id="0" name="图片 1024"/>
                      <p:cNvPicPr/>
                      <p:nvPr/>
                    </p:nvPicPr>
                    <p:blipFill>
                      <a:blip r:embed="rId8"/>
                      <a:stretch>
                        <a:fillRect/>
                      </a:stretch>
                    </p:blipFill>
                    <p:spPr>
                      <a:xfrm>
                        <a:off x="4785361" y="4202113"/>
                        <a:ext cx="2297430" cy="38544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93921" y="4799013"/>
          <a:ext cx="2480310" cy="385445"/>
        </p:xfrm>
        <a:graphic>
          <a:graphicData uri="http://schemas.openxmlformats.org/presentationml/2006/ole">
            <mc:AlternateContent xmlns:mc="http://schemas.openxmlformats.org/markup-compatibility/2006">
              <mc:Choice xmlns:v="urn:schemas-microsoft-com:vml" Requires="v">
                <p:oleObj spid="_x0000_s28" name="" r:id="rId9" imgW="1727200" imgH="266700" progId="Equation.KSEE3">
                  <p:embed/>
                </p:oleObj>
              </mc:Choice>
              <mc:Fallback>
                <p:oleObj name="" r:id="rId9" imgW="1727200" imgH="266700" progId="Equation.KSEE3">
                  <p:embed/>
                  <p:pic>
                    <p:nvPicPr>
                      <p:cNvPr id="0" name="图片 1024"/>
                      <p:cNvPicPr/>
                      <p:nvPr/>
                    </p:nvPicPr>
                    <p:blipFill>
                      <a:blip r:embed="rId10"/>
                      <a:stretch>
                        <a:fillRect/>
                      </a:stretch>
                    </p:blipFill>
                    <p:spPr>
                      <a:xfrm>
                        <a:off x="4693921" y="4799013"/>
                        <a:ext cx="2480310" cy="38544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911796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Arial" panose="020B0604020202020204" pitchFamily="34" charset="0"/>
                <a:ea typeface="宋体" panose="02010600030101010101" pitchFamily="2" charset="-122"/>
              </a:rPr>
              <a:t>优化问题（多变量，</a:t>
            </a:r>
            <a:r>
              <a:rPr lang="en-US" altLang="zh-CN" sz="2800">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多约束）</a:t>
            </a:r>
            <a:endParaRPr lang="zh-CN" altLang="en-US" sz="2800">
              <a:latin typeface="Arial" panose="020B0604020202020204" pitchFamily="34" charset="0"/>
              <a:ea typeface="宋体" panose="02010600030101010101" pitchFamily="2" charset="-122"/>
            </a:endParaRPr>
          </a:p>
        </p:txBody>
      </p:sp>
      <p:sp>
        <p:nvSpPr>
          <p:cNvPr id="3" name="文本框 2"/>
          <p:cNvSpPr txBox="1"/>
          <p:nvPr/>
        </p:nvSpPr>
        <p:spPr>
          <a:xfrm>
            <a:off x="1003300" y="2065655"/>
            <a:ext cx="699833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理想抛物面方程</a:t>
            </a:r>
            <a:r>
              <a:rPr lang="en-US" altLang="zh-CN">
                <a:latin typeface="Arial" panose="020B0604020202020204" pitchFamily="34" charset="0"/>
                <a:ea typeface="宋体" panose="02010600030101010101" pitchFamily="2" charset="-122"/>
                <a:sym typeface="+mn-ea"/>
              </a:rPr>
              <a:t>f(Q)</a:t>
            </a:r>
            <a:r>
              <a:rPr lang="zh-CN" altLang="en-US">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变形区域节点索引</a:t>
            </a:r>
            <a:r>
              <a:rPr lang="en-US" altLang="zh-CN">
                <a:latin typeface="Arial" panose="020B0604020202020204" pitchFamily="34" charset="0"/>
                <a:ea typeface="宋体" panose="02010600030101010101" pitchFamily="2" charset="-122"/>
                <a:sym typeface="+mn-ea"/>
              </a:rPr>
              <a:t>k</a:t>
            </a:r>
            <a:endParaRPr lang="zh-CN" altLang="en-US">
              <a:latin typeface="Arial" panose="020B0604020202020204" pitchFamily="34" charset="0"/>
              <a:ea typeface="宋体" panose="02010600030101010101" pitchFamily="2" charset="-122"/>
              <a:sym typeface="+mn-ea"/>
            </a:endParaRPr>
          </a:p>
        </p:txBody>
      </p:sp>
      <p:sp>
        <p:nvSpPr>
          <p:cNvPr id="5" name="文本框 4"/>
          <p:cNvSpPr txBox="1"/>
          <p:nvPr/>
        </p:nvSpPr>
        <p:spPr>
          <a:xfrm>
            <a:off x="1003300" y="2536190"/>
            <a:ext cx="979868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优化函数</a:t>
            </a:r>
            <a:r>
              <a:rPr lang="en-US" altLang="zh-CN"/>
              <a:t>                              </a:t>
            </a:r>
            <a:r>
              <a:rPr lang="zh-CN" altLang="en-US"/>
              <a:t>可以有不同的优化函数</a:t>
            </a:r>
            <a:r>
              <a:rPr lang="en-US" altLang="zh-CN"/>
              <a:t>   Q</a:t>
            </a:r>
            <a:r>
              <a:rPr lang="zh-CN" altLang="en-US"/>
              <a:t>到抛物面的距离平方</a:t>
            </a:r>
            <a:r>
              <a:rPr lang="zh-CN" altLang="en-US"/>
              <a:t>和。。。</a:t>
            </a:r>
            <a:endParaRPr lang="zh-CN" altLang="en-US"/>
          </a:p>
        </p:txBody>
      </p:sp>
      <p:graphicFrame>
        <p:nvGraphicFramePr>
          <p:cNvPr id="14" name="对象 13">
            <a:hlinkClick r:id="" action="ppaction://ole?verb="/>
          </p:cNvPr>
          <p:cNvGraphicFramePr>
            <a:graphicFrameLocks noChangeAspect="1"/>
          </p:cNvGraphicFramePr>
          <p:nvPr/>
        </p:nvGraphicFramePr>
        <p:xfrm>
          <a:off x="2794001" y="2480946"/>
          <a:ext cx="1604010" cy="495300"/>
        </p:xfrm>
        <a:graphic>
          <a:graphicData uri="http://schemas.openxmlformats.org/presentationml/2006/ole">
            <mc:AlternateContent xmlns:mc="http://schemas.openxmlformats.org/markup-compatibility/2006">
              <mc:Choice xmlns:v="urn:schemas-microsoft-com:vml" Requires="v">
                <p:oleObj spid="_x0000_s15" name="" r:id="rId1" imgW="1117600" imgH="342900" progId="Equation.KSEE3">
                  <p:embed/>
                </p:oleObj>
              </mc:Choice>
              <mc:Fallback>
                <p:oleObj name="" r:id="rId1" imgW="1117600" imgH="342900" progId="Equation.KSEE3">
                  <p:embed/>
                  <p:pic>
                    <p:nvPicPr>
                      <p:cNvPr id="0" name="图片 1024"/>
                      <p:cNvPicPr/>
                      <p:nvPr/>
                    </p:nvPicPr>
                    <p:blipFill>
                      <a:blip r:embed="rId2"/>
                      <a:stretch>
                        <a:fillRect/>
                      </a:stretch>
                    </p:blipFill>
                    <p:spPr>
                      <a:xfrm>
                        <a:off x="2794001" y="2480946"/>
                        <a:ext cx="1604010" cy="495300"/>
                      </a:xfrm>
                      <a:prstGeom prst="rect">
                        <a:avLst/>
                      </a:prstGeom>
                    </p:spPr>
                  </p:pic>
                </p:oleObj>
              </mc:Fallback>
            </mc:AlternateContent>
          </a:graphicData>
        </a:graphic>
      </p:graphicFrame>
      <p:sp>
        <p:nvSpPr>
          <p:cNvPr id="9" name="文本框 8"/>
          <p:cNvSpPr txBox="1"/>
          <p:nvPr/>
        </p:nvSpPr>
        <p:spPr>
          <a:xfrm>
            <a:off x="1003300" y="3041650"/>
            <a:ext cx="542861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不等式</a:t>
            </a:r>
            <a:r>
              <a:rPr lang="zh-CN" altLang="en-US">
                <a:latin typeface="Arial" panose="020B0604020202020204" pitchFamily="34" charset="0"/>
                <a:ea typeface="宋体" panose="02010600030101010101" pitchFamily="2" charset="-122"/>
                <a:sym typeface="+mn-ea"/>
              </a:rPr>
              <a:t>约束</a:t>
            </a:r>
            <a:endParaRPr lang="zh-CN" altLang="en-US">
              <a:latin typeface="Arial" panose="020B0604020202020204" pitchFamily="34" charset="0"/>
              <a:ea typeface="宋体" panose="02010600030101010101" pitchFamily="2" charset="-122"/>
              <a:sym typeface="+mn-ea"/>
            </a:endParaRPr>
          </a:p>
        </p:txBody>
      </p:sp>
      <p:graphicFrame>
        <p:nvGraphicFramePr>
          <p:cNvPr id="12" name="对象 11">
            <a:hlinkClick r:id="" action="ppaction://ole?verb="/>
          </p:cNvPr>
          <p:cNvGraphicFramePr>
            <a:graphicFrameLocks noChangeAspect="1"/>
          </p:cNvGraphicFramePr>
          <p:nvPr/>
        </p:nvGraphicFramePr>
        <p:xfrm>
          <a:off x="1802766" y="3483293"/>
          <a:ext cx="3336290" cy="348615"/>
        </p:xfrm>
        <a:graphic>
          <a:graphicData uri="http://schemas.openxmlformats.org/presentationml/2006/ole">
            <mc:AlternateContent xmlns:mc="http://schemas.openxmlformats.org/markup-compatibility/2006">
              <mc:Choice xmlns:v="urn:schemas-microsoft-com:vml" Requires="v">
                <p:oleObj spid="_x0000_s13" name="" r:id="rId3" imgW="2324100" imgH="241300" progId="Equation.KSEE3">
                  <p:embed/>
                </p:oleObj>
              </mc:Choice>
              <mc:Fallback>
                <p:oleObj name="" r:id="rId3" imgW="2324100" imgH="241300" progId="Equation.KSEE3">
                  <p:embed/>
                  <p:pic>
                    <p:nvPicPr>
                      <p:cNvPr id="0" name="图片 1024"/>
                      <p:cNvPicPr/>
                      <p:nvPr/>
                    </p:nvPicPr>
                    <p:blipFill>
                      <a:blip r:embed="rId4"/>
                      <a:stretch>
                        <a:fillRect/>
                      </a:stretch>
                    </p:blipFill>
                    <p:spPr>
                      <a:xfrm>
                        <a:off x="1802766" y="3483293"/>
                        <a:ext cx="3336290" cy="34861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7144386" y="3474403"/>
          <a:ext cx="857250" cy="348615"/>
        </p:xfrm>
        <a:graphic>
          <a:graphicData uri="http://schemas.openxmlformats.org/presentationml/2006/ole">
            <mc:AlternateContent xmlns:mc="http://schemas.openxmlformats.org/markup-compatibility/2006">
              <mc:Choice xmlns:v="urn:schemas-microsoft-com:vml" Requires="v">
                <p:oleObj spid="_x0000_s18" name="" r:id="rId5" imgW="596900" imgH="241300" progId="Equation.KSEE3">
                  <p:embed/>
                </p:oleObj>
              </mc:Choice>
              <mc:Fallback>
                <p:oleObj name="" r:id="rId5" imgW="596900" imgH="241300" progId="Equation.KSEE3">
                  <p:embed/>
                  <p:pic>
                    <p:nvPicPr>
                      <p:cNvPr id="0" name="图片 1024"/>
                      <p:cNvPicPr/>
                      <p:nvPr/>
                    </p:nvPicPr>
                    <p:blipFill>
                      <a:blip r:embed="rId6"/>
                      <a:stretch>
                        <a:fillRect/>
                      </a:stretch>
                    </p:blipFill>
                    <p:spPr>
                      <a:xfrm>
                        <a:off x="7144386" y="3474403"/>
                        <a:ext cx="857250" cy="348615"/>
                      </a:xfrm>
                      <a:prstGeom prst="rect">
                        <a:avLst/>
                      </a:prstGeom>
                    </p:spPr>
                  </p:pic>
                </p:oleObj>
              </mc:Fallback>
            </mc:AlternateContent>
          </a:graphicData>
        </a:graphic>
      </p:graphicFrame>
      <p:sp>
        <p:nvSpPr>
          <p:cNvPr id="21" name="文本框 20"/>
          <p:cNvSpPr txBox="1"/>
          <p:nvPr/>
        </p:nvSpPr>
        <p:spPr>
          <a:xfrm>
            <a:off x="1331595" y="3905885"/>
            <a:ext cx="4278630" cy="368300"/>
          </a:xfrm>
          <a:prstGeom prst="rect">
            <a:avLst/>
          </a:prstGeom>
          <a:noFill/>
        </p:spPr>
        <p:txBody>
          <a:bodyPr wrap="square" rtlCol="0" anchor="t">
            <a:spAutoFit/>
          </a:bodyPr>
          <a:p>
            <a:pPr indent="0">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边界不重复计算，边长约束有</a:t>
            </a:r>
            <a:r>
              <a:rPr lang="en-US" altLang="zh-CN">
                <a:latin typeface="Arial" panose="020B0604020202020204" pitchFamily="34" charset="0"/>
                <a:ea typeface="宋体" panose="02010600030101010101" pitchFamily="2" charset="-122"/>
                <a:sym typeface="+mn-ea"/>
              </a:rPr>
              <a:t>6525*2</a:t>
            </a:r>
            <a:r>
              <a:rPr lang="zh-CN" altLang="en-US">
                <a:latin typeface="Arial" panose="020B0604020202020204" pitchFamily="34" charset="0"/>
                <a:ea typeface="宋体" panose="02010600030101010101" pitchFamily="2" charset="-122"/>
                <a:sym typeface="+mn-ea"/>
              </a:rPr>
              <a:t>个</a:t>
            </a:r>
            <a:endParaRPr lang="zh-CN" altLang="en-US">
              <a:latin typeface="Arial" panose="020B0604020202020204" pitchFamily="34" charset="0"/>
              <a:ea typeface="宋体" panose="02010600030101010101" pitchFamily="2" charset="-122"/>
              <a:sym typeface="+mn-ea"/>
            </a:endParaRPr>
          </a:p>
        </p:txBody>
      </p:sp>
      <p:sp>
        <p:nvSpPr>
          <p:cNvPr id="23" name="文本框 22"/>
          <p:cNvSpPr txBox="1"/>
          <p:nvPr/>
        </p:nvSpPr>
        <p:spPr>
          <a:xfrm>
            <a:off x="6229985" y="3905885"/>
            <a:ext cx="5428615" cy="368300"/>
          </a:xfrm>
          <a:prstGeom prst="rect">
            <a:avLst/>
          </a:prstGeom>
          <a:noFill/>
        </p:spPr>
        <p:txBody>
          <a:bodyPr wrap="square" rtlCol="0" anchor="t">
            <a:spAutoFit/>
          </a:bodyPr>
          <a:p>
            <a:pPr indent="0">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促动器长度限制</a:t>
            </a:r>
            <a:r>
              <a:rPr lang="en-US" altLang="zh-CN">
                <a:latin typeface="Arial" panose="020B0604020202020204" pitchFamily="34" charset="0"/>
                <a:ea typeface="宋体" panose="02010600030101010101" pitchFamily="2" charset="-122"/>
                <a:sym typeface="+mn-ea"/>
              </a:rPr>
              <a:t> 2226</a:t>
            </a:r>
            <a:r>
              <a:rPr lang="zh-CN" altLang="en-US">
                <a:latin typeface="Arial" panose="020B0604020202020204" pitchFamily="34" charset="0"/>
                <a:ea typeface="宋体" panose="02010600030101010101" pitchFamily="2" charset="-122"/>
                <a:sym typeface="+mn-ea"/>
              </a:rPr>
              <a:t>个</a:t>
            </a:r>
            <a:endParaRPr lang="zh-CN" altLang="en-US">
              <a:latin typeface="Arial" panose="020B0604020202020204" pitchFamily="34" charset="0"/>
              <a:ea typeface="宋体" panose="02010600030101010101" pitchFamily="2" charset="-122"/>
              <a:sym typeface="+mn-ea"/>
            </a:endParaRPr>
          </a:p>
        </p:txBody>
      </p:sp>
      <p:sp>
        <p:nvSpPr>
          <p:cNvPr id="24" name="文本框 23"/>
          <p:cNvSpPr txBox="1"/>
          <p:nvPr/>
        </p:nvSpPr>
        <p:spPr>
          <a:xfrm>
            <a:off x="1003300" y="4524375"/>
            <a:ext cx="542861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等式约束</a:t>
            </a:r>
            <a:r>
              <a:rPr lang="en-US" altLang="zh-CN">
                <a:latin typeface="Arial" panose="020B0604020202020204" pitchFamily="34" charset="0"/>
                <a:ea typeface="宋体" panose="02010600030101010101" pitchFamily="2" charset="-122"/>
                <a:sym typeface="+mn-ea"/>
              </a:rPr>
              <a:t> 2226</a:t>
            </a:r>
            <a:r>
              <a:rPr lang="zh-CN" altLang="en-US">
                <a:latin typeface="Arial" panose="020B0604020202020204" pitchFamily="34" charset="0"/>
                <a:ea typeface="宋体" panose="02010600030101010101" pitchFamily="2" charset="-122"/>
                <a:sym typeface="+mn-ea"/>
              </a:rPr>
              <a:t>个</a:t>
            </a:r>
            <a:endParaRPr lang="zh-CN" altLang="en-US">
              <a:latin typeface="Arial" panose="020B0604020202020204" pitchFamily="34" charset="0"/>
              <a:ea typeface="宋体" panose="02010600030101010101" pitchFamily="2" charset="-122"/>
              <a:sym typeface="+mn-ea"/>
            </a:endParaRPr>
          </a:p>
        </p:txBody>
      </p:sp>
      <p:graphicFrame>
        <p:nvGraphicFramePr>
          <p:cNvPr id="25" name="对象 24">
            <a:hlinkClick r:id="" action="ppaction://ole?verb="/>
          </p:cNvPr>
          <p:cNvGraphicFramePr>
            <a:graphicFrameLocks noChangeAspect="1"/>
          </p:cNvGraphicFramePr>
          <p:nvPr/>
        </p:nvGraphicFramePr>
        <p:xfrm>
          <a:off x="3421698" y="4881880"/>
          <a:ext cx="3303905" cy="532765"/>
        </p:xfrm>
        <a:graphic>
          <a:graphicData uri="http://schemas.openxmlformats.org/presentationml/2006/ole">
            <mc:AlternateContent xmlns:mc="http://schemas.openxmlformats.org/markup-compatibility/2006">
              <mc:Choice xmlns:v="urn:schemas-microsoft-com:vml" Requires="v">
                <p:oleObj spid="_x0000_s26" name="" r:id="rId7" imgW="1574800" imgH="254000" progId="Equation.KSEE3">
                  <p:embed/>
                </p:oleObj>
              </mc:Choice>
              <mc:Fallback>
                <p:oleObj name="" r:id="rId7" imgW="1574800" imgH="254000" progId="Equation.KSEE3">
                  <p:embed/>
                  <p:pic>
                    <p:nvPicPr>
                      <p:cNvPr id="0" name="图片 1024"/>
                      <p:cNvPicPr/>
                      <p:nvPr/>
                    </p:nvPicPr>
                    <p:blipFill>
                      <a:blip r:embed="rId8"/>
                      <a:stretch>
                        <a:fillRect/>
                      </a:stretch>
                    </p:blipFill>
                    <p:spPr>
                      <a:xfrm>
                        <a:off x="3421698" y="4881880"/>
                        <a:ext cx="3303905" cy="53276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911796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Arial" panose="020B0604020202020204" pitchFamily="34" charset="0"/>
                <a:ea typeface="宋体" panose="02010600030101010101" pitchFamily="2" charset="-122"/>
              </a:rPr>
              <a:t>多变量</a:t>
            </a:r>
            <a:r>
              <a:rPr lang="zh-CN" sz="2800">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多约束优化问题求解</a:t>
            </a:r>
            <a:r>
              <a:rPr lang="en-US" altLang="zh-CN" sz="2800">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（罚函数法）</a:t>
            </a:r>
            <a:r>
              <a:rPr lang="en-US" altLang="zh-CN" sz="2800">
                <a:latin typeface="Arial" panose="020B0604020202020204" pitchFamily="34" charset="0"/>
                <a:ea typeface="宋体" panose="02010600030101010101" pitchFamily="2" charset="-122"/>
              </a:rPr>
              <a:t> </a:t>
            </a:r>
            <a:endParaRPr lang="en-US" altLang="zh-CN" sz="2800">
              <a:latin typeface="Arial" panose="020B0604020202020204" pitchFamily="34" charset="0"/>
              <a:ea typeface="宋体" panose="02010600030101010101" pitchFamily="2" charset="-122"/>
            </a:endParaRPr>
          </a:p>
        </p:txBody>
      </p:sp>
      <p:graphicFrame>
        <p:nvGraphicFramePr>
          <p:cNvPr id="14" name="对象 13">
            <a:hlinkClick r:id="" action="ppaction://ole?verb="/>
          </p:cNvPr>
          <p:cNvGraphicFramePr>
            <a:graphicFrameLocks noChangeAspect="1"/>
          </p:cNvGraphicFramePr>
          <p:nvPr/>
        </p:nvGraphicFramePr>
        <p:xfrm>
          <a:off x="1541146" y="2033906"/>
          <a:ext cx="2096770" cy="1064260"/>
        </p:xfrm>
        <a:graphic>
          <a:graphicData uri="http://schemas.openxmlformats.org/presentationml/2006/ole">
            <mc:AlternateContent xmlns:mc="http://schemas.openxmlformats.org/markup-compatibility/2006">
              <mc:Choice xmlns:v="urn:schemas-microsoft-com:vml" Requires="v">
                <p:oleObj spid="_x0000_s15" name="" r:id="rId1" imgW="1459865" imgH="736600" progId="Equation.KSEE3">
                  <p:embed/>
                </p:oleObj>
              </mc:Choice>
              <mc:Fallback>
                <p:oleObj name="" r:id="rId1" imgW="1459865" imgH="736600" progId="Equation.KSEE3">
                  <p:embed/>
                  <p:pic>
                    <p:nvPicPr>
                      <p:cNvPr id="0" name="图片 1024"/>
                      <p:cNvPicPr/>
                      <p:nvPr/>
                    </p:nvPicPr>
                    <p:blipFill>
                      <a:blip r:embed="rId2"/>
                      <a:stretch>
                        <a:fillRect/>
                      </a:stretch>
                    </p:blipFill>
                    <p:spPr>
                      <a:xfrm>
                        <a:off x="1541146" y="2033906"/>
                        <a:ext cx="2096770" cy="106426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6422709" y="2390459"/>
          <a:ext cx="657225" cy="330835"/>
        </p:xfrm>
        <a:graphic>
          <a:graphicData uri="http://schemas.openxmlformats.org/presentationml/2006/ole">
            <mc:AlternateContent xmlns:mc="http://schemas.openxmlformats.org/markup-compatibility/2006">
              <mc:Choice xmlns:v="urn:schemas-microsoft-com:vml" Requires="v">
                <p:oleObj spid="_x0000_s4" name="" r:id="rId3" imgW="457200" imgH="228600" progId="Equation.KSEE3">
                  <p:embed/>
                </p:oleObj>
              </mc:Choice>
              <mc:Fallback>
                <p:oleObj name="" r:id="rId3" imgW="457200" imgH="228600" progId="Equation.KSEE3">
                  <p:embed/>
                  <p:pic>
                    <p:nvPicPr>
                      <p:cNvPr id="0" name="图片 1024"/>
                      <p:cNvPicPr/>
                      <p:nvPr/>
                    </p:nvPicPr>
                    <p:blipFill>
                      <a:blip r:embed="rId4"/>
                      <a:stretch>
                        <a:fillRect/>
                      </a:stretch>
                    </p:blipFill>
                    <p:spPr>
                      <a:xfrm>
                        <a:off x="6422709" y="2390459"/>
                        <a:ext cx="657225" cy="330835"/>
                      </a:xfrm>
                      <a:prstGeom prst="rect">
                        <a:avLst/>
                      </a:prstGeom>
                    </p:spPr>
                  </p:pic>
                </p:oleObj>
              </mc:Fallback>
            </mc:AlternateContent>
          </a:graphicData>
        </a:graphic>
      </p:graphicFrame>
      <p:sp>
        <p:nvSpPr>
          <p:cNvPr id="6" name="文本框 5"/>
          <p:cNvSpPr txBox="1"/>
          <p:nvPr/>
        </p:nvSpPr>
        <p:spPr>
          <a:xfrm>
            <a:off x="803275" y="3340735"/>
            <a:ext cx="2697480" cy="368300"/>
          </a:xfrm>
          <a:prstGeom prst="rect">
            <a:avLst/>
          </a:prstGeom>
          <a:noFill/>
        </p:spPr>
        <p:txBody>
          <a:bodyPr wrap="none" rtlCol="0" anchor="t">
            <a:spAutoFit/>
          </a:bodyPr>
          <a:p>
            <a:r>
              <a:rPr lang="zh-CN" altLang="en-US">
                <a:latin typeface="Arial" panose="020B0604020202020204" pitchFamily="34" charset="0"/>
                <a:ea typeface="宋体" panose="02010600030101010101" pitchFamily="2" charset="-122"/>
                <a:sym typeface="+mn-ea"/>
              </a:rPr>
              <a:t>转化</a:t>
            </a:r>
            <a:r>
              <a:rPr lang="zh-CN" altLang="en-US">
                <a:latin typeface="Arial" panose="020B0604020202020204" pitchFamily="34" charset="0"/>
                <a:ea typeface="宋体" panose="02010600030101010101" pitchFamily="2" charset="-122"/>
                <a:sym typeface="+mn-ea"/>
              </a:rPr>
              <a:t>为新无约束</a:t>
            </a:r>
            <a:r>
              <a:rPr lang="zh-CN" altLang="en-US">
                <a:latin typeface="Arial" panose="020B0604020202020204" pitchFamily="34" charset="0"/>
                <a:ea typeface="宋体" panose="02010600030101010101" pitchFamily="2" charset="-122"/>
                <a:sym typeface="+mn-ea"/>
              </a:rPr>
              <a:t>优化问题</a:t>
            </a:r>
            <a:endParaRPr lang="zh-CN" altLang="en-US"/>
          </a:p>
        </p:txBody>
      </p:sp>
      <p:graphicFrame>
        <p:nvGraphicFramePr>
          <p:cNvPr id="7" name="对象 6">
            <a:hlinkClick r:id="" action="ppaction://ole?verb="/>
          </p:cNvPr>
          <p:cNvGraphicFramePr>
            <a:graphicFrameLocks noChangeAspect="1"/>
          </p:cNvGraphicFramePr>
          <p:nvPr/>
        </p:nvGraphicFramePr>
        <p:xfrm>
          <a:off x="1429068" y="3951288"/>
          <a:ext cx="3959225" cy="643255"/>
        </p:xfrm>
        <a:graphic>
          <a:graphicData uri="http://schemas.openxmlformats.org/presentationml/2006/ole">
            <mc:AlternateContent xmlns:mc="http://schemas.openxmlformats.org/markup-compatibility/2006">
              <mc:Choice xmlns:v="urn:schemas-microsoft-com:vml" Requires="v">
                <p:oleObj spid="_x0000_s11" name="" r:id="rId5" imgW="2755900" imgH="444500" progId="Equation.KSEE3">
                  <p:embed/>
                </p:oleObj>
              </mc:Choice>
              <mc:Fallback>
                <p:oleObj name="" r:id="rId5" imgW="2755900" imgH="444500" progId="Equation.KSEE3">
                  <p:embed/>
                  <p:pic>
                    <p:nvPicPr>
                      <p:cNvPr id="0" name="图片 1024"/>
                      <p:cNvPicPr/>
                      <p:nvPr/>
                    </p:nvPicPr>
                    <p:blipFill>
                      <a:blip r:embed="rId6"/>
                      <a:stretch>
                        <a:fillRect/>
                      </a:stretch>
                    </p:blipFill>
                    <p:spPr>
                      <a:xfrm>
                        <a:off x="1429068" y="3951288"/>
                        <a:ext cx="3959225" cy="64325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6558282" y="4098292"/>
          <a:ext cx="1023620" cy="349250"/>
        </p:xfrm>
        <a:graphic>
          <a:graphicData uri="http://schemas.openxmlformats.org/presentationml/2006/ole">
            <mc:AlternateContent xmlns:mc="http://schemas.openxmlformats.org/markup-compatibility/2006">
              <mc:Choice xmlns:v="urn:schemas-microsoft-com:vml" Requires="v">
                <p:oleObj spid="_x0000_s5" name="" r:id="rId7" imgW="711200" imgH="241300" progId="Equation.KSEE3">
                  <p:embed/>
                </p:oleObj>
              </mc:Choice>
              <mc:Fallback>
                <p:oleObj name="" r:id="rId7" imgW="711200" imgH="241300" progId="Equation.KSEE3">
                  <p:embed/>
                  <p:pic>
                    <p:nvPicPr>
                      <p:cNvPr id="0" name="图片 1024"/>
                      <p:cNvPicPr/>
                      <p:nvPr/>
                    </p:nvPicPr>
                    <p:blipFill>
                      <a:blip r:embed="rId8"/>
                      <a:stretch>
                        <a:fillRect/>
                      </a:stretch>
                    </p:blipFill>
                    <p:spPr>
                      <a:xfrm>
                        <a:off x="6558282" y="4098292"/>
                        <a:ext cx="1023620" cy="34925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654040" cy="706755"/>
          </a:xfrm>
          <a:prstGeom prst="rect">
            <a:avLst/>
          </a:prstGeom>
          <a:noFill/>
        </p:spPr>
        <p:txBody>
          <a:bodyPr wrap="square" rtlCol="0">
            <a:spAutoFit/>
          </a:bodyPr>
          <a:p>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理想</a:t>
            </a:r>
            <a:r>
              <a:rPr lang="zh-CN" altLang="en-US" sz="4000">
                <a:solidFill>
                  <a:schemeClr val="bg1"/>
                </a:solidFill>
                <a:latin typeface="宋体" panose="02010600030101010101" pitchFamily="2" charset="-122"/>
                <a:ea typeface="宋体" panose="02010600030101010101" pitchFamily="2" charset="-122"/>
              </a:rPr>
              <a:t>抛物面</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688975" y="1474470"/>
            <a:ext cx="631190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基本球面半径</a:t>
            </a:r>
            <a:r>
              <a:rPr lang="en-US" altLang="zh-CN">
                <a:latin typeface="Arial" panose="020B0604020202020204" pitchFamily="34" charset="0"/>
                <a:ea typeface="宋体" panose="02010600030101010101" pitchFamily="2" charset="-122"/>
              </a:rPr>
              <a:t>R</a:t>
            </a:r>
            <a:r>
              <a:rPr lang="zh-CN" altLang="en-US">
                <a:latin typeface="Arial" panose="020B0604020202020204" pitchFamily="34" charset="0"/>
                <a:ea typeface="宋体" panose="02010600030101010101" pitchFamily="2" charset="-122"/>
              </a:rPr>
              <a:t>，抛物面观察面半径</a:t>
            </a:r>
            <a:r>
              <a:rPr lang="en-US" altLang="zh-CN">
                <a:latin typeface="Arial" panose="020B0604020202020204" pitchFamily="34" charset="0"/>
                <a:ea typeface="宋体" panose="02010600030101010101" pitchFamily="2" charset="-122"/>
              </a:rPr>
              <a:t>r=150 </a:t>
            </a:r>
            <a:endParaRPr lang="en-US" altLang="zh-CN">
              <a:latin typeface="Arial" panose="020B0604020202020204" pitchFamily="34" charset="0"/>
              <a:ea typeface="宋体" panose="02010600030101010101" pitchFamily="2" charset="-122"/>
            </a:endParaRPr>
          </a:p>
        </p:txBody>
      </p:sp>
      <p:sp>
        <p:nvSpPr>
          <p:cNvPr id="5" name="文本框 3"/>
          <p:cNvSpPr txBox="1"/>
          <p:nvPr/>
        </p:nvSpPr>
        <p:spPr>
          <a:xfrm>
            <a:off x="688975" y="2058670"/>
            <a:ext cx="305689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焦距F=0.466R</a:t>
            </a:r>
            <a:endParaRPr lang="zh-CN" altLang="en-US">
              <a:latin typeface="Arial" panose="020B0604020202020204" pitchFamily="34" charset="0"/>
              <a:ea typeface="宋体" panose="02010600030101010101" pitchFamily="2" charset="-122"/>
            </a:endParaRPr>
          </a:p>
        </p:txBody>
      </p:sp>
      <p:sp>
        <p:nvSpPr>
          <p:cNvPr id="10" name="文本框 3"/>
          <p:cNvSpPr txBox="1"/>
          <p:nvPr/>
        </p:nvSpPr>
        <p:spPr>
          <a:xfrm>
            <a:off x="688975" y="3614420"/>
            <a:ext cx="9526905" cy="39878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000">
                <a:latin typeface="Arial" panose="020B0604020202020204" pitchFamily="34" charset="0"/>
                <a:ea typeface="宋体" panose="02010600030101010101" pitchFamily="2" charset="-122"/>
              </a:rPr>
              <a:t>理想条件下，高度为</a:t>
            </a:r>
            <a:r>
              <a:rPr lang="en-US" altLang="zh-CN" sz="2000">
                <a:latin typeface="Arial" panose="020B0604020202020204" pitchFamily="34" charset="0"/>
                <a:ea typeface="宋体" panose="02010600030101010101" pitchFamily="2" charset="-122"/>
              </a:rPr>
              <a:t>h</a:t>
            </a:r>
            <a:r>
              <a:rPr lang="zh-CN" altLang="en-US" sz="2000">
                <a:latin typeface="Arial" panose="020B0604020202020204" pitchFamily="34" charset="0"/>
                <a:ea typeface="宋体" panose="02010600030101010101" pitchFamily="2" charset="-122"/>
              </a:rPr>
              <a:t>的半径为</a:t>
            </a:r>
            <a:r>
              <a:rPr lang="en-US" altLang="zh-CN" sz="2000">
                <a:latin typeface="Arial" panose="020B0604020202020204" pitchFamily="34" charset="0"/>
                <a:ea typeface="宋体" panose="02010600030101010101" pitchFamily="2" charset="-122"/>
              </a:rPr>
              <a:t>R</a:t>
            </a:r>
            <a:r>
              <a:rPr lang="zh-CN" altLang="en-US" sz="2000">
                <a:latin typeface="Arial" panose="020B0604020202020204" pitchFamily="34" charset="0"/>
                <a:ea typeface="宋体" panose="02010600030101010101" pitchFamily="2" charset="-122"/>
              </a:rPr>
              <a:t>的球面完美地形变为高度为</a:t>
            </a:r>
            <a:r>
              <a:rPr lang="en-US" altLang="zh-CN" sz="2000">
                <a:latin typeface="Arial" panose="020B0604020202020204" pitchFamily="34" charset="0"/>
                <a:ea typeface="宋体" panose="02010600030101010101" pitchFamily="2" charset="-122"/>
              </a:rPr>
              <a:t>H</a:t>
            </a:r>
            <a:r>
              <a:rPr lang="zh-CN" altLang="en-US" sz="2000">
                <a:latin typeface="Arial" panose="020B0604020202020204" pitchFamily="34" charset="0"/>
                <a:ea typeface="宋体" panose="02010600030101010101" pitchFamily="2" charset="-122"/>
              </a:rPr>
              <a:t>焦距为</a:t>
            </a:r>
            <a:r>
              <a:rPr lang="en-US" altLang="zh-CN" sz="2000">
                <a:latin typeface="Arial" panose="020B0604020202020204" pitchFamily="34" charset="0"/>
                <a:ea typeface="宋体" panose="02010600030101010101" pitchFamily="2" charset="-122"/>
              </a:rPr>
              <a:t>F</a:t>
            </a:r>
            <a:r>
              <a:rPr lang="zh-CN" altLang="en-US" sz="2000">
                <a:latin typeface="Arial" panose="020B0604020202020204" pitchFamily="34" charset="0"/>
                <a:ea typeface="宋体" panose="02010600030101010101" pitchFamily="2" charset="-122"/>
              </a:rPr>
              <a:t>的抛物面</a:t>
            </a:r>
            <a:endParaRPr lang="zh-CN" altLang="en-US" sz="2000">
              <a:latin typeface="Arial" panose="020B0604020202020204" pitchFamily="34" charset="0"/>
              <a:ea typeface="宋体" panose="02010600030101010101" pitchFamily="2" charset="-122"/>
            </a:endParaRPr>
          </a:p>
        </p:txBody>
      </p:sp>
      <p:sp>
        <p:nvSpPr>
          <p:cNvPr id="2" name="文本框 1"/>
          <p:cNvSpPr txBox="1"/>
          <p:nvPr/>
        </p:nvSpPr>
        <p:spPr>
          <a:xfrm>
            <a:off x="2357120" y="4390390"/>
            <a:ext cx="6584950" cy="829945"/>
          </a:xfrm>
          <a:prstGeom prst="rect">
            <a:avLst/>
          </a:prstGeom>
          <a:noFill/>
        </p:spPr>
        <p:txBody>
          <a:bodyPr wrap="square" rtlCol="0">
            <a:spAutoFit/>
          </a:bodyPr>
          <a:p>
            <a:r>
              <a:rPr lang="zh-CN" altLang="en-US" sz="4800"/>
              <a:t>球面面积</a:t>
            </a:r>
            <a:r>
              <a:rPr lang="en-US" altLang="zh-CN" sz="4800">
                <a:latin typeface="宋体" panose="02010600030101010101" pitchFamily="2" charset="-122"/>
                <a:ea typeface="宋体" panose="02010600030101010101" pitchFamily="2" charset="-122"/>
              </a:rPr>
              <a:t>=</a:t>
            </a:r>
            <a:r>
              <a:rPr lang="zh-CN" altLang="en-US" sz="4800"/>
              <a:t>抛物面面积</a:t>
            </a:r>
            <a:endParaRPr lang="zh-CN" altLang="en-US" sz="4800"/>
          </a:p>
        </p:txBody>
      </p:sp>
      <p:sp>
        <p:nvSpPr>
          <p:cNvPr id="6" name="文本框 3"/>
          <p:cNvSpPr txBox="1"/>
          <p:nvPr/>
        </p:nvSpPr>
        <p:spPr>
          <a:xfrm>
            <a:off x="692150" y="2576195"/>
            <a:ext cx="90944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下拉索长度</a:t>
            </a:r>
            <a:r>
              <a:rPr lang="en-US" altLang="zh-CN">
                <a:latin typeface="Arial" panose="020B0604020202020204" pitchFamily="34" charset="0"/>
                <a:ea typeface="宋体" panose="02010600030101010101" pitchFamily="2" charset="-122"/>
              </a:rPr>
              <a:t>l</a:t>
            </a:r>
            <a:r>
              <a:rPr lang="en-US" altLang="zh-CN" baseline="-25000">
                <a:solidFill>
                  <a:schemeClr val="tx1"/>
                </a:solidFill>
                <a:uFillTx/>
                <a:latin typeface="Arial" panose="020B0604020202020204" pitchFamily="34" charset="0"/>
                <a:ea typeface="宋体" panose="02010600030101010101" pitchFamily="2" charset="-122"/>
              </a:rPr>
              <a:t>i</a:t>
            </a:r>
            <a:r>
              <a:rPr lang="zh-CN" altLang="en-US">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sym typeface="+mn-ea"/>
              </a:rPr>
              <a:t>促动器</a:t>
            </a:r>
            <a:r>
              <a:rPr lang="zh-CN" altLang="en-US">
                <a:latin typeface="Arial" panose="020B0604020202020204" pitchFamily="34" charset="0"/>
                <a:ea typeface="宋体" panose="02010600030101010101" pitchFamily="2" charset="-122"/>
                <a:sym typeface="+mn-ea"/>
              </a:rPr>
              <a:t>原始长度</a:t>
            </a:r>
            <a:r>
              <a:rPr lang="en-US" altLang="zh-CN">
                <a:latin typeface="Arial" panose="020B0604020202020204" pitchFamily="34" charset="0"/>
                <a:ea typeface="宋体" panose="02010600030101010101" pitchFamily="2" charset="-122"/>
                <a:sym typeface="+mn-ea"/>
              </a:rPr>
              <a:t>L</a:t>
            </a:r>
            <a:r>
              <a:rPr lang="en-US" altLang="zh-CN" baseline="-25000">
                <a:solidFill>
                  <a:schemeClr val="tx1"/>
                </a:solidFill>
                <a:uFillTx/>
                <a:latin typeface="Arial" panose="020B0604020202020204" pitchFamily="34" charset="0"/>
                <a:ea typeface="宋体" panose="02010600030101010101" pitchFamily="2" charset="-122"/>
                <a:sym typeface="+mn-ea"/>
              </a:rPr>
              <a:t>i</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促动器下端坐标</a:t>
            </a:r>
            <a:r>
              <a:rPr lang="en-US" altLang="zh-CN">
                <a:latin typeface="Arial" panose="020B0604020202020204" pitchFamily="34" charset="0"/>
                <a:ea typeface="宋体" panose="02010600030101010101" pitchFamily="2" charset="-122"/>
              </a:rPr>
              <a:t>P</a:t>
            </a:r>
            <a:r>
              <a:rPr lang="en-US" altLang="zh-CN" baseline="-25000">
                <a:solidFill>
                  <a:schemeClr val="tx1"/>
                </a:solidFill>
                <a:uFillTx/>
                <a:latin typeface="Arial" panose="020B0604020202020204" pitchFamily="34" charset="0"/>
                <a:ea typeface="宋体" panose="02010600030101010101" pitchFamily="2" charset="-122"/>
              </a:rPr>
              <a:t>i</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方向</a:t>
            </a:r>
            <a:r>
              <a:rPr lang="en-US" altLang="zh-CN">
                <a:latin typeface="Arial" panose="020B0604020202020204" pitchFamily="34" charset="0"/>
                <a:ea typeface="宋体" panose="02010600030101010101" pitchFamily="2" charset="-122"/>
              </a:rPr>
              <a:t>e</a:t>
            </a:r>
            <a:r>
              <a:rPr lang="en-US" altLang="zh-CN" baseline="-25000">
                <a:solidFill>
                  <a:schemeClr val="tx1"/>
                </a:solidFill>
                <a:uFillTx/>
                <a:latin typeface="Arial" panose="020B0604020202020204" pitchFamily="34" charset="0"/>
                <a:ea typeface="宋体" panose="02010600030101010101" pitchFamily="2" charset="-122"/>
              </a:rPr>
              <a:t>i</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单位</a:t>
            </a:r>
            <a:r>
              <a:rPr lang="zh-CN" altLang="en-US">
                <a:latin typeface="Arial" panose="020B0604020202020204" pitchFamily="34" charset="0"/>
                <a:ea typeface="宋体" panose="02010600030101010101" pitchFamily="2" charset="-122"/>
              </a:rPr>
              <a:t>向量）</a:t>
            </a:r>
            <a:endParaRPr lang="zh-CN" altLang="en-US">
              <a:latin typeface="Arial" panose="020B0604020202020204" pitchFamily="34" charset="0"/>
              <a:ea typeface="宋体" panose="02010600030101010101" pitchFamily="2" charset="-122"/>
            </a:endParaRPr>
          </a:p>
        </p:txBody>
      </p:sp>
      <p:sp>
        <p:nvSpPr>
          <p:cNvPr id="16" name="文本框 3"/>
          <p:cNvSpPr txBox="1"/>
          <p:nvPr/>
        </p:nvSpPr>
        <p:spPr>
          <a:xfrm>
            <a:off x="692150" y="3153410"/>
            <a:ext cx="9157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主索节点坐标</a:t>
            </a:r>
            <a:r>
              <a:rPr lang="en-US" altLang="zh-CN">
                <a:latin typeface="Arial" panose="020B0604020202020204" pitchFamily="34" charset="0"/>
                <a:ea typeface="宋体" panose="02010600030101010101" pitchFamily="2" charset="-122"/>
              </a:rPr>
              <a:t>Q</a:t>
            </a:r>
            <a:r>
              <a:rPr lang="en-US" altLang="zh-CN" baseline="-25000">
                <a:solidFill>
                  <a:schemeClr val="tx1"/>
                </a:solidFill>
                <a:uFillTx/>
                <a:latin typeface="Arial" panose="020B0604020202020204" pitchFamily="34" charset="0"/>
                <a:ea typeface="宋体" panose="02010600030101010101" pitchFamily="2" charset="-122"/>
              </a:rPr>
              <a:t>i</a:t>
            </a:r>
            <a:r>
              <a:rPr lang="en-US" altLang="zh-CN">
                <a:latin typeface="Arial" panose="020B0604020202020204" pitchFamily="34" charset="0"/>
                <a:ea typeface="宋体" panose="02010600030101010101" pitchFamily="2" charset="-122"/>
                <a:sym typeface="+mn-ea"/>
              </a:rPr>
              <a:t> , </a:t>
            </a:r>
            <a:r>
              <a:rPr lang="zh-CN" altLang="en-US">
                <a:latin typeface="Arial" panose="020B0604020202020204" pitchFamily="34" charset="0"/>
                <a:ea typeface="宋体" panose="02010600030101010101" pitchFamily="2" charset="-122"/>
                <a:sym typeface="+mn-ea"/>
              </a:rPr>
              <a:t>促动器伸长量</a:t>
            </a:r>
            <a:r>
              <a:rPr lang="en-US" altLang="zh-CN">
                <a:latin typeface="Arial" panose="020B0604020202020204" pitchFamily="34" charset="0"/>
                <a:ea typeface="宋体" panose="02010600030101010101" pitchFamily="2" charset="-122"/>
                <a:sym typeface="+mn-ea"/>
              </a:rPr>
              <a:t>s</a:t>
            </a:r>
            <a:r>
              <a:rPr lang="en-US" altLang="zh-CN" baseline="-25000">
                <a:solidFill>
                  <a:schemeClr val="tx1"/>
                </a:solidFill>
                <a:uFillTx/>
                <a:latin typeface="Arial" panose="020B0604020202020204" pitchFamily="34" charset="0"/>
                <a:ea typeface="宋体" panose="02010600030101010101" pitchFamily="2" charset="-122"/>
                <a:sym typeface="+mn-ea"/>
              </a:rPr>
              <a:t>i</a:t>
            </a:r>
            <a:endParaRPr lang="en-US" altLang="zh-CN" baseline="-25000">
              <a:solidFill>
                <a:schemeClr val="tx1"/>
              </a:solidFill>
              <a:uFillTx/>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384935"/>
            <a:ext cx="911796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Arial" panose="020B0604020202020204" pitchFamily="34" charset="0"/>
                <a:ea typeface="宋体" panose="02010600030101010101" pitchFamily="2" charset="-122"/>
              </a:rPr>
              <a:t>多变量</a:t>
            </a:r>
            <a:r>
              <a:rPr lang="zh-CN" sz="2800">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多约束优化问题</a:t>
            </a:r>
            <a:r>
              <a:rPr lang="zh-CN" altLang="en-US" sz="2800">
                <a:latin typeface="Arial" panose="020B0604020202020204" pitchFamily="34" charset="0"/>
                <a:ea typeface="宋体" panose="02010600030101010101" pitchFamily="2" charset="-122"/>
              </a:rPr>
              <a:t>算法</a:t>
            </a:r>
            <a:endParaRPr lang="zh-CN" altLang="en-US" sz="2800">
              <a:latin typeface="Arial" panose="020B0604020202020204" pitchFamily="34" charset="0"/>
              <a:ea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6722429" y="1404938"/>
          <a:ext cx="4434205" cy="643255"/>
        </p:xfrm>
        <a:graphic>
          <a:graphicData uri="http://schemas.openxmlformats.org/presentationml/2006/ole">
            <mc:AlternateContent xmlns:mc="http://schemas.openxmlformats.org/markup-compatibility/2006">
              <mc:Choice xmlns:v="urn:schemas-microsoft-com:vml" Requires="v">
                <p:oleObj spid="_x0000_s5" name="" r:id="rId1" imgW="3086100" imgH="444500" progId="Equation.KSEE3">
                  <p:embed/>
                </p:oleObj>
              </mc:Choice>
              <mc:Fallback>
                <p:oleObj name="" r:id="rId1" imgW="3086100" imgH="444500" progId="Equation.KSEE3">
                  <p:embed/>
                  <p:pic>
                    <p:nvPicPr>
                      <p:cNvPr id="0" name="图片 1024"/>
                      <p:cNvPicPr/>
                      <p:nvPr/>
                    </p:nvPicPr>
                    <p:blipFill>
                      <a:blip r:embed="rId2"/>
                      <a:stretch>
                        <a:fillRect/>
                      </a:stretch>
                    </p:blipFill>
                    <p:spPr>
                      <a:xfrm>
                        <a:off x="6722429" y="1404938"/>
                        <a:ext cx="4434205" cy="643255"/>
                      </a:xfrm>
                      <a:prstGeom prst="rect">
                        <a:avLst/>
                      </a:prstGeom>
                    </p:spPr>
                  </p:pic>
                </p:oleObj>
              </mc:Fallback>
            </mc:AlternateContent>
          </a:graphicData>
        </a:graphic>
      </p:graphicFrame>
      <p:sp>
        <p:nvSpPr>
          <p:cNvPr id="9" name="文本框 8"/>
          <p:cNvSpPr txBox="1"/>
          <p:nvPr/>
        </p:nvSpPr>
        <p:spPr>
          <a:xfrm>
            <a:off x="10520045" y="2047875"/>
            <a:ext cx="1592580" cy="368300"/>
          </a:xfrm>
          <a:prstGeom prst="rect">
            <a:avLst/>
          </a:prstGeom>
          <a:noFill/>
        </p:spPr>
        <p:txBody>
          <a:bodyPr wrap="none" rtlCol="0" anchor="t">
            <a:spAutoFit/>
          </a:bodyPr>
          <a:p>
            <a:r>
              <a:rPr lang="en-US" altLang="zh-CN">
                <a:latin typeface="Arial" panose="020B0604020202020204" pitchFamily="34" charset="0"/>
                <a:ea typeface="宋体" panose="02010600030101010101" pitchFamily="2" charset="-122"/>
                <a:sym typeface="+mn-ea"/>
              </a:rPr>
              <a:t>esp: </a:t>
            </a:r>
            <a:r>
              <a:rPr lang="zh-CN" altLang="en-US">
                <a:latin typeface="Arial" panose="020B0604020202020204" pitchFamily="34" charset="0"/>
                <a:ea typeface="宋体" panose="02010600030101010101" pitchFamily="2" charset="-122"/>
                <a:sym typeface="+mn-ea"/>
              </a:rPr>
              <a:t>误差</a:t>
            </a:r>
            <a:r>
              <a:rPr lang="zh-CN" altLang="en-US">
                <a:latin typeface="Arial" panose="020B0604020202020204" pitchFamily="34" charset="0"/>
                <a:ea typeface="宋体" panose="02010600030101010101" pitchFamily="2" charset="-122"/>
                <a:sym typeface="+mn-ea"/>
              </a:rPr>
              <a:t>精度</a:t>
            </a:r>
            <a:endParaRPr lang="zh-CN" altLang="en-US">
              <a:latin typeface="Arial" panose="020B0604020202020204" pitchFamily="34" charset="0"/>
              <a:ea typeface="宋体" panose="02010600030101010101" pitchFamily="2" charset="-122"/>
              <a:sym typeface="+mn-ea"/>
            </a:endParaRPr>
          </a:p>
        </p:txBody>
      </p:sp>
      <p:sp>
        <p:nvSpPr>
          <p:cNvPr id="12" name="文本框 11"/>
          <p:cNvSpPr txBox="1"/>
          <p:nvPr/>
        </p:nvSpPr>
        <p:spPr>
          <a:xfrm>
            <a:off x="1588135" y="2048510"/>
            <a:ext cx="7920355" cy="368300"/>
          </a:xfrm>
          <a:prstGeom prst="rect">
            <a:avLst/>
          </a:prstGeom>
          <a:noFill/>
        </p:spPr>
        <p:txBody>
          <a:bodyPr wrap="square" rtlCol="0" anchor="t">
            <a:spAutoFit/>
          </a:bodyPr>
          <a:p>
            <a:r>
              <a:rPr lang="en-US" altLang="zh-CN">
                <a:latin typeface="Arial" panose="020B0604020202020204" pitchFamily="34" charset="0"/>
                <a:ea typeface="宋体" panose="02010600030101010101" pitchFamily="2" charset="-122"/>
                <a:sym typeface="+mn-ea"/>
              </a:rPr>
              <a:t>1. </a:t>
            </a:r>
            <a:r>
              <a:rPr lang="zh-CN" altLang="en-US">
                <a:latin typeface="Arial" panose="020B0604020202020204" pitchFamily="34" charset="0"/>
                <a:ea typeface="宋体" panose="02010600030101010101" pitchFamily="2" charset="-122"/>
                <a:sym typeface="+mn-ea"/>
              </a:rPr>
              <a:t>令</a:t>
            </a:r>
            <a:r>
              <a:rPr lang="en-US" altLang="zh-CN">
                <a:latin typeface="Arial" panose="020B0604020202020204" pitchFamily="34" charset="0"/>
                <a:ea typeface="宋体" panose="02010600030101010101" pitchFamily="2" charset="-122"/>
                <a:sym typeface="+mn-ea"/>
              </a:rPr>
              <a:t>x</a:t>
            </a:r>
            <a:r>
              <a:rPr lang="en-US" altLang="zh-CN" baseline="-25000">
                <a:solidFill>
                  <a:schemeClr val="tx1"/>
                </a:solidFill>
                <a:uFillTx/>
                <a:latin typeface="Arial" panose="020B0604020202020204" pitchFamily="34" charset="0"/>
                <a:ea typeface="宋体" panose="02010600030101010101" pitchFamily="2" charset="-122"/>
                <a:sym typeface="+mn-ea"/>
              </a:rPr>
              <a:t>1</a:t>
            </a:r>
            <a:r>
              <a:rPr lang="en-US" altLang="zh-CN">
                <a:latin typeface="Arial" panose="020B0604020202020204" pitchFamily="34" charset="0"/>
                <a:ea typeface="宋体" panose="02010600030101010101" pitchFamily="2" charset="-122"/>
                <a:sym typeface="+mn-ea"/>
              </a:rPr>
              <a:t>=x</a:t>
            </a:r>
            <a:r>
              <a:rPr lang="en-US" altLang="zh-CN" baseline="-25000">
                <a:solidFill>
                  <a:schemeClr val="tx1"/>
                </a:solidFill>
                <a:uFillTx/>
                <a:latin typeface="Arial" panose="020B0604020202020204" pitchFamily="34" charset="0"/>
                <a:ea typeface="宋体" panose="02010600030101010101" pitchFamily="2" charset="-122"/>
                <a:sym typeface="+mn-ea"/>
              </a:rPr>
              <a:t>0</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计算</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跳到</a:t>
            </a:r>
            <a:r>
              <a:rPr lang="en-US" altLang="zh-CN">
                <a:latin typeface="Arial" panose="020B0604020202020204" pitchFamily="34" charset="0"/>
                <a:ea typeface="宋体" panose="02010600030101010101" pitchFamily="2" charset="-122"/>
                <a:sym typeface="+mn-ea"/>
              </a:rPr>
              <a:t>3</a:t>
            </a:r>
            <a:r>
              <a:rPr lang="zh-CN" altLang="en-US">
                <a:latin typeface="Arial" panose="020B0604020202020204" pitchFamily="34" charset="0"/>
                <a:ea typeface="宋体" panose="02010600030101010101" pitchFamily="2" charset="-122"/>
                <a:sym typeface="+mn-ea"/>
              </a:rPr>
              <a:t>，否则</a:t>
            </a:r>
            <a:r>
              <a:rPr lang="en-US" altLang="zh-CN">
                <a:latin typeface="Arial" panose="020B0604020202020204" pitchFamily="34" charset="0"/>
                <a:ea typeface="宋体" panose="02010600030101010101" pitchFamily="2" charset="-122"/>
                <a:sym typeface="+mn-ea"/>
              </a:rPr>
              <a:t>2         </a:t>
            </a:r>
            <a:endParaRPr lang="en-US" altLang="zh-CN">
              <a:latin typeface="Arial" panose="020B0604020202020204" pitchFamily="34" charset="0"/>
              <a:ea typeface="宋体" panose="02010600030101010101" pitchFamily="2" charset="-122"/>
              <a:sym typeface="+mn-ea"/>
            </a:endParaRPr>
          </a:p>
        </p:txBody>
      </p:sp>
      <p:sp>
        <p:nvSpPr>
          <p:cNvPr id="13" name="文本框 12"/>
          <p:cNvSpPr txBox="1"/>
          <p:nvPr/>
        </p:nvSpPr>
        <p:spPr>
          <a:xfrm>
            <a:off x="10529570" y="3174365"/>
            <a:ext cx="166243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初始取</a:t>
            </a:r>
            <a:r>
              <a:rPr lang="en-US" altLang="zh-CN">
                <a:latin typeface="Arial" panose="020B0604020202020204" pitchFamily="34" charset="0"/>
                <a:ea typeface="宋体" panose="02010600030101010101" pitchFamily="2" charset="-122"/>
                <a:sym typeface="+mn-ea"/>
              </a:rPr>
              <a:t>k=1</a:t>
            </a:r>
            <a:endParaRPr lang="en-US" altLang="zh-CN">
              <a:latin typeface="Arial" panose="020B0604020202020204" pitchFamily="34" charset="0"/>
              <a:ea typeface="宋体" panose="02010600030101010101" pitchFamily="2" charset="-122"/>
              <a:sym typeface="+mn-ea"/>
            </a:endParaRPr>
          </a:p>
        </p:txBody>
      </p:sp>
      <p:graphicFrame>
        <p:nvGraphicFramePr>
          <p:cNvPr id="16" name="对象 15">
            <a:hlinkClick r:id="" action="ppaction://ole?verb="/>
          </p:cNvPr>
          <p:cNvGraphicFramePr>
            <a:graphicFrameLocks noChangeAspect="1"/>
          </p:cNvGraphicFramePr>
          <p:nvPr/>
        </p:nvGraphicFramePr>
        <p:xfrm>
          <a:off x="3311526" y="2057718"/>
          <a:ext cx="2447290" cy="367665"/>
        </p:xfrm>
        <a:graphic>
          <a:graphicData uri="http://schemas.openxmlformats.org/presentationml/2006/ole">
            <mc:AlternateContent xmlns:mc="http://schemas.openxmlformats.org/markup-compatibility/2006">
              <mc:Choice xmlns:v="urn:schemas-microsoft-com:vml" Requires="v">
                <p:oleObj spid="_x0000_s17" name="" r:id="rId3" imgW="1701800" imgH="254000" progId="Equation.KSEE3">
                  <p:embed/>
                </p:oleObj>
              </mc:Choice>
              <mc:Fallback>
                <p:oleObj name="" r:id="rId3" imgW="1701800" imgH="254000" progId="Equation.KSEE3">
                  <p:embed/>
                  <p:pic>
                    <p:nvPicPr>
                      <p:cNvPr id="0" name="图片 1024"/>
                      <p:cNvPicPr/>
                      <p:nvPr/>
                    </p:nvPicPr>
                    <p:blipFill>
                      <a:blip r:embed="rId4"/>
                      <a:stretch>
                        <a:fillRect/>
                      </a:stretch>
                    </p:blipFill>
                    <p:spPr>
                      <a:xfrm>
                        <a:off x="3311526" y="2057718"/>
                        <a:ext cx="2447290" cy="367665"/>
                      </a:xfrm>
                      <a:prstGeom prst="rect">
                        <a:avLst/>
                      </a:prstGeom>
                    </p:spPr>
                  </p:pic>
                </p:oleObj>
              </mc:Fallback>
            </mc:AlternateContent>
          </a:graphicData>
        </a:graphic>
      </p:graphicFrame>
      <p:sp>
        <p:nvSpPr>
          <p:cNvPr id="18" name="文本框 17"/>
          <p:cNvSpPr txBox="1"/>
          <p:nvPr/>
        </p:nvSpPr>
        <p:spPr>
          <a:xfrm>
            <a:off x="1597660" y="2538730"/>
            <a:ext cx="4545965" cy="368300"/>
          </a:xfrm>
          <a:prstGeom prst="rect">
            <a:avLst/>
          </a:prstGeom>
          <a:noFill/>
        </p:spPr>
        <p:txBody>
          <a:bodyPr wrap="square" rtlCol="0" anchor="t">
            <a:spAutoFit/>
          </a:bodyPr>
          <a:p>
            <a:r>
              <a:rPr lang="en-US" altLang="zh-CN">
                <a:latin typeface="Arial" panose="020B0604020202020204" pitchFamily="34" charset="0"/>
                <a:ea typeface="宋体" panose="02010600030101010101" pitchFamily="2" charset="-122"/>
                <a:sym typeface="+mn-ea"/>
              </a:rPr>
              <a:t>2. </a:t>
            </a:r>
            <a:r>
              <a:rPr lang="zh-CN" altLang="en-US">
                <a:latin typeface="Arial" panose="020B0604020202020204" pitchFamily="34" charset="0"/>
                <a:ea typeface="宋体" panose="02010600030101010101" pitchFamily="2" charset="-122"/>
                <a:sym typeface="+mn-ea"/>
              </a:rPr>
              <a:t>找</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设最小点为</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，令</a:t>
            </a:r>
            <a:r>
              <a:rPr lang="en-US" altLang="zh-CN">
                <a:latin typeface="Arial" panose="020B0604020202020204" pitchFamily="34" charset="0"/>
                <a:ea typeface="宋体" panose="02010600030101010101" pitchFamily="2" charset="-122"/>
                <a:sym typeface="+mn-ea"/>
              </a:rPr>
              <a:t>k=k+1,  </a:t>
            </a:r>
            <a:endParaRPr lang="en-US" altLang="zh-CN">
              <a:latin typeface="Arial" panose="020B0604020202020204" pitchFamily="34" charset="0"/>
              <a:ea typeface="宋体" panose="02010600030101010101" pitchFamily="2" charset="-122"/>
              <a:sym typeface="+mn-ea"/>
            </a:endParaRPr>
          </a:p>
        </p:txBody>
      </p:sp>
      <p:graphicFrame>
        <p:nvGraphicFramePr>
          <p:cNvPr id="19" name="对象 18">
            <a:hlinkClick r:id="" action="ppaction://ole?verb="/>
          </p:cNvPr>
          <p:cNvGraphicFramePr>
            <a:graphicFrameLocks noChangeAspect="1"/>
          </p:cNvGraphicFramePr>
          <p:nvPr/>
        </p:nvGraphicFramePr>
        <p:xfrm>
          <a:off x="2219643" y="2574291"/>
          <a:ext cx="968375" cy="331470"/>
        </p:xfrm>
        <a:graphic>
          <a:graphicData uri="http://schemas.openxmlformats.org/presentationml/2006/ole">
            <mc:AlternateContent xmlns:mc="http://schemas.openxmlformats.org/markup-compatibility/2006">
              <mc:Choice xmlns:v="urn:schemas-microsoft-com:vml" Requires="v">
                <p:oleObj spid="_x0000_s20" name="" r:id="rId5" imgW="673100" imgH="228600" progId="Equation.KSEE3">
                  <p:embed/>
                </p:oleObj>
              </mc:Choice>
              <mc:Fallback>
                <p:oleObj name="" r:id="rId5" imgW="673100" imgH="228600" progId="Equation.KSEE3">
                  <p:embed/>
                  <p:pic>
                    <p:nvPicPr>
                      <p:cNvPr id="0" name="图片 1024"/>
                      <p:cNvPicPr/>
                      <p:nvPr/>
                    </p:nvPicPr>
                    <p:blipFill>
                      <a:blip r:embed="rId6"/>
                      <a:stretch>
                        <a:fillRect/>
                      </a:stretch>
                    </p:blipFill>
                    <p:spPr>
                      <a:xfrm>
                        <a:off x="2219643" y="2574291"/>
                        <a:ext cx="968375" cy="33147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480243" y="2566036"/>
          <a:ext cx="238125" cy="331470"/>
        </p:xfrm>
        <a:graphic>
          <a:graphicData uri="http://schemas.openxmlformats.org/presentationml/2006/ole">
            <mc:AlternateContent xmlns:mc="http://schemas.openxmlformats.org/markup-compatibility/2006">
              <mc:Choice xmlns:v="urn:schemas-microsoft-com:vml" Requires="v">
                <p:oleObj spid="_x0000_s22" name="" r:id="rId7" imgW="165100" imgH="228600" progId="Equation.KSEE3">
                  <p:embed/>
                </p:oleObj>
              </mc:Choice>
              <mc:Fallback>
                <p:oleObj name="" r:id="rId7" imgW="165100" imgH="228600" progId="Equation.KSEE3">
                  <p:embed/>
                  <p:pic>
                    <p:nvPicPr>
                      <p:cNvPr id="0" name="图片 1024"/>
                      <p:cNvPicPr/>
                      <p:nvPr/>
                    </p:nvPicPr>
                    <p:blipFill>
                      <a:blip r:embed="rId8"/>
                      <a:stretch>
                        <a:fillRect/>
                      </a:stretch>
                    </p:blipFill>
                    <p:spPr>
                      <a:xfrm>
                        <a:off x="4480243" y="2566036"/>
                        <a:ext cx="238125" cy="331470"/>
                      </a:xfrm>
                      <a:prstGeom prst="rect">
                        <a:avLst/>
                      </a:prstGeom>
                    </p:spPr>
                  </p:pic>
                </p:oleObj>
              </mc:Fallback>
            </mc:AlternateContent>
          </a:graphicData>
        </a:graphic>
      </p:graphicFrame>
      <p:sp>
        <p:nvSpPr>
          <p:cNvPr id="24" name="文本框 3"/>
          <p:cNvSpPr txBox="1"/>
          <p:nvPr/>
        </p:nvSpPr>
        <p:spPr>
          <a:xfrm>
            <a:off x="701675" y="3740150"/>
            <a:ext cx="911796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多变量</a:t>
            </a:r>
            <a:r>
              <a:rPr lang="zh-CN" sz="2400">
                <a:latin typeface="Arial" panose="020B0604020202020204" pitchFamily="34" charset="0"/>
                <a:ea typeface="宋体" panose="02010600030101010101" pitchFamily="2" charset="-122"/>
              </a:rPr>
              <a:t>、</a:t>
            </a:r>
            <a:r>
              <a:rPr lang="zh-CN" altLang="en-US" sz="2400">
                <a:latin typeface="Arial" panose="020B0604020202020204" pitchFamily="34" charset="0"/>
                <a:ea typeface="宋体" panose="02010600030101010101" pitchFamily="2" charset="-122"/>
              </a:rPr>
              <a:t>无约束优化问题有很多算法，选合适的</a:t>
            </a:r>
            <a:endParaRPr lang="zh-CN" altLang="en-US" sz="2400">
              <a:latin typeface="Arial" panose="020B0604020202020204" pitchFamily="34" charset="0"/>
              <a:ea typeface="宋体" panose="02010600030101010101" pitchFamily="2" charset="-122"/>
            </a:endParaRPr>
          </a:p>
        </p:txBody>
      </p:sp>
      <p:sp>
        <p:nvSpPr>
          <p:cNvPr id="25" name="文本框 3"/>
          <p:cNvSpPr txBox="1"/>
          <p:nvPr/>
        </p:nvSpPr>
        <p:spPr>
          <a:xfrm>
            <a:off x="701675" y="4146550"/>
            <a:ext cx="736409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变量太多，粒子群、遗传、蚁群等算法应该不适应</a:t>
            </a:r>
            <a:endParaRPr lang="zh-CN" altLang="en-US" sz="2400">
              <a:latin typeface="Arial" panose="020B0604020202020204" pitchFamily="34" charset="0"/>
              <a:ea typeface="宋体" panose="02010600030101010101" pitchFamily="2" charset="-122"/>
            </a:endParaRPr>
          </a:p>
        </p:txBody>
      </p:sp>
      <p:sp>
        <p:nvSpPr>
          <p:cNvPr id="26" name="文本框 3"/>
          <p:cNvSpPr txBox="1"/>
          <p:nvPr/>
        </p:nvSpPr>
        <p:spPr>
          <a:xfrm>
            <a:off x="701040" y="4577080"/>
            <a:ext cx="911860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要注意用向量并行计算，避免循环语句</a:t>
            </a:r>
            <a:endParaRPr lang="zh-CN" altLang="en-US" sz="2400">
              <a:latin typeface="Arial" panose="020B0604020202020204" pitchFamily="34" charset="0"/>
              <a:ea typeface="宋体" panose="02010600030101010101" pitchFamily="2" charset="-122"/>
            </a:endParaRPr>
          </a:p>
        </p:txBody>
      </p:sp>
      <p:sp>
        <p:nvSpPr>
          <p:cNvPr id="27" name="文本框 3"/>
          <p:cNvSpPr txBox="1"/>
          <p:nvPr/>
        </p:nvSpPr>
        <p:spPr>
          <a:xfrm>
            <a:off x="701675" y="4999355"/>
            <a:ext cx="909256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初始点取形变区域内拉索节点的原始坐标</a:t>
            </a:r>
            <a:endParaRPr lang="zh-CN" altLang="en-US" sz="2400">
              <a:latin typeface="Arial" panose="020B0604020202020204" pitchFamily="34" charset="0"/>
              <a:ea typeface="宋体" panose="02010600030101010101" pitchFamily="2" charset="-122"/>
            </a:endParaRPr>
          </a:p>
        </p:txBody>
      </p:sp>
      <p:sp>
        <p:nvSpPr>
          <p:cNvPr id="2" name="文本框 1"/>
          <p:cNvSpPr txBox="1"/>
          <p:nvPr/>
        </p:nvSpPr>
        <p:spPr>
          <a:xfrm>
            <a:off x="1597660" y="3029585"/>
            <a:ext cx="8015605" cy="368300"/>
          </a:xfrm>
          <a:prstGeom prst="rect">
            <a:avLst/>
          </a:prstGeom>
          <a:noFill/>
        </p:spPr>
        <p:txBody>
          <a:bodyPr wrap="square" rtlCol="0" anchor="t">
            <a:spAutoFit/>
          </a:bodyPr>
          <a:p>
            <a:r>
              <a:rPr lang="en-US" altLang="zh-CN">
                <a:latin typeface="Arial" panose="020B0604020202020204" pitchFamily="34" charset="0"/>
                <a:ea typeface="宋体" panose="02010600030101010101" pitchFamily="2" charset="-122"/>
                <a:sym typeface="+mn-ea"/>
              </a:rPr>
              <a:t>3. </a:t>
            </a:r>
            <a:r>
              <a:rPr lang="zh-CN" altLang="en-US">
                <a:latin typeface="Arial" panose="020B0604020202020204" pitchFamily="34" charset="0"/>
                <a:ea typeface="宋体" panose="02010600030101010101" pitchFamily="2" charset="-122"/>
                <a:sym typeface="+mn-ea"/>
              </a:rPr>
              <a:t>计算等式、不等式平方和及</a:t>
            </a:r>
            <a:r>
              <a:rPr lang="en-US" altLang="zh-CN">
                <a:latin typeface="Arial" panose="020B0604020202020204" pitchFamily="34" charset="0"/>
                <a:ea typeface="宋体" panose="02010600030101010101" pitchFamily="2" charset="-122"/>
                <a:sym typeface="+mn-ea"/>
              </a:rPr>
              <a:t>|x</a:t>
            </a:r>
            <a:r>
              <a:rPr lang="en-US" altLang="zh-CN" baseline="-25000">
                <a:solidFill>
                  <a:schemeClr val="tx1"/>
                </a:solidFill>
                <a:uFillTx/>
                <a:latin typeface="Arial" panose="020B0604020202020204" pitchFamily="34" charset="0"/>
                <a:ea typeface="宋体" panose="02010600030101010101" pitchFamily="2" charset="-122"/>
                <a:sym typeface="+mn-ea"/>
              </a:rPr>
              <a:t>0</a:t>
            </a:r>
            <a:r>
              <a:rPr lang="en-US" altLang="zh-CN">
                <a:latin typeface="Arial" panose="020B0604020202020204" pitchFamily="34" charset="0"/>
                <a:ea typeface="宋体" panose="02010600030101010101" pitchFamily="2" charset="-122"/>
                <a:sym typeface="+mn-ea"/>
              </a:rPr>
              <a:t>-x</a:t>
            </a:r>
            <a:r>
              <a:rPr lang="en-US" altLang="zh-CN" baseline="-25000">
                <a:solidFill>
                  <a:schemeClr val="tx1"/>
                </a:solidFill>
                <a:uFillTx/>
                <a:latin typeface="Arial" panose="020B0604020202020204" pitchFamily="34" charset="0"/>
                <a:ea typeface="宋体" panose="02010600030101010101" pitchFamily="2" charset="-122"/>
                <a:sym typeface="+mn-ea"/>
              </a:rPr>
              <a:t>1</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若最大值</a:t>
            </a:r>
            <a:r>
              <a:rPr lang="en-US" altLang="zh-CN">
                <a:latin typeface="Arial" panose="020B0604020202020204" pitchFamily="34" charset="0"/>
                <a:ea typeface="宋体" panose="02010600030101010101" pitchFamily="2" charset="-122"/>
                <a:sym typeface="+mn-ea"/>
              </a:rPr>
              <a:t>&lt;esp, </a:t>
            </a:r>
            <a:r>
              <a:rPr lang="zh-CN" altLang="en-US">
                <a:latin typeface="Arial" panose="020B0604020202020204" pitchFamily="34" charset="0"/>
                <a:ea typeface="宋体" panose="02010600030101010101" pitchFamily="2" charset="-122"/>
                <a:sym typeface="+mn-ea"/>
              </a:rPr>
              <a:t>结束，否则</a:t>
            </a:r>
            <a:r>
              <a:rPr lang="en-US" altLang="zh-CN">
                <a:latin typeface="Arial" panose="020B0604020202020204" pitchFamily="34" charset="0"/>
                <a:ea typeface="宋体" panose="02010600030101010101" pitchFamily="2" charset="-122"/>
                <a:sym typeface="+mn-ea"/>
              </a:rPr>
              <a:t> 1 </a:t>
            </a:r>
            <a:endParaRPr lang="en-US" altLang="zh-CN">
              <a:latin typeface="Arial" panose="020B0604020202020204" pitchFamily="34" charset="0"/>
              <a:ea typeface="宋体" panose="02010600030101010101" pitchFamily="2" charset="-122"/>
              <a:sym typeface="+mn-ea"/>
            </a:endParaRPr>
          </a:p>
        </p:txBody>
      </p:sp>
      <p:graphicFrame>
        <p:nvGraphicFramePr>
          <p:cNvPr id="4" name="对象 3">
            <a:hlinkClick r:id="" action="ppaction://ole?verb="/>
          </p:cNvPr>
          <p:cNvGraphicFramePr>
            <a:graphicFrameLocks noChangeAspect="1"/>
          </p:cNvGraphicFramePr>
          <p:nvPr/>
        </p:nvGraphicFramePr>
        <p:xfrm>
          <a:off x="6115686" y="2538731"/>
          <a:ext cx="986790" cy="368300"/>
        </p:xfrm>
        <a:graphic>
          <a:graphicData uri="http://schemas.openxmlformats.org/presentationml/2006/ole">
            <mc:AlternateContent xmlns:mc="http://schemas.openxmlformats.org/markup-compatibility/2006">
              <mc:Choice xmlns:v="urn:schemas-microsoft-com:vml" Requires="v">
                <p:oleObj spid="_x0000_s6" name="" r:id="rId9" imgW="685800" imgH="254000" progId="Equation.KSEE3">
                  <p:embed/>
                </p:oleObj>
              </mc:Choice>
              <mc:Fallback>
                <p:oleObj name="" r:id="rId9" imgW="685800" imgH="254000" progId="Equation.KSEE3">
                  <p:embed/>
                  <p:pic>
                    <p:nvPicPr>
                      <p:cNvPr id="0" name="图片 1024"/>
                      <p:cNvPicPr/>
                      <p:nvPr/>
                    </p:nvPicPr>
                    <p:blipFill>
                      <a:blip r:embed="rId10"/>
                      <a:stretch>
                        <a:fillRect/>
                      </a:stretch>
                    </p:blipFill>
                    <p:spPr>
                      <a:xfrm>
                        <a:off x="6115686" y="2538731"/>
                        <a:ext cx="986790" cy="3683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641014" y="2629536"/>
          <a:ext cx="950595" cy="331470"/>
        </p:xfrm>
        <a:graphic>
          <a:graphicData uri="http://schemas.openxmlformats.org/presentationml/2006/ole">
            <mc:AlternateContent xmlns:mc="http://schemas.openxmlformats.org/markup-compatibility/2006">
              <mc:Choice xmlns:v="urn:schemas-microsoft-com:vml" Requires="v">
                <p:oleObj spid="_x0000_s11" name="" r:id="rId11" imgW="660400" imgH="228600" progId="Equation.KSEE3">
                  <p:embed/>
                </p:oleObj>
              </mc:Choice>
              <mc:Fallback>
                <p:oleObj name="" r:id="rId11" imgW="660400" imgH="228600" progId="Equation.KSEE3">
                  <p:embed/>
                  <p:pic>
                    <p:nvPicPr>
                      <p:cNvPr id="0" name="图片 1024"/>
                      <p:cNvPicPr/>
                      <p:nvPr/>
                    </p:nvPicPr>
                    <p:blipFill>
                      <a:blip r:embed="rId12"/>
                      <a:stretch>
                        <a:fillRect/>
                      </a:stretch>
                    </p:blipFill>
                    <p:spPr>
                      <a:xfrm>
                        <a:off x="10641014" y="2629536"/>
                        <a:ext cx="950595" cy="331470"/>
                      </a:xfrm>
                      <a:prstGeom prst="rect">
                        <a:avLst/>
                      </a:prstGeom>
                    </p:spPr>
                  </p:pic>
                </p:oleObj>
              </mc:Fallback>
            </mc:AlternateContent>
          </a:graphicData>
        </a:graphic>
      </p:graphicFrame>
      <p:sp>
        <p:nvSpPr>
          <p:cNvPr id="14" name="文本框 13"/>
          <p:cNvSpPr txBox="1"/>
          <p:nvPr/>
        </p:nvSpPr>
        <p:spPr>
          <a:xfrm>
            <a:off x="8597265" y="4001770"/>
            <a:ext cx="1922780" cy="1383665"/>
          </a:xfrm>
          <a:prstGeom prst="rect">
            <a:avLst/>
          </a:prstGeom>
          <a:noFill/>
        </p:spPr>
        <p:txBody>
          <a:bodyPr wrap="square" rtlCol="0">
            <a:spAutoFit/>
          </a:bodyPr>
          <a:p>
            <a:r>
              <a:rPr lang="zh-CN" altLang="en-US" sz="2800" b="1">
                <a:latin typeface="宋体" panose="02010600030101010101" pitchFamily="2" charset="-122"/>
                <a:ea typeface="宋体" panose="02010600030101010101" pitchFamily="2" charset="-122"/>
              </a:rPr>
              <a:t>第二问看大家的编程</a:t>
            </a:r>
            <a:r>
              <a:rPr lang="zh-CN" altLang="en-US" sz="2800" b="1">
                <a:latin typeface="宋体" panose="02010600030101010101" pitchFamily="2" charset="-122"/>
                <a:ea typeface="宋体" panose="02010600030101010101" pitchFamily="2" charset="-122"/>
              </a:rPr>
              <a:t>能力</a:t>
            </a:r>
            <a:endParaRPr lang="zh-CN" altLang="en-US" sz="2800"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52" name="文本框 3"/>
          <p:cNvSpPr txBox="1"/>
          <p:nvPr/>
        </p:nvSpPr>
        <p:spPr>
          <a:xfrm>
            <a:off x="701675" y="1384935"/>
            <a:ext cx="911796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Arial" panose="020B0604020202020204" pitchFamily="34" charset="0"/>
                <a:ea typeface="宋体" panose="02010600030101010101" pitchFamily="2" charset="-122"/>
              </a:rPr>
              <a:t>结论（中间</a:t>
            </a:r>
            <a:r>
              <a:rPr lang="zh-CN" altLang="en-US" sz="2800">
                <a:latin typeface="Arial" panose="020B0604020202020204" pitchFamily="34" charset="0"/>
                <a:ea typeface="宋体" panose="02010600030101010101" pitchFamily="2" charset="-122"/>
              </a:rPr>
              <a:t>结果）</a:t>
            </a:r>
            <a:endParaRPr lang="zh-CN" altLang="en-US" sz="2800">
              <a:latin typeface="Arial" panose="020B0604020202020204" pitchFamily="34" charset="0"/>
              <a:ea typeface="宋体" panose="02010600030101010101" pitchFamily="2" charset="-122"/>
            </a:endParaRPr>
          </a:p>
        </p:txBody>
      </p:sp>
      <p:graphicFrame>
        <p:nvGraphicFramePr>
          <p:cNvPr id="53" name="对象 52">
            <a:hlinkClick r:id="" action="ppaction://ole?verb="/>
          </p:cNvPr>
          <p:cNvGraphicFramePr>
            <a:graphicFrameLocks noChangeAspect="1"/>
          </p:cNvGraphicFramePr>
          <p:nvPr/>
        </p:nvGraphicFramePr>
        <p:xfrm>
          <a:off x="1863090" y="1906906"/>
          <a:ext cx="2353310" cy="495300"/>
        </p:xfrm>
        <a:graphic>
          <a:graphicData uri="http://schemas.openxmlformats.org/presentationml/2006/ole">
            <mc:AlternateContent xmlns:mc="http://schemas.openxmlformats.org/markup-compatibility/2006">
              <mc:Choice xmlns:v="urn:schemas-microsoft-com:vml" Requires="v">
                <p:oleObj spid="_x0000_s54" name="" r:id="rId1" imgW="1638300" imgH="342900" progId="Equation.KSEE3">
                  <p:embed/>
                </p:oleObj>
              </mc:Choice>
              <mc:Fallback>
                <p:oleObj name="" r:id="rId1" imgW="1638300" imgH="342900" progId="Equation.KSEE3">
                  <p:embed/>
                  <p:pic>
                    <p:nvPicPr>
                      <p:cNvPr id="0" name="图片 1024"/>
                      <p:cNvPicPr/>
                      <p:nvPr/>
                    </p:nvPicPr>
                    <p:blipFill>
                      <a:blip r:embed="rId2"/>
                      <a:stretch>
                        <a:fillRect/>
                      </a:stretch>
                    </p:blipFill>
                    <p:spPr>
                      <a:xfrm>
                        <a:off x="1863090" y="1906906"/>
                        <a:ext cx="2353310" cy="495300"/>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5234306" y="1776413"/>
          <a:ext cx="2007870" cy="625475"/>
        </p:xfrm>
        <a:graphic>
          <a:graphicData uri="http://schemas.openxmlformats.org/presentationml/2006/ole">
            <mc:AlternateContent xmlns:mc="http://schemas.openxmlformats.org/markup-compatibility/2006">
              <mc:Choice xmlns:v="urn:schemas-microsoft-com:vml" Requires="v">
                <p:oleObj spid="_x0000_s56" name="" r:id="rId3" imgW="1397000" imgH="431800" progId="Equation.KSEE3">
                  <p:embed/>
                </p:oleObj>
              </mc:Choice>
              <mc:Fallback>
                <p:oleObj name="" r:id="rId3" imgW="1397000" imgH="431800" progId="Equation.KSEE3">
                  <p:embed/>
                  <p:pic>
                    <p:nvPicPr>
                      <p:cNvPr id="0" name="图片 1024"/>
                      <p:cNvPicPr/>
                      <p:nvPr/>
                    </p:nvPicPr>
                    <p:blipFill>
                      <a:blip r:embed="rId4"/>
                      <a:stretch>
                        <a:fillRect/>
                      </a:stretch>
                    </p:blipFill>
                    <p:spPr>
                      <a:xfrm>
                        <a:off x="5234306" y="1776413"/>
                        <a:ext cx="2007870" cy="625475"/>
                      </a:xfrm>
                      <a:prstGeom prst="rect">
                        <a:avLst/>
                      </a:prstGeom>
                    </p:spPr>
                  </p:pic>
                </p:oleObj>
              </mc:Fallback>
            </mc:AlternateContent>
          </a:graphicData>
        </a:graphic>
      </p:graphicFrame>
      <p:graphicFrame>
        <p:nvGraphicFramePr>
          <p:cNvPr id="57" name="对象 56">
            <a:hlinkClick r:id="" action="ppaction://ole?verb="/>
          </p:cNvPr>
          <p:cNvGraphicFramePr>
            <a:graphicFrameLocks noChangeAspect="1"/>
          </p:cNvGraphicFramePr>
          <p:nvPr/>
        </p:nvGraphicFramePr>
        <p:xfrm>
          <a:off x="8375968" y="1757363"/>
          <a:ext cx="2499995" cy="643255"/>
        </p:xfrm>
        <a:graphic>
          <a:graphicData uri="http://schemas.openxmlformats.org/presentationml/2006/ole">
            <mc:AlternateContent xmlns:mc="http://schemas.openxmlformats.org/markup-compatibility/2006">
              <mc:Choice xmlns:v="urn:schemas-microsoft-com:vml" Requires="v">
                <p:oleObj spid="_x0000_s58" name="" r:id="rId5" imgW="1739900" imgH="444500" progId="Equation.KSEE3">
                  <p:embed/>
                </p:oleObj>
              </mc:Choice>
              <mc:Fallback>
                <p:oleObj name="" r:id="rId5" imgW="1739900" imgH="444500" progId="Equation.KSEE3">
                  <p:embed/>
                  <p:pic>
                    <p:nvPicPr>
                      <p:cNvPr id="0" name="图片 1024"/>
                      <p:cNvPicPr/>
                      <p:nvPr/>
                    </p:nvPicPr>
                    <p:blipFill>
                      <a:blip r:embed="rId6"/>
                      <a:stretch>
                        <a:fillRect/>
                      </a:stretch>
                    </p:blipFill>
                    <p:spPr>
                      <a:xfrm>
                        <a:off x="8375968" y="1757363"/>
                        <a:ext cx="2499995" cy="643255"/>
                      </a:xfrm>
                      <a:prstGeom prst="rect">
                        <a:avLst/>
                      </a:prstGeom>
                    </p:spPr>
                  </p:pic>
                </p:oleObj>
              </mc:Fallback>
            </mc:AlternateContent>
          </a:graphicData>
        </a:graphic>
      </p:graphicFrame>
      <p:sp>
        <p:nvSpPr>
          <p:cNvPr id="59" name="文本框 3"/>
          <p:cNvSpPr txBox="1"/>
          <p:nvPr/>
        </p:nvSpPr>
        <p:spPr>
          <a:xfrm>
            <a:off x="635000" y="3207385"/>
            <a:ext cx="1114044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变量及约束条件太多，后期收敛速度非常慢，很难找到满足约束条件的</a:t>
            </a:r>
            <a:r>
              <a:rPr lang="zh-CN" altLang="en-US" sz="2400">
                <a:latin typeface="Arial" panose="020B0604020202020204" pitchFamily="34" charset="0"/>
                <a:ea typeface="宋体" panose="02010600030101010101" pitchFamily="2" charset="-122"/>
              </a:rPr>
              <a:t>解</a:t>
            </a:r>
            <a:endParaRPr lang="zh-CN" altLang="en-US" sz="2400">
              <a:latin typeface="Arial" panose="020B0604020202020204" pitchFamily="34" charset="0"/>
              <a:ea typeface="宋体" panose="02010600030101010101" pitchFamily="2" charset="-122"/>
            </a:endParaRPr>
          </a:p>
        </p:txBody>
      </p:sp>
      <p:sp>
        <p:nvSpPr>
          <p:cNvPr id="60" name="文本框 3"/>
          <p:cNvSpPr txBox="1"/>
          <p:nvPr/>
        </p:nvSpPr>
        <p:spPr>
          <a:xfrm>
            <a:off x="635000" y="2621280"/>
            <a:ext cx="984567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从基准球面上的初始点出发，很快就能找到近似的最优</a:t>
            </a:r>
            <a:r>
              <a:rPr lang="zh-CN" altLang="en-US" sz="2400">
                <a:latin typeface="Arial" panose="020B0604020202020204" pitchFamily="34" charset="0"/>
                <a:ea typeface="宋体" panose="02010600030101010101" pitchFamily="2" charset="-122"/>
              </a:rPr>
              <a:t>解</a:t>
            </a:r>
            <a:endParaRPr lang="zh-CN" altLang="en-US" sz="2400">
              <a:latin typeface="Arial" panose="020B0604020202020204" pitchFamily="34" charset="0"/>
              <a:ea typeface="宋体" panose="02010600030101010101" pitchFamily="2" charset="-122"/>
            </a:endParaRPr>
          </a:p>
        </p:txBody>
      </p:sp>
      <p:sp>
        <p:nvSpPr>
          <p:cNvPr id="4" name="文本框 3"/>
          <p:cNvSpPr txBox="1"/>
          <p:nvPr/>
        </p:nvSpPr>
        <p:spPr>
          <a:xfrm>
            <a:off x="634365" y="4379595"/>
            <a:ext cx="991298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促动器伸缩量大于</a:t>
            </a:r>
            <a:r>
              <a:rPr lang="en-US" altLang="zh-CN" sz="2400">
                <a:latin typeface="Arial" panose="020B0604020202020204" pitchFamily="34" charset="0"/>
                <a:ea typeface="宋体" panose="02010600030101010101" pitchFamily="2" charset="-122"/>
              </a:rPr>
              <a:t>10</a:t>
            </a:r>
            <a:r>
              <a:rPr lang="en-US" altLang="zh-CN" sz="2400" baseline="30000">
                <a:solidFill>
                  <a:schemeClr val="tx1"/>
                </a:solidFill>
                <a:uFillTx/>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的有</a:t>
            </a:r>
            <a:r>
              <a:rPr lang="en-US" altLang="zh-CN" sz="2400">
                <a:latin typeface="Arial" panose="020B0604020202020204" pitchFamily="34" charset="0"/>
                <a:ea typeface="宋体" panose="02010600030101010101" pitchFamily="2" charset="-122"/>
              </a:rPr>
              <a:t>515</a:t>
            </a:r>
            <a:r>
              <a:rPr lang="zh-CN" altLang="en-US" sz="2400">
                <a:latin typeface="Arial" panose="020B0604020202020204" pitchFamily="34" charset="0"/>
                <a:ea typeface="宋体" panose="02010600030101010101" pitchFamily="2" charset="-122"/>
              </a:rPr>
              <a:t>个；大于</a:t>
            </a:r>
            <a:r>
              <a:rPr lang="en-US" altLang="zh-CN" sz="2400">
                <a:latin typeface="Arial" panose="020B0604020202020204" pitchFamily="34" charset="0"/>
                <a:ea typeface="宋体" panose="02010600030101010101" pitchFamily="2" charset="-122"/>
              </a:rPr>
              <a:t>10</a:t>
            </a:r>
            <a:r>
              <a:rPr lang="en-US" altLang="zh-CN" sz="2400" baseline="30000">
                <a:solidFill>
                  <a:schemeClr val="tx1"/>
                </a:solidFill>
                <a:uFillTx/>
                <a:latin typeface="Arial" panose="020B0604020202020204" pitchFamily="34" charset="0"/>
                <a:ea typeface="宋体" panose="02010600030101010101" pitchFamily="2" charset="-122"/>
              </a:rPr>
              <a:t>-4</a:t>
            </a:r>
            <a:r>
              <a:rPr lang="zh-CN" altLang="en-US" sz="2400">
                <a:latin typeface="Arial" panose="020B0604020202020204" pitchFamily="34" charset="0"/>
                <a:ea typeface="宋体" panose="02010600030101010101" pitchFamily="2" charset="-122"/>
              </a:rPr>
              <a:t>的有</a:t>
            </a:r>
            <a:r>
              <a:rPr lang="en-US" altLang="zh-CN" sz="2400">
                <a:latin typeface="Arial" panose="020B0604020202020204" pitchFamily="34" charset="0"/>
                <a:ea typeface="宋体" panose="02010600030101010101" pitchFamily="2" charset="-122"/>
              </a:rPr>
              <a:t>584</a:t>
            </a:r>
            <a:r>
              <a:rPr lang="zh-CN" altLang="en-US" sz="2400">
                <a:latin typeface="Arial" panose="020B0604020202020204" pitchFamily="34" charset="0"/>
                <a:ea typeface="宋体" panose="02010600030101010101" pitchFamily="2" charset="-122"/>
              </a:rPr>
              <a:t>个</a:t>
            </a:r>
            <a:endParaRPr lang="zh-CN" altLang="en-US" sz="2400">
              <a:latin typeface="Arial" panose="020B0604020202020204" pitchFamily="34" charset="0"/>
              <a:ea typeface="宋体" panose="02010600030101010101" pitchFamily="2" charset="-122"/>
            </a:endParaRPr>
          </a:p>
        </p:txBody>
      </p:sp>
      <p:sp>
        <p:nvSpPr>
          <p:cNvPr id="5" name="文本框 3"/>
          <p:cNvSpPr txBox="1"/>
          <p:nvPr/>
        </p:nvSpPr>
        <p:spPr>
          <a:xfrm>
            <a:off x="635000" y="3793490"/>
            <a:ext cx="1120711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不管迭代多久，所以结果都在一个小范围内</a:t>
            </a:r>
            <a:r>
              <a:rPr lang="zh-CN" altLang="en-US" sz="2400">
                <a:latin typeface="Arial" panose="020B0604020202020204" pitchFamily="34" charset="0"/>
                <a:ea typeface="宋体" panose="02010600030101010101" pitchFamily="2" charset="-122"/>
              </a:rPr>
              <a:t>波动</a:t>
            </a:r>
            <a:endParaRPr lang="zh-CN" altLang="en-US" sz="2400">
              <a:latin typeface="Arial" panose="020B0604020202020204" pitchFamily="34" charset="0"/>
              <a:ea typeface="宋体" panose="02010600030101010101" pitchFamily="2" charset="-122"/>
            </a:endParaRPr>
          </a:p>
        </p:txBody>
      </p:sp>
      <p:sp>
        <p:nvSpPr>
          <p:cNvPr id="6" name="文本框 5"/>
          <p:cNvSpPr txBox="1"/>
          <p:nvPr/>
        </p:nvSpPr>
        <p:spPr>
          <a:xfrm>
            <a:off x="634365" y="4965700"/>
            <a:ext cx="984631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促动器最大伸缩量</a:t>
            </a:r>
            <a:r>
              <a:rPr lang="en-US" altLang="zh-CN" sz="2400">
                <a:latin typeface="Arial" panose="020B0604020202020204" pitchFamily="34" charset="0"/>
                <a:ea typeface="宋体" panose="02010600030101010101" pitchFamily="2" charset="-122"/>
              </a:rPr>
              <a:t>0.3761</a:t>
            </a:r>
            <a:endParaRPr lang="en-US" altLang="zh-CN" sz="240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501775"/>
            <a:ext cx="494601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t>一些假设</a:t>
            </a:r>
            <a:endParaRPr lang="zh-CN" altLang="en-US" sz="2800"/>
          </a:p>
        </p:txBody>
      </p:sp>
      <p:sp>
        <p:nvSpPr>
          <p:cNvPr id="3" name="文本框 2"/>
          <p:cNvSpPr txBox="1"/>
          <p:nvPr/>
        </p:nvSpPr>
        <p:spPr>
          <a:xfrm>
            <a:off x="1902460" y="2009775"/>
            <a:ext cx="2540000"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rPr>
              <a:t>镜面是球面</a:t>
            </a:r>
            <a:endParaRPr lang="zh-CN" altLang="en-US" sz="2400">
              <a:latin typeface="宋体" panose="02010600030101010101" pitchFamily="2" charset="-122"/>
              <a:ea typeface="宋体" panose="02010600030101010101" pitchFamily="2" charset="-122"/>
            </a:endParaRPr>
          </a:p>
        </p:txBody>
      </p:sp>
      <p:sp>
        <p:nvSpPr>
          <p:cNvPr id="5" name="文本框 4"/>
          <p:cNvSpPr txBox="1"/>
          <p:nvPr/>
        </p:nvSpPr>
        <p:spPr>
          <a:xfrm>
            <a:off x="1902460" y="2686050"/>
            <a:ext cx="873315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rPr>
              <a:t>镜面面积用三角形面积做近似计算</a:t>
            </a:r>
            <a:endParaRPr lang="zh-CN" altLang="en-US" sz="2400">
              <a:latin typeface="宋体" panose="02010600030101010101" pitchFamily="2" charset="-122"/>
              <a:ea typeface="宋体" panose="02010600030101010101" pitchFamily="2" charset="-122"/>
            </a:endParaRPr>
          </a:p>
        </p:txBody>
      </p:sp>
      <p:sp>
        <p:nvSpPr>
          <p:cNvPr id="4" name="文本框 3"/>
          <p:cNvSpPr txBox="1"/>
          <p:nvPr/>
        </p:nvSpPr>
        <p:spPr>
          <a:xfrm>
            <a:off x="1873250" y="3317875"/>
            <a:ext cx="792670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rPr>
              <a:t>馈源仓圆盘平面与入射方向垂直（接收到的反射光线最多）</a:t>
            </a:r>
            <a:endParaRPr lang="zh-CN" altLang="en-US" sz="2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501775"/>
            <a:ext cx="6076950" cy="521970"/>
          </a:xfrm>
          <a:prstGeom prst="rect">
            <a:avLst/>
          </a:prstGeom>
          <a:noFill/>
        </p:spPr>
        <p:txBody>
          <a:bodyPr wrap="square" rtlCol="0">
            <a:spAutoFit/>
          </a:bodyPr>
          <a:p>
            <a:pPr marL="285750" indent="-285750">
              <a:buFont typeface="Arial" panose="020B0604020202020204" pitchFamily="34" charset="0"/>
              <a:buChar char="•"/>
            </a:pPr>
            <a:r>
              <a:rPr lang="zh-CN" altLang="en-US" sz="2800"/>
              <a:t>光线关于球面上点的</a:t>
            </a:r>
            <a:r>
              <a:rPr lang="zh-CN" altLang="en-US" sz="2800"/>
              <a:t>反射</a:t>
            </a:r>
            <a:endParaRPr lang="zh-CN" altLang="en-US" sz="2800"/>
          </a:p>
        </p:txBody>
      </p:sp>
      <p:sp>
        <p:nvSpPr>
          <p:cNvPr id="4" name="弦形 3"/>
          <p:cNvSpPr/>
          <p:nvPr/>
        </p:nvSpPr>
        <p:spPr>
          <a:xfrm>
            <a:off x="8298815" y="2700020"/>
            <a:ext cx="2262505" cy="1964690"/>
          </a:xfrm>
          <a:prstGeom prst="chord">
            <a:avLst>
              <a:gd name="adj1" fmla="val 21550045"/>
              <a:gd name="adj2" fmla="val 10813387"/>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6" name="直接箭头连接符 5"/>
          <p:cNvCxnSpPr/>
          <p:nvPr/>
        </p:nvCxnSpPr>
        <p:spPr>
          <a:xfrm flipV="1">
            <a:off x="9401810" y="2067560"/>
            <a:ext cx="0" cy="25971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9363710" y="4636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9363710" y="26238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 name="对象 9">
            <a:hlinkClick r:id="" action="ppaction://ole?verb="/>
          </p:cNvPr>
          <p:cNvGraphicFramePr>
            <a:graphicFrameLocks noChangeAspect="1"/>
          </p:cNvGraphicFramePr>
          <p:nvPr/>
        </p:nvGraphicFramePr>
        <p:xfrm>
          <a:off x="9291639" y="4824097"/>
          <a:ext cx="219075" cy="294640"/>
        </p:xfrm>
        <a:graphic>
          <a:graphicData uri="http://schemas.openxmlformats.org/presentationml/2006/ole">
            <mc:AlternateContent xmlns:mc="http://schemas.openxmlformats.org/markup-compatibility/2006">
              <mc:Choice xmlns:v="urn:schemas-microsoft-com:vml" Requires="v">
                <p:oleObj spid="_x0000_s11" name="" r:id="rId1" imgW="152400" imgH="203200" progId="Equation.KSEE3">
                  <p:embed/>
                </p:oleObj>
              </mc:Choice>
              <mc:Fallback>
                <p:oleObj name="" r:id="rId1" imgW="152400" imgH="203200" progId="Equation.KSEE3">
                  <p:embed/>
                  <p:pic>
                    <p:nvPicPr>
                      <p:cNvPr id="0" name="图片 1024"/>
                      <p:cNvPicPr/>
                      <p:nvPr/>
                    </p:nvPicPr>
                    <p:blipFill>
                      <a:blip r:embed="rId2"/>
                      <a:stretch>
                        <a:fillRect/>
                      </a:stretch>
                    </p:blipFill>
                    <p:spPr>
                      <a:xfrm>
                        <a:off x="9291639" y="4824097"/>
                        <a:ext cx="219075" cy="29464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9142730" y="2453005"/>
          <a:ext cx="279400" cy="311150"/>
        </p:xfrm>
        <a:graphic>
          <a:graphicData uri="http://schemas.openxmlformats.org/presentationml/2006/ole">
            <mc:AlternateContent xmlns:mc="http://schemas.openxmlformats.org/markup-compatibility/2006">
              <mc:Choice xmlns:v="urn:schemas-microsoft-com:vml" Requires="v">
                <p:oleObj spid="_x0000_s13" name="" r:id="rId3" imgW="232410" imgH="257175" progId="Equation.KSEE3">
                  <p:embed/>
                </p:oleObj>
              </mc:Choice>
              <mc:Fallback>
                <p:oleObj name="" r:id="rId3" imgW="232410" imgH="257175" progId="Equation.KSEE3">
                  <p:embed/>
                  <p:pic>
                    <p:nvPicPr>
                      <p:cNvPr id="0" name="图片 1024"/>
                      <p:cNvPicPr/>
                      <p:nvPr/>
                    </p:nvPicPr>
                    <p:blipFill>
                      <a:blip r:embed="rId4"/>
                      <a:stretch>
                        <a:fillRect/>
                      </a:stretch>
                    </p:blipFill>
                    <p:spPr>
                      <a:xfrm>
                        <a:off x="9142730" y="2453005"/>
                        <a:ext cx="279400" cy="31115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9008112" y="2227264"/>
          <a:ext cx="1697990" cy="313055"/>
        </p:xfrm>
        <a:graphic>
          <a:graphicData uri="http://schemas.openxmlformats.org/presentationml/2006/ole">
            <mc:AlternateContent xmlns:mc="http://schemas.openxmlformats.org/markup-compatibility/2006">
              <mc:Choice xmlns:v="urn:schemas-microsoft-com:vml" Requires="v">
                <p:oleObj spid="_x0000_s15" name="" r:id="rId5" imgW="1181100" imgH="215900" progId="Equation.KSEE3">
                  <p:embed/>
                </p:oleObj>
              </mc:Choice>
              <mc:Fallback>
                <p:oleObj name="" r:id="rId5" imgW="1181100" imgH="215900" progId="Equation.KSEE3">
                  <p:embed/>
                  <p:pic>
                    <p:nvPicPr>
                      <p:cNvPr id="0" name="图片 1024"/>
                      <p:cNvPicPr/>
                      <p:nvPr/>
                    </p:nvPicPr>
                    <p:blipFill>
                      <a:blip r:embed="rId6"/>
                      <a:stretch>
                        <a:fillRect/>
                      </a:stretch>
                    </p:blipFill>
                    <p:spPr>
                      <a:xfrm>
                        <a:off x="9008112" y="2227264"/>
                        <a:ext cx="1697990" cy="313055"/>
                      </a:xfrm>
                      <a:prstGeom prst="rect">
                        <a:avLst/>
                      </a:prstGeom>
                    </p:spPr>
                  </p:pic>
                </p:oleObj>
              </mc:Fallback>
            </mc:AlternateContent>
          </a:graphicData>
        </a:graphic>
      </p:graphicFrame>
      <p:cxnSp>
        <p:nvCxnSpPr>
          <p:cNvPr id="16" name="直接箭头连接符 15"/>
          <p:cNvCxnSpPr/>
          <p:nvPr/>
        </p:nvCxnSpPr>
        <p:spPr>
          <a:xfrm flipH="1" flipV="1">
            <a:off x="8356600" y="3016250"/>
            <a:ext cx="1045210" cy="166751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9229090" y="3093085"/>
            <a:ext cx="1208405" cy="18592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对象 17">
            <a:hlinkClick r:id="" action="ppaction://ole?verb="/>
          </p:cNvPr>
          <p:cNvGraphicFramePr>
            <a:graphicFrameLocks noChangeAspect="1"/>
          </p:cNvGraphicFramePr>
          <p:nvPr/>
        </p:nvGraphicFramePr>
        <p:xfrm>
          <a:off x="10555925" y="3048954"/>
          <a:ext cx="1881505" cy="313055"/>
        </p:xfrm>
        <a:graphic>
          <a:graphicData uri="http://schemas.openxmlformats.org/presentationml/2006/ole">
            <mc:AlternateContent xmlns:mc="http://schemas.openxmlformats.org/markup-compatibility/2006">
              <mc:Choice xmlns:v="urn:schemas-microsoft-com:vml" Requires="v">
                <p:oleObj spid="_x0000_s19" name="" r:id="rId7" imgW="1308100" imgH="215900" progId="Equation.KSEE3">
                  <p:embed/>
                </p:oleObj>
              </mc:Choice>
              <mc:Fallback>
                <p:oleObj name="" r:id="rId7" imgW="1308100" imgH="215900" progId="Equation.KSEE3">
                  <p:embed/>
                  <p:pic>
                    <p:nvPicPr>
                      <p:cNvPr id="0" name="图片 1024"/>
                      <p:cNvPicPr/>
                      <p:nvPr/>
                    </p:nvPicPr>
                    <p:blipFill>
                      <a:blip r:embed="rId8"/>
                      <a:stretch>
                        <a:fillRect/>
                      </a:stretch>
                    </p:blipFill>
                    <p:spPr>
                      <a:xfrm>
                        <a:off x="10555925" y="3048954"/>
                        <a:ext cx="1881505" cy="31305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7310122" y="2605724"/>
          <a:ext cx="1697990" cy="313055"/>
        </p:xfrm>
        <a:graphic>
          <a:graphicData uri="http://schemas.openxmlformats.org/presentationml/2006/ole">
            <mc:AlternateContent xmlns:mc="http://schemas.openxmlformats.org/markup-compatibility/2006">
              <mc:Choice xmlns:v="urn:schemas-microsoft-com:vml" Requires="v">
                <p:oleObj spid="_x0000_s21" name="" r:id="rId9" imgW="1181100" imgH="215900" progId="Equation.KSEE3">
                  <p:embed/>
                </p:oleObj>
              </mc:Choice>
              <mc:Fallback>
                <p:oleObj name="" r:id="rId9" imgW="1181100" imgH="215900" progId="Equation.KSEE3">
                  <p:embed/>
                  <p:pic>
                    <p:nvPicPr>
                      <p:cNvPr id="0" name="图片 1024"/>
                      <p:cNvPicPr/>
                      <p:nvPr/>
                    </p:nvPicPr>
                    <p:blipFill>
                      <a:blip r:embed="rId10"/>
                      <a:stretch>
                        <a:fillRect/>
                      </a:stretch>
                    </p:blipFill>
                    <p:spPr>
                      <a:xfrm>
                        <a:off x="7310122" y="2605724"/>
                        <a:ext cx="1697990" cy="313055"/>
                      </a:xfrm>
                      <a:prstGeom prst="rect">
                        <a:avLst/>
                      </a:prstGeom>
                    </p:spPr>
                  </p:pic>
                </p:oleObj>
              </mc:Fallback>
            </mc:AlternateContent>
          </a:graphicData>
        </a:graphic>
      </p:graphicFrame>
      <p:sp>
        <p:nvSpPr>
          <p:cNvPr id="22" name="文本框 21"/>
          <p:cNvSpPr txBox="1"/>
          <p:nvPr/>
        </p:nvSpPr>
        <p:spPr>
          <a:xfrm>
            <a:off x="8011795" y="1348740"/>
            <a:ext cx="3182620" cy="368300"/>
          </a:xfrm>
          <a:prstGeom prst="rect">
            <a:avLst/>
          </a:prstGeom>
          <a:noFill/>
        </p:spPr>
        <p:txBody>
          <a:bodyPr wrap="square" rtlCol="0">
            <a:spAutoFit/>
          </a:bodyPr>
          <a:p>
            <a:r>
              <a:rPr lang="zh-CN" altLang="en-US"/>
              <a:t>所有向量</a:t>
            </a:r>
            <a:r>
              <a:rPr lang="zh-CN" altLang="en-US"/>
              <a:t>皆单位向量</a:t>
            </a:r>
            <a:endParaRPr lang="zh-CN" altLang="en-US"/>
          </a:p>
        </p:txBody>
      </p:sp>
      <p:sp>
        <p:nvSpPr>
          <p:cNvPr id="23" name="文本框 22"/>
          <p:cNvSpPr txBox="1"/>
          <p:nvPr/>
        </p:nvSpPr>
        <p:spPr>
          <a:xfrm>
            <a:off x="1174115" y="2101850"/>
            <a:ext cx="6076950" cy="521970"/>
          </a:xfrm>
          <a:prstGeom prst="rect">
            <a:avLst/>
          </a:prstGeom>
          <a:noFill/>
        </p:spPr>
        <p:txBody>
          <a:bodyPr wrap="square" rtlCol="0">
            <a:spAutoFit/>
          </a:bodyPr>
          <a:p>
            <a:pPr indent="0">
              <a:buNone/>
            </a:pPr>
            <a:r>
              <a:rPr lang="en-US" altLang="zh-CN" sz="2800"/>
              <a:t> </a:t>
            </a:r>
            <a:r>
              <a:rPr lang="en-US" altLang="zh-CN" sz="2800">
                <a:latin typeface="宋体" panose="02010600030101010101" pitchFamily="2" charset="-122"/>
                <a:ea typeface="宋体" panose="02010600030101010101" pitchFamily="2" charset="-122"/>
                <a:cs typeface="宋体" panose="02010600030101010101" pitchFamily="2" charset="-122"/>
              </a:rPr>
              <a:t>1.      </a:t>
            </a:r>
            <a:r>
              <a:rPr lang="zh-CN" altLang="en-US" sz="2800">
                <a:latin typeface="宋体" panose="02010600030101010101" pitchFamily="2" charset="-122"/>
                <a:ea typeface="宋体" panose="02010600030101010101" pitchFamily="2" charset="-122"/>
                <a:cs typeface="宋体" panose="02010600030101010101" pitchFamily="2" charset="-122"/>
              </a:rPr>
              <a:t>三向量</a:t>
            </a:r>
            <a:r>
              <a:rPr lang="zh-CN" altLang="en-US" sz="2800">
                <a:latin typeface="宋体" panose="02010600030101010101" pitchFamily="2" charset="-122"/>
                <a:ea typeface="宋体" panose="02010600030101010101" pitchFamily="2" charset="-122"/>
                <a:cs typeface="宋体" panose="02010600030101010101" pitchFamily="2" charset="-122"/>
              </a:rPr>
              <a:t>共面</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4" name="对象 23">
            <a:hlinkClick r:id="" action="ppaction://ole?verb="/>
          </p:cNvPr>
          <p:cNvGraphicFramePr>
            <a:graphicFrameLocks noChangeAspect="1"/>
          </p:cNvGraphicFramePr>
          <p:nvPr/>
        </p:nvGraphicFramePr>
        <p:xfrm>
          <a:off x="1699895" y="2205990"/>
          <a:ext cx="862330" cy="421005"/>
        </p:xfrm>
        <a:graphic>
          <a:graphicData uri="http://schemas.openxmlformats.org/presentationml/2006/ole">
            <mc:AlternateContent xmlns:mc="http://schemas.openxmlformats.org/markup-compatibility/2006">
              <mc:Choice xmlns:v="urn:schemas-microsoft-com:vml" Requires="v">
                <p:oleObj spid="_x0000_s25" name="" r:id="rId11" imgW="419100" imgH="203200" progId="Equation.KSEE3">
                  <p:embed/>
                </p:oleObj>
              </mc:Choice>
              <mc:Fallback>
                <p:oleObj name="" r:id="rId11" imgW="419100" imgH="203200" progId="Equation.KSEE3">
                  <p:embed/>
                  <p:pic>
                    <p:nvPicPr>
                      <p:cNvPr id="0" name="图片 1024"/>
                      <p:cNvPicPr/>
                      <p:nvPr/>
                    </p:nvPicPr>
                    <p:blipFill>
                      <a:blip r:embed="rId12"/>
                      <a:stretch>
                        <a:fillRect/>
                      </a:stretch>
                    </p:blipFill>
                    <p:spPr>
                      <a:xfrm>
                        <a:off x="1699895" y="2205990"/>
                        <a:ext cx="862330" cy="421005"/>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1704658" y="3457258"/>
          <a:ext cx="1438275" cy="449580"/>
        </p:xfrm>
        <a:graphic>
          <a:graphicData uri="http://schemas.openxmlformats.org/presentationml/2006/ole">
            <mc:AlternateContent xmlns:mc="http://schemas.openxmlformats.org/markup-compatibility/2006">
              <mc:Choice xmlns:v="urn:schemas-microsoft-com:vml" Requires="v">
                <p:oleObj spid="_x0000_s34" name="" r:id="rId13" imgW="698500" imgH="215900" progId="Equation.KSEE3">
                  <p:embed/>
                </p:oleObj>
              </mc:Choice>
              <mc:Fallback>
                <p:oleObj name="" r:id="rId13" imgW="698500" imgH="215900" progId="Equation.KSEE3">
                  <p:embed/>
                  <p:pic>
                    <p:nvPicPr>
                      <p:cNvPr id="0" name="图片 1024"/>
                      <p:cNvPicPr/>
                      <p:nvPr/>
                    </p:nvPicPr>
                    <p:blipFill>
                      <a:blip r:embed="rId14"/>
                      <a:stretch>
                        <a:fillRect/>
                      </a:stretch>
                    </p:blipFill>
                    <p:spPr>
                      <a:xfrm>
                        <a:off x="1704658" y="3457258"/>
                        <a:ext cx="1438275" cy="449580"/>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1574800" y="4699318"/>
          <a:ext cx="2719070" cy="449580"/>
        </p:xfrm>
        <a:graphic>
          <a:graphicData uri="http://schemas.openxmlformats.org/presentationml/2006/ole">
            <mc:AlternateContent xmlns:mc="http://schemas.openxmlformats.org/markup-compatibility/2006">
              <mc:Choice xmlns:v="urn:schemas-microsoft-com:vml" Requires="v">
                <p:oleObj spid="_x0000_s36" name="" r:id="rId15" imgW="1320165" imgH="215900" progId="Equation.KSEE3">
                  <p:embed/>
                </p:oleObj>
              </mc:Choice>
              <mc:Fallback>
                <p:oleObj name="" r:id="rId15" imgW="1320165" imgH="215900" progId="Equation.KSEE3">
                  <p:embed/>
                  <p:pic>
                    <p:nvPicPr>
                      <p:cNvPr id="0" name="图片 1024"/>
                      <p:cNvPicPr/>
                      <p:nvPr/>
                    </p:nvPicPr>
                    <p:blipFill>
                      <a:blip r:embed="rId16"/>
                      <a:stretch>
                        <a:fillRect/>
                      </a:stretch>
                    </p:blipFill>
                    <p:spPr>
                      <a:xfrm>
                        <a:off x="1574800" y="4699318"/>
                        <a:ext cx="2719070" cy="449580"/>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4025900" y="3456941"/>
          <a:ext cx="1727200" cy="450215"/>
        </p:xfrm>
        <a:graphic>
          <a:graphicData uri="http://schemas.openxmlformats.org/presentationml/2006/ole">
            <mc:AlternateContent xmlns:mc="http://schemas.openxmlformats.org/markup-compatibility/2006">
              <mc:Choice xmlns:v="urn:schemas-microsoft-com:vml" Requires="v">
                <p:oleObj spid="_x0000_s38" name="" r:id="rId17" imgW="838200" imgH="215900" progId="Equation.KSEE3">
                  <p:embed/>
                </p:oleObj>
              </mc:Choice>
              <mc:Fallback>
                <p:oleObj name="" r:id="rId17" imgW="838200" imgH="215900" progId="Equation.KSEE3">
                  <p:embed/>
                  <p:pic>
                    <p:nvPicPr>
                      <p:cNvPr id="0" name="图片 1024"/>
                      <p:cNvPicPr/>
                      <p:nvPr/>
                    </p:nvPicPr>
                    <p:blipFill>
                      <a:blip r:embed="rId18"/>
                      <a:stretch>
                        <a:fillRect/>
                      </a:stretch>
                    </p:blipFill>
                    <p:spPr>
                      <a:xfrm>
                        <a:off x="4025900" y="3456941"/>
                        <a:ext cx="1727200" cy="450215"/>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1637348" y="4038918"/>
          <a:ext cx="2850515" cy="449580"/>
        </p:xfrm>
        <a:graphic>
          <a:graphicData uri="http://schemas.openxmlformats.org/presentationml/2006/ole">
            <mc:AlternateContent xmlns:mc="http://schemas.openxmlformats.org/markup-compatibility/2006">
              <mc:Choice xmlns:v="urn:schemas-microsoft-com:vml" Requires="v">
                <p:oleObj spid="_x0000_s40" name="" r:id="rId19" imgW="1384300" imgH="215900" progId="Equation.KSEE3">
                  <p:embed/>
                </p:oleObj>
              </mc:Choice>
              <mc:Fallback>
                <p:oleObj name="" r:id="rId19" imgW="1384300" imgH="215900" progId="Equation.KSEE3">
                  <p:embed/>
                  <p:pic>
                    <p:nvPicPr>
                      <p:cNvPr id="0" name="图片 1024"/>
                      <p:cNvPicPr/>
                      <p:nvPr/>
                    </p:nvPicPr>
                    <p:blipFill>
                      <a:blip r:embed="rId20"/>
                      <a:stretch>
                        <a:fillRect/>
                      </a:stretch>
                    </p:blipFill>
                    <p:spPr>
                      <a:xfrm>
                        <a:off x="1637348" y="4038918"/>
                        <a:ext cx="2850515" cy="449580"/>
                      </a:xfrm>
                      <a:prstGeom prst="rect">
                        <a:avLst/>
                      </a:prstGeom>
                    </p:spPr>
                  </p:pic>
                </p:oleObj>
              </mc:Fallback>
            </mc:AlternateContent>
          </a:graphicData>
        </a:graphic>
      </p:graphicFrame>
      <p:sp>
        <p:nvSpPr>
          <p:cNvPr id="3" name="文本框 2"/>
          <p:cNvSpPr txBox="1"/>
          <p:nvPr/>
        </p:nvSpPr>
        <p:spPr>
          <a:xfrm>
            <a:off x="1128395" y="2707005"/>
            <a:ext cx="6076950" cy="521970"/>
          </a:xfrm>
          <a:prstGeom prst="rect">
            <a:avLst/>
          </a:prstGeom>
          <a:noFill/>
        </p:spPr>
        <p:txBody>
          <a:bodyPr wrap="square" rtlCol="0">
            <a:spAutoFit/>
          </a:bodyPr>
          <a:p>
            <a:pPr indent="0">
              <a:buNone/>
            </a:pPr>
            <a:r>
              <a:rPr lang="en-US" altLang="zh-CN" sz="2800"/>
              <a:t> </a:t>
            </a:r>
            <a:r>
              <a:rPr lang="en-US" altLang="zh-CN" sz="2800">
                <a:latin typeface="宋体" panose="02010600030101010101" pitchFamily="2" charset="-122"/>
                <a:ea typeface="宋体" panose="02010600030101010101" pitchFamily="2" charset="-122"/>
                <a:cs typeface="宋体" panose="02010600030101010101" pitchFamily="2" charset="-122"/>
              </a:rPr>
              <a:t>2.   </a:t>
            </a:r>
            <a:r>
              <a:rPr lang="zh-CN" altLang="en-US" sz="2800">
                <a:latin typeface="宋体" panose="02010600030101010101" pitchFamily="2" charset="-122"/>
                <a:ea typeface="宋体" panose="02010600030101010101" pitchFamily="2" charset="-122"/>
                <a:cs typeface="宋体" panose="02010600030101010101" pitchFamily="2" charset="-122"/>
              </a:rPr>
              <a:t>是在</a:t>
            </a:r>
            <a:r>
              <a:rPr lang="en-US" altLang="zh-CN" sz="2800">
                <a:latin typeface="宋体" panose="02010600030101010101" pitchFamily="2" charset="-122"/>
                <a:ea typeface="宋体" panose="02010600030101010101" pitchFamily="2" charset="-122"/>
                <a:cs typeface="宋体" panose="02010600030101010101" pitchFamily="2" charset="-122"/>
              </a:rPr>
              <a:t>Q</a:t>
            </a:r>
            <a:r>
              <a:rPr lang="zh-CN" altLang="en-US" sz="2800">
                <a:latin typeface="宋体" panose="02010600030101010101" pitchFamily="2" charset="-122"/>
                <a:ea typeface="宋体" panose="02010600030101010101" pitchFamily="2" charset="-122"/>
                <a:cs typeface="宋体" panose="02010600030101010101" pitchFamily="2" charset="-122"/>
              </a:rPr>
              <a:t>点的切平面的法向</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对象 4">
            <a:hlinkClick r:id="" action="ppaction://ole?verb="/>
          </p:cNvPr>
          <p:cNvGraphicFramePr>
            <a:graphicFrameLocks noChangeAspect="1"/>
          </p:cNvGraphicFramePr>
          <p:nvPr/>
        </p:nvGraphicFramePr>
        <p:xfrm>
          <a:off x="1864360" y="2814320"/>
          <a:ext cx="261620" cy="367665"/>
        </p:xfrm>
        <a:graphic>
          <a:graphicData uri="http://schemas.openxmlformats.org/presentationml/2006/ole">
            <mc:AlternateContent xmlns:mc="http://schemas.openxmlformats.org/markup-compatibility/2006">
              <mc:Choice xmlns:v="urn:schemas-microsoft-com:vml" Requires="v">
                <p:oleObj spid="_x0000_s41" name="" r:id="rId21" imgW="127000" imgH="177165" progId="Equation.KSEE3">
                  <p:embed/>
                </p:oleObj>
              </mc:Choice>
              <mc:Fallback>
                <p:oleObj name="" r:id="rId21" imgW="127000" imgH="177165" progId="Equation.KSEE3">
                  <p:embed/>
                  <p:pic>
                    <p:nvPicPr>
                      <p:cNvPr id="0" name="图片 1024"/>
                      <p:cNvPicPr/>
                      <p:nvPr/>
                    </p:nvPicPr>
                    <p:blipFill>
                      <a:blip r:embed="rId22"/>
                      <a:stretch>
                        <a:fillRect/>
                      </a:stretch>
                    </p:blipFill>
                    <p:spPr>
                      <a:xfrm>
                        <a:off x="1864360" y="2814320"/>
                        <a:ext cx="261620" cy="367665"/>
                      </a:xfrm>
                      <a:prstGeom prst="rect">
                        <a:avLst/>
                      </a:prstGeom>
                    </p:spPr>
                  </p:pic>
                </p:oleObj>
              </mc:Fallback>
            </mc:AlternateContent>
          </a:graphicData>
        </a:graphic>
      </p:graphicFrame>
      <p:cxnSp>
        <p:nvCxnSpPr>
          <p:cNvPr id="42" name="直接箭头连接符 41"/>
          <p:cNvCxnSpPr/>
          <p:nvPr/>
        </p:nvCxnSpPr>
        <p:spPr>
          <a:xfrm flipV="1">
            <a:off x="9382760" y="3082290"/>
            <a:ext cx="1078230" cy="63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10437495" y="30511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9363710" y="30403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5" name="对象 44">
            <a:hlinkClick r:id="" action="ppaction://ole?verb="/>
          </p:cNvPr>
          <p:cNvGraphicFramePr>
            <a:graphicFrameLocks noChangeAspect="1"/>
          </p:cNvGraphicFramePr>
          <p:nvPr/>
        </p:nvGraphicFramePr>
        <p:xfrm>
          <a:off x="9884412" y="2842579"/>
          <a:ext cx="219710" cy="313055"/>
        </p:xfrm>
        <a:graphic>
          <a:graphicData uri="http://schemas.openxmlformats.org/presentationml/2006/ole">
            <mc:AlternateContent xmlns:mc="http://schemas.openxmlformats.org/markup-compatibility/2006">
              <mc:Choice xmlns:v="urn:schemas-microsoft-com:vml" Requires="v">
                <p:oleObj spid="_x0000_s46" name="" r:id="rId23" imgW="152400" imgH="215900" progId="Equation.KSEE3">
                  <p:embed/>
                </p:oleObj>
              </mc:Choice>
              <mc:Fallback>
                <p:oleObj name="" r:id="rId23" imgW="152400" imgH="215900" progId="Equation.KSEE3">
                  <p:embed/>
                  <p:pic>
                    <p:nvPicPr>
                      <p:cNvPr id="0" name="图片 1024"/>
                      <p:cNvPicPr/>
                      <p:nvPr/>
                    </p:nvPicPr>
                    <p:blipFill>
                      <a:blip r:embed="rId24"/>
                      <a:stretch>
                        <a:fillRect/>
                      </a:stretch>
                    </p:blipFill>
                    <p:spPr>
                      <a:xfrm>
                        <a:off x="9884412" y="2842579"/>
                        <a:ext cx="219710" cy="3130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4250690"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基准球面的反射</a:t>
            </a:r>
            <a:r>
              <a:rPr lang="zh-CN" altLang="en-US" sz="2800">
                <a:latin typeface="宋体" panose="02010600030101010101" pitchFamily="2" charset="-122"/>
                <a:ea typeface="宋体" panose="02010600030101010101" pitchFamily="2" charset="-122"/>
              </a:rPr>
              <a:t>比</a:t>
            </a:r>
            <a:endParaRPr lang="zh-CN" altLang="en-US" sz="2800">
              <a:latin typeface="宋体" panose="02010600030101010101" pitchFamily="2" charset="-122"/>
              <a:ea typeface="宋体" panose="02010600030101010101" pitchFamily="2" charset="-122"/>
            </a:endParaRPr>
          </a:p>
        </p:txBody>
      </p:sp>
      <p:sp>
        <p:nvSpPr>
          <p:cNvPr id="50" name="文本框 49"/>
          <p:cNvSpPr txBox="1"/>
          <p:nvPr/>
        </p:nvSpPr>
        <p:spPr>
          <a:xfrm>
            <a:off x="1271270" y="2004695"/>
            <a:ext cx="9648825"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1. </a:t>
            </a:r>
            <a:r>
              <a:rPr lang="zh-CN" altLang="en-US" sz="2400">
                <a:latin typeface="宋体" panose="02010600030101010101" pitchFamily="2" charset="-122"/>
                <a:ea typeface="宋体" panose="02010600030101010101" pitchFamily="2" charset="-122"/>
                <a:cs typeface="宋体" panose="02010600030101010101" pitchFamily="2" charset="-122"/>
              </a:rPr>
              <a:t>只有</a:t>
            </a:r>
            <a:r>
              <a:rPr lang="en-US" altLang="zh-CN" sz="2400">
                <a:latin typeface="宋体" panose="02010600030101010101" pitchFamily="2" charset="-122"/>
                <a:ea typeface="宋体" panose="02010600030101010101" pitchFamily="2" charset="-122"/>
                <a:cs typeface="宋体" panose="02010600030101010101" pitchFamily="2" charset="-122"/>
              </a:rPr>
              <a:t>300</a:t>
            </a:r>
            <a:r>
              <a:rPr lang="zh-CN" altLang="en-US" sz="2400">
                <a:latin typeface="宋体" panose="02010600030101010101" pitchFamily="2" charset="-122"/>
                <a:ea typeface="宋体" panose="02010600030101010101" pitchFamily="2" charset="-122"/>
                <a:cs typeface="宋体" panose="02010600030101010101" pitchFamily="2" charset="-122"/>
              </a:rPr>
              <a:t>米口径球面都在基准球面上，反射比与入射光线方向</a:t>
            </a:r>
            <a:r>
              <a:rPr lang="zh-CN" altLang="en-US" sz="2400">
                <a:latin typeface="宋体" panose="02010600030101010101" pitchFamily="2" charset="-122"/>
                <a:ea typeface="宋体" panose="02010600030101010101" pitchFamily="2" charset="-122"/>
                <a:cs typeface="宋体" panose="02010600030101010101" pitchFamily="2" charset="-122"/>
              </a:rPr>
              <a:t>无关</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2" name="文本框 51"/>
          <p:cNvSpPr txBox="1"/>
          <p:nvPr/>
        </p:nvSpPr>
        <p:spPr>
          <a:xfrm>
            <a:off x="1110615" y="2505710"/>
            <a:ext cx="9086850" cy="583565"/>
          </a:xfrm>
          <a:prstGeom prst="rect">
            <a:avLst/>
          </a:prstGeom>
          <a:noFill/>
        </p:spPr>
        <p:txBody>
          <a:bodyPr wrap="square" rtlCol="0">
            <a:spAutoFit/>
          </a:bodyPr>
          <a:p>
            <a:pPr indent="0">
              <a:buNone/>
            </a:pPr>
            <a:r>
              <a:rPr lang="en-US" altLang="zh-CN" sz="3200"/>
              <a:t> </a:t>
            </a:r>
            <a:r>
              <a:rPr lang="en-US" altLang="zh-CN" sz="2400">
                <a:latin typeface="宋体" panose="02010600030101010101" pitchFamily="2" charset="-122"/>
                <a:ea typeface="宋体" panose="02010600030101010101" pitchFamily="2" charset="-122"/>
                <a:cs typeface="宋体" panose="02010600030101010101" pitchFamily="2" charset="-122"/>
              </a:rPr>
              <a:t>2. </a:t>
            </a:r>
            <a:r>
              <a:rPr lang="zh-CN" altLang="en-US" sz="2400">
                <a:latin typeface="宋体" panose="02010600030101010101" pitchFamily="2" charset="-122"/>
                <a:ea typeface="宋体" panose="02010600030101010101" pitchFamily="2" charset="-122"/>
                <a:cs typeface="宋体" panose="02010600030101010101" pitchFamily="2" charset="-122"/>
              </a:rPr>
              <a:t>工作面球面面积即为</a:t>
            </a:r>
            <a:r>
              <a:rPr lang="en-US" altLang="zh-CN" sz="2400">
                <a:latin typeface="宋体" panose="02010600030101010101" pitchFamily="2" charset="-122"/>
                <a:ea typeface="宋体" panose="02010600030101010101" pitchFamily="2" charset="-122"/>
                <a:cs typeface="宋体" panose="02010600030101010101" pitchFamily="2" charset="-122"/>
              </a:rPr>
              <a:t>300</a:t>
            </a:r>
            <a:r>
              <a:rPr lang="zh-CN" altLang="en-US" sz="2400">
                <a:latin typeface="宋体" panose="02010600030101010101" pitchFamily="2" charset="-122"/>
                <a:ea typeface="宋体" panose="02010600030101010101" pitchFamily="2" charset="-122"/>
                <a:cs typeface="宋体" panose="02010600030101010101" pitchFamily="2" charset="-122"/>
              </a:rPr>
              <a:t>米口径</a:t>
            </a:r>
            <a:r>
              <a:rPr lang="zh-CN" altLang="en-US" sz="2400">
                <a:latin typeface="宋体" panose="02010600030101010101" pitchFamily="2" charset="-122"/>
                <a:ea typeface="宋体" panose="02010600030101010101" pitchFamily="2" charset="-122"/>
                <a:cs typeface="宋体" panose="02010600030101010101" pitchFamily="2" charset="-122"/>
              </a:rPr>
              <a:t>球面</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271905" y="3239770"/>
            <a:ext cx="9648825"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3.</a:t>
            </a:r>
            <a:r>
              <a:rPr lang="zh-CN" altLang="en-US" sz="2400">
                <a:latin typeface="宋体" panose="02010600030101010101" pitchFamily="2" charset="-122"/>
                <a:ea typeface="宋体" panose="02010600030101010101" pitchFamily="2" charset="-122"/>
                <a:cs typeface="宋体" panose="02010600030101010101" pitchFamily="2" charset="-122"/>
              </a:rPr>
              <a:t>有效反射面面积</a:t>
            </a:r>
            <a:r>
              <a:rPr lang="en-US" altLang="zh-CN" sz="2400">
                <a:latin typeface="宋体" panose="02010600030101010101" pitchFamily="2" charset="-122"/>
                <a:ea typeface="宋体" panose="02010600030101010101" pitchFamily="2" charset="-122"/>
                <a:cs typeface="宋体" panose="02010600030101010101" pitchFamily="2" charset="-122"/>
              </a:rPr>
              <a:t>S</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3</a:t>
            </a:r>
            <a:endPar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7" name="对象 56">
            <a:hlinkClick r:id="" action="ppaction://ole?verb="/>
          </p:cNvPr>
          <p:cNvGraphicFramePr>
            <a:graphicFrameLocks noChangeAspect="1"/>
          </p:cNvGraphicFramePr>
          <p:nvPr/>
        </p:nvGraphicFramePr>
        <p:xfrm>
          <a:off x="5868672" y="2994345"/>
          <a:ext cx="2357120" cy="386715"/>
        </p:xfrm>
        <a:graphic>
          <a:graphicData uri="http://schemas.openxmlformats.org/presentationml/2006/ole">
            <mc:AlternateContent xmlns:mc="http://schemas.openxmlformats.org/markup-compatibility/2006">
              <mc:Choice xmlns:v="urn:schemas-microsoft-com:vml" Requires="v">
                <p:oleObj spid="_x0000_s58" name="" r:id="rId1" imgW="1638300" imgH="266700" progId="Equation.KSEE3">
                  <p:embed/>
                </p:oleObj>
              </mc:Choice>
              <mc:Fallback>
                <p:oleObj name="" r:id="rId1" imgW="1638300" imgH="266700" progId="Equation.KSEE3">
                  <p:embed/>
                  <p:pic>
                    <p:nvPicPr>
                      <p:cNvPr id="0" name="图片 1024"/>
                      <p:cNvPicPr/>
                      <p:nvPr/>
                    </p:nvPicPr>
                    <p:blipFill>
                      <a:blip r:embed="rId2"/>
                      <a:stretch>
                        <a:fillRect/>
                      </a:stretch>
                    </p:blipFill>
                    <p:spPr>
                      <a:xfrm>
                        <a:off x="5868672" y="2994345"/>
                        <a:ext cx="2357120" cy="386715"/>
                      </a:xfrm>
                      <a:prstGeom prst="rect">
                        <a:avLst/>
                      </a:prstGeom>
                    </p:spPr>
                  </p:pic>
                </p:oleObj>
              </mc:Fallback>
            </mc:AlternateContent>
          </a:graphicData>
        </a:graphic>
      </p:graphicFrame>
      <p:sp>
        <p:nvSpPr>
          <p:cNvPr id="25" name="文本框 24"/>
          <p:cNvSpPr txBox="1"/>
          <p:nvPr/>
        </p:nvSpPr>
        <p:spPr>
          <a:xfrm>
            <a:off x="1647825" y="3794760"/>
            <a:ext cx="5672455" cy="645160"/>
          </a:xfrm>
          <a:prstGeom prst="rect">
            <a:avLst/>
          </a:prstGeom>
          <a:noFill/>
        </p:spPr>
        <p:txBody>
          <a:bodyPr wrap="square" rtlCol="0">
            <a:spAutoFit/>
          </a:bodyPr>
          <a:p>
            <a:r>
              <a:rPr lang="zh-CN" altLang="en-US"/>
              <a:t>如图，反射光线与馈源仓圆盘边界相交的球面上的点</a:t>
            </a:r>
            <a:r>
              <a:rPr lang="en-US" altLang="zh-CN"/>
              <a:t>Q</a:t>
            </a:r>
            <a:r>
              <a:rPr lang="zh-CN" altLang="en-US"/>
              <a:t>所在的球面的口径</a:t>
            </a:r>
            <a:r>
              <a:rPr lang="en-US" altLang="zh-CN"/>
              <a:t>2r</a:t>
            </a:r>
            <a:endParaRPr lang="en-US" altLang="zh-CN"/>
          </a:p>
        </p:txBody>
      </p:sp>
      <p:sp>
        <p:nvSpPr>
          <p:cNvPr id="4" name="弦形 3"/>
          <p:cNvSpPr/>
          <p:nvPr/>
        </p:nvSpPr>
        <p:spPr>
          <a:xfrm>
            <a:off x="9003030" y="3404870"/>
            <a:ext cx="2386965" cy="1964690"/>
          </a:xfrm>
          <a:prstGeom prst="chord">
            <a:avLst>
              <a:gd name="adj1" fmla="val 21550045"/>
              <a:gd name="adj2" fmla="val 10813387"/>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椭圆 4"/>
          <p:cNvSpPr/>
          <p:nvPr/>
        </p:nvSpPr>
        <p:spPr>
          <a:xfrm flipH="1" flipV="1">
            <a:off x="11079480" y="49980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flipH="1" flipV="1">
            <a:off x="10130790" y="15976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flipH="1" flipV="1">
            <a:off x="10158730" y="33013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1" name="对象 30">
            <a:hlinkClick r:id="" action="ppaction://ole?verb="/>
          </p:cNvPr>
          <p:cNvGraphicFramePr>
            <a:graphicFrameLocks noChangeAspect="1"/>
          </p:cNvGraphicFramePr>
          <p:nvPr/>
        </p:nvGraphicFramePr>
        <p:xfrm>
          <a:off x="9986012" y="1597345"/>
          <a:ext cx="182880" cy="202565"/>
        </p:xfrm>
        <a:graphic>
          <a:graphicData uri="http://schemas.openxmlformats.org/presentationml/2006/ole">
            <mc:AlternateContent xmlns:mc="http://schemas.openxmlformats.org/markup-compatibility/2006">
              <mc:Choice xmlns:v="urn:schemas-microsoft-com:vml" Requires="v">
                <p:oleObj spid="_x0000_s32" name="" r:id="rId3" imgW="127000" imgH="139700" progId="Equation.KSEE3">
                  <p:embed/>
                </p:oleObj>
              </mc:Choice>
              <mc:Fallback>
                <p:oleObj name="" r:id="rId3" imgW="127000" imgH="139700" progId="Equation.KSEE3">
                  <p:embed/>
                  <p:pic>
                    <p:nvPicPr>
                      <p:cNvPr id="0" name="图片 1024"/>
                      <p:cNvPicPr/>
                      <p:nvPr/>
                    </p:nvPicPr>
                    <p:blipFill>
                      <a:blip r:embed="rId4"/>
                      <a:stretch>
                        <a:fillRect/>
                      </a:stretch>
                    </p:blipFill>
                    <p:spPr>
                      <a:xfrm>
                        <a:off x="9986012" y="1597345"/>
                        <a:ext cx="182880" cy="202565"/>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10676257" y="3185163"/>
          <a:ext cx="1170940" cy="294640"/>
        </p:xfrm>
        <a:graphic>
          <a:graphicData uri="http://schemas.openxmlformats.org/presentationml/2006/ole">
            <mc:AlternateContent xmlns:mc="http://schemas.openxmlformats.org/markup-compatibility/2006">
              <mc:Choice xmlns:v="urn:schemas-microsoft-com:vml" Requires="v">
                <p:oleObj spid="_x0000_s34" name="" r:id="rId5" imgW="812800" imgH="203200" progId="Equation.KSEE3">
                  <p:embed/>
                </p:oleObj>
              </mc:Choice>
              <mc:Fallback>
                <p:oleObj name="" r:id="rId5" imgW="812800" imgH="203200" progId="Equation.KSEE3">
                  <p:embed/>
                  <p:pic>
                    <p:nvPicPr>
                      <p:cNvPr id="0" name="图片 1024"/>
                      <p:cNvPicPr/>
                      <p:nvPr/>
                    </p:nvPicPr>
                    <p:blipFill>
                      <a:blip r:embed="rId6"/>
                      <a:stretch>
                        <a:fillRect/>
                      </a:stretch>
                    </p:blipFill>
                    <p:spPr>
                      <a:xfrm>
                        <a:off x="10676257" y="3185163"/>
                        <a:ext cx="1170940" cy="294640"/>
                      </a:xfrm>
                      <a:prstGeom prst="rect">
                        <a:avLst/>
                      </a:prstGeom>
                    </p:spPr>
                  </p:pic>
                </p:oleObj>
              </mc:Fallback>
            </mc:AlternateContent>
          </a:graphicData>
        </a:graphic>
      </p:graphicFrame>
      <p:cxnSp>
        <p:nvCxnSpPr>
          <p:cNvPr id="35" name="直接连接符 34"/>
          <p:cNvCxnSpPr/>
          <p:nvPr/>
        </p:nvCxnSpPr>
        <p:spPr>
          <a:xfrm>
            <a:off x="10043795" y="3332480"/>
            <a:ext cx="30670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0187940" y="2929890"/>
            <a:ext cx="939165" cy="2214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1095355" y="1985645"/>
            <a:ext cx="9525" cy="33839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0158730" y="1520825"/>
            <a:ext cx="996950" cy="3738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9" name="对象 38">
            <a:hlinkClick r:id="" action="ppaction://ole?verb="/>
          </p:cNvPr>
          <p:cNvGraphicFramePr>
            <a:graphicFrameLocks noChangeAspect="1"/>
          </p:cNvGraphicFramePr>
          <p:nvPr/>
        </p:nvGraphicFramePr>
        <p:xfrm>
          <a:off x="10664510" y="3705228"/>
          <a:ext cx="1372235" cy="294640"/>
        </p:xfrm>
        <a:graphic>
          <a:graphicData uri="http://schemas.openxmlformats.org/presentationml/2006/ole">
            <mc:AlternateContent xmlns:mc="http://schemas.openxmlformats.org/markup-compatibility/2006">
              <mc:Choice xmlns:v="urn:schemas-microsoft-com:vml" Requires="v">
                <p:oleObj spid="_x0000_s40" name="" r:id="rId7" imgW="952500" imgH="203200" progId="Equation.KSEE3">
                  <p:embed/>
                </p:oleObj>
              </mc:Choice>
              <mc:Fallback>
                <p:oleObj name="" r:id="rId7" imgW="952500" imgH="203200" progId="Equation.KSEE3">
                  <p:embed/>
                  <p:pic>
                    <p:nvPicPr>
                      <p:cNvPr id="0" name="图片 1024"/>
                      <p:cNvPicPr/>
                      <p:nvPr/>
                    </p:nvPicPr>
                    <p:blipFill>
                      <a:blip r:embed="rId8"/>
                      <a:stretch>
                        <a:fillRect/>
                      </a:stretch>
                    </p:blipFill>
                    <p:spPr>
                      <a:xfrm>
                        <a:off x="10664510" y="3705228"/>
                        <a:ext cx="1372235" cy="29464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8590600" y="2419353"/>
          <a:ext cx="1372235" cy="294640"/>
        </p:xfrm>
        <a:graphic>
          <a:graphicData uri="http://schemas.openxmlformats.org/presentationml/2006/ole">
            <mc:AlternateContent xmlns:mc="http://schemas.openxmlformats.org/markup-compatibility/2006">
              <mc:Choice xmlns:v="urn:schemas-microsoft-com:vml" Requires="v">
                <p:oleObj spid="_x0000_s42" name="" r:id="rId9" imgW="952500" imgH="203200" progId="Equation.KSEE3">
                  <p:embed/>
                </p:oleObj>
              </mc:Choice>
              <mc:Fallback>
                <p:oleObj name="" r:id="rId9" imgW="952500" imgH="203200" progId="Equation.KSEE3">
                  <p:embed/>
                  <p:pic>
                    <p:nvPicPr>
                      <p:cNvPr id="0" name="图片 1024"/>
                      <p:cNvPicPr/>
                      <p:nvPr/>
                    </p:nvPicPr>
                    <p:blipFill>
                      <a:blip r:embed="rId10"/>
                      <a:stretch>
                        <a:fillRect/>
                      </a:stretch>
                    </p:blipFill>
                    <p:spPr>
                      <a:xfrm>
                        <a:off x="8590600" y="2419353"/>
                        <a:ext cx="1372235" cy="294640"/>
                      </a:xfrm>
                      <a:prstGeom prst="rect">
                        <a:avLst/>
                      </a:prstGeom>
                    </p:spPr>
                  </p:pic>
                </p:oleObj>
              </mc:Fallback>
            </mc:AlternateContent>
          </a:graphicData>
        </a:graphic>
      </p:graphicFrame>
      <p:cxnSp>
        <p:nvCxnSpPr>
          <p:cNvPr id="43" name="直接连接符 42"/>
          <p:cNvCxnSpPr/>
          <p:nvPr/>
        </p:nvCxnSpPr>
        <p:spPr>
          <a:xfrm flipH="1" flipV="1">
            <a:off x="10206990" y="5040630"/>
            <a:ext cx="1054100" cy="6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4" name="对象 43">
            <a:hlinkClick r:id="" action="ppaction://ole?verb="/>
          </p:cNvPr>
          <p:cNvGraphicFramePr>
            <a:graphicFrameLocks noChangeAspect="1"/>
          </p:cNvGraphicFramePr>
          <p:nvPr/>
        </p:nvGraphicFramePr>
        <p:xfrm>
          <a:off x="10284462" y="4991103"/>
          <a:ext cx="165100" cy="184150"/>
        </p:xfrm>
        <a:graphic>
          <a:graphicData uri="http://schemas.openxmlformats.org/presentationml/2006/ole">
            <mc:AlternateContent xmlns:mc="http://schemas.openxmlformats.org/markup-compatibility/2006">
              <mc:Choice xmlns:v="urn:schemas-microsoft-com:vml" Requires="v">
                <p:oleObj spid="_x0000_s45" name="" r:id="rId11" imgW="114300" imgH="127000" progId="Equation.KSEE3">
                  <p:embed/>
                </p:oleObj>
              </mc:Choice>
              <mc:Fallback>
                <p:oleObj name="" r:id="rId11" imgW="114300" imgH="127000" progId="Equation.KSEE3">
                  <p:embed/>
                  <p:pic>
                    <p:nvPicPr>
                      <p:cNvPr id="0" name="图片 1024"/>
                      <p:cNvPicPr/>
                      <p:nvPr/>
                    </p:nvPicPr>
                    <p:blipFill>
                      <a:blip r:embed="rId12"/>
                      <a:stretch>
                        <a:fillRect/>
                      </a:stretch>
                    </p:blipFill>
                    <p:spPr>
                      <a:xfrm>
                        <a:off x="10284462" y="4991103"/>
                        <a:ext cx="165100" cy="184150"/>
                      </a:xfrm>
                      <a:prstGeom prst="rect">
                        <a:avLst/>
                      </a:prstGeom>
                    </p:spPr>
                  </p:pic>
                </p:oleObj>
              </mc:Fallback>
            </mc:AlternateContent>
          </a:graphicData>
        </a:graphic>
      </p:graphicFrame>
      <p:graphicFrame>
        <p:nvGraphicFramePr>
          <p:cNvPr id="46" name="对象 45">
            <a:hlinkClick r:id="" action="ppaction://ole?verb="/>
          </p:cNvPr>
          <p:cNvGraphicFramePr>
            <a:graphicFrameLocks noChangeAspect="1"/>
          </p:cNvGraphicFramePr>
          <p:nvPr/>
        </p:nvGraphicFramePr>
        <p:xfrm>
          <a:off x="11351262" y="4964433"/>
          <a:ext cx="219710" cy="294640"/>
        </p:xfrm>
        <a:graphic>
          <a:graphicData uri="http://schemas.openxmlformats.org/presentationml/2006/ole">
            <mc:AlternateContent xmlns:mc="http://schemas.openxmlformats.org/markup-compatibility/2006">
              <mc:Choice xmlns:v="urn:schemas-microsoft-com:vml" Requires="v">
                <p:oleObj spid="_x0000_s47" name="" r:id="rId13" imgW="152400" imgH="203200" progId="Equation.KSEE3">
                  <p:embed/>
                </p:oleObj>
              </mc:Choice>
              <mc:Fallback>
                <p:oleObj name="" r:id="rId13" imgW="152400" imgH="203200" progId="Equation.KSEE3">
                  <p:embed/>
                  <p:pic>
                    <p:nvPicPr>
                      <p:cNvPr id="0" name="图片 1024"/>
                      <p:cNvPicPr/>
                      <p:nvPr/>
                    </p:nvPicPr>
                    <p:blipFill>
                      <a:blip r:embed="rId14"/>
                      <a:stretch>
                        <a:fillRect/>
                      </a:stretch>
                    </p:blipFill>
                    <p:spPr>
                      <a:xfrm>
                        <a:off x="11351262" y="4964433"/>
                        <a:ext cx="219710" cy="294640"/>
                      </a:xfrm>
                      <a:prstGeom prst="rect">
                        <a:avLst/>
                      </a:prstGeom>
                    </p:spPr>
                  </p:pic>
                </p:oleObj>
              </mc:Fallback>
            </mc:AlternateContent>
          </a:graphicData>
        </a:graphic>
      </p:graphicFrame>
      <p:graphicFrame>
        <p:nvGraphicFramePr>
          <p:cNvPr id="48" name="对象 47">
            <a:hlinkClick r:id="" action="ppaction://ole?verb="/>
          </p:cNvPr>
          <p:cNvGraphicFramePr>
            <a:graphicFrameLocks noChangeAspect="1"/>
          </p:cNvGraphicFramePr>
          <p:nvPr/>
        </p:nvGraphicFramePr>
        <p:xfrm>
          <a:off x="10327007" y="3377251"/>
          <a:ext cx="219710" cy="239395"/>
        </p:xfrm>
        <a:graphic>
          <a:graphicData uri="http://schemas.openxmlformats.org/presentationml/2006/ole">
            <mc:AlternateContent xmlns:mc="http://schemas.openxmlformats.org/markup-compatibility/2006">
              <mc:Choice xmlns:v="urn:schemas-microsoft-com:vml" Requires="v">
                <p:oleObj spid="_x0000_s49" name="" r:id="rId15" imgW="152400" imgH="165100" progId="Equation.KSEE3">
                  <p:embed/>
                </p:oleObj>
              </mc:Choice>
              <mc:Fallback>
                <p:oleObj name="" r:id="rId15" imgW="152400" imgH="165100" progId="Equation.KSEE3">
                  <p:embed/>
                  <p:pic>
                    <p:nvPicPr>
                      <p:cNvPr id="0" name="图片 1024"/>
                      <p:cNvPicPr/>
                      <p:nvPr/>
                    </p:nvPicPr>
                    <p:blipFill>
                      <a:blip r:embed="rId16"/>
                      <a:stretch>
                        <a:fillRect/>
                      </a:stretch>
                    </p:blipFill>
                    <p:spPr>
                      <a:xfrm>
                        <a:off x="10327007" y="3377251"/>
                        <a:ext cx="219710" cy="239395"/>
                      </a:xfrm>
                      <a:prstGeom prst="rect">
                        <a:avLst/>
                      </a:prstGeom>
                    </p:spPr>
                  </p:pic>
                </p:oleObj>
              </mc:Fallback>
            </mc:AlternateContent>
          </a:graphicData>
        </a:graphic>
      </p:graphicFrame>
      <p:cxnSp>
        <p:nvCxnSpPr>
          <p:cNvPr id="51" name="直接连接符 50"/>
          <p:cNvCxnSpPr/>
          <p:nvPr/>
        </p:nvCxnSpPr>
        <p:spPr>
          <a:xfrm flipV="1">
            <a:off x="10368915" y="3112135"/>
            <a:ext cx="910590" cy="2203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3" name="对象 52">
            <a:hlinkClick r:id="" action="ppaction://ole?verb="/>
          </p:cNvPr>
          <p:cNvGraphicFramePr>
            <a:graphicFrameLocks noChangeAspect="1"/>
          </p:cNvGraphicFramePr>
          <p:nvPr/>
        </p:nvGraphicFramePr>
        <p:xfrm>
          <a:off x="10967722" y="2872426"/>
          <a:ext cx="293370" cy="239395"/>
        </p:xfrm>
        <a:graphic>
          <a:graphicData uri="http://schemas.openxmlformats.org/presentationml/2006/ole">
            <mc:AlternateContent xmlns:mc="http://schemas.openxmlformats.org/markup-compatibility/2006">
              <mc:Choice xmlns:v="urn:schemas-microsoft-com:vml" Requires="v">
                <p:oleObj spid="_x0000_s54" name="" r:id="rId17" imgW="203200" imgH="165100" progId="Equation.KSEE3">
                  <p:embed/>
                </p:oleObj>
              </mc:Choice>
              <mc:Fallback>
                <p:oleObj name="" r:id="rId17" imgW="203200" imgH="165100" progId="Equation.KSEE3">
                  <p:embed/>
                  <p:pic>
                    <p:nvPicPr>
                      <p:cNvPr id="0" name="图片 1024"/>
                      <p:cNvPicPr/>
                      <p:nvPr/>
                    </p:nvPicPr>
                    <p:blipFill>
                      <a:blip r:embed="rId18"/>
                      <a:stretch>
                        <a:fillRect/>
                      </a:stretch>
                    </p:blipFill>
                    <p:spPr>
                      <a:xfrm>
                        <a:off x="10967722" y="2872426"/>
                        <a:ext cx="293370" cy="239395"/>
                      </a:xfrm>
                      <a:prstGeom prst="rect">
                        <a:avLst/>
                      </a:prstGeom>
                    </p:spPr>
                  </p:pic>
                </p:oleObj>
              </mc:Fallback>
            </mc:AlternateContent>
          </a:graphicData>
        </a:graphic>
      </p:graphicFrame>
      <p:graphicFrame>
        <p:nvGraphicFramePr>
          <p:cNvPr id="59" name="对象 58">
            <a:hlinkClick r:id="" action="ppaction://ole?verb="/>
          </p:cNvPr>
          <p:cNvGraphicFramePr>
            <a:graphicFrameLocks noChangeAspect="1"/>
          </p:cNvGraphicFramePr>
          <p:nvPr/>
        </p:nvGraphicFramePr>
        <p:xfrm>
          <a:off x="10542590" y="2927671"/>
          <a:ext cx="255905" cy="257175"/>
        </p:xfrm>
        <a:graphic>
          <a:graphicData uri="http://schemas.openxmlformats.org/presentationml/2006/ole">
            <mc:AlternateContent xmlns:mc="http://schemas.openxmlformats.org/markup-compatibility/2006">
              <mc:Choice xmlns:v="urn:schemas-microsoft-com:vml" Requires="v">
                <p:oleObj spid="_x0000_s60" name="" r:id="rId19" imgW="177165" imgH="177165" progId="Equation.KSEE3">
                  <p:embed/>
                </p:oleObj>
              </mc:Choice>
              <mc:Fallback>
                <p:oleObj name="" r:id="rId19" imgW="177165" imgH="177165" progId="Equation.KSEE3">
                  <p:embed/>
                  <p:pic>
                    <p:nvPicPr>
                      <p:cNvPr id="0" name="图片 1024"/>
                      <p:cNvPicPr/>
                      <p:nvPr/>
                    </p:nvPicPr>
                    <p:blipFill>
                      <a:blip r:embed="rId20"/>
                      <a:stretch>
                        <a:fillRect/>
                      </a:stretch>
                    </p:blipFill>
                    <p:spPr>
                      <a:xfrm>
                        <a:off x="10542590" y="2927671"/>
                        <a:ext cx="255905" cy="257175"/>
                      </a:xfrm>
                      <a:prstGeom prst="rect">
                        <a:avLst/>
                      </a:prstGeom>
                    </p:spPr>
                  </p:pic>
                </p:oleObj>
              </mc:Fallback>
            </mc:AlternateContent>
          </a:graphicData>
        </a:graphic>
      </p:graphicFrame>
      <p:sp>
        <p:nvSpPr>
          <p:cNvPr id="61" name="任意多边形 60"/>
          <p:cNvSpPr/>
          <p:nvPr/>
        </p:nvSpPr>
        <p:spPr>
          <a:xfrm>
            <a:off x="10168890" y="2000250"/>
            <a:ext cx="114935" cy="68580"/>
          </a:xfrm>
          <a:custGeom>
            <a:avLst/>
            <a:gdLst>
              <a:gd name="connisteX0" fmla="*/ 0 w 114935"/>
              <a:gd name="connsiteY0" fmla="*/ 38735 h 68567"/>
              <a:gd name="connisteX1" fmla="*/ 66675 w 114935"/>
              <a:gd name="connsiteY1" fmla="*/ 67310 h 68567"/>
              <a:gd name="connisteX2" fmla="*/ 114935 w 114935"/>
              <a:gd name="connsiteY2" fmla="*/ 0 h 68567"/>
            </a:gdLst>
            <a:ahLst/>
            <a:cxnLst>
              <a:cxn ang="0">
                <a:pos x="connisteX0" y="connsiteY0"/>
              </a:cxn>
              <a:cxn ang="0">
                <a:pos x="connisteX1" y="connsiteY1"/>
              </a:cxn>
              <a:cxn ang="0">
                <a:pos x="connisteX2" y="connsiteY2"/>
              </a:cxn>
            </a:cxnLst>
            <a:rect l="l" t="t" r="r" b="b"/>
            <a:pathLst>
              <a:path w="114935" h="68568">
                <a:moveTo>
                  <a:pt x="0" y="38735"/>
                </a:moveTo>
                <a:cubicBezTo>
                  <a:pt x="12065" y="45720"/>
                  <a:pt x="43815" y="74930"/>
                  <a:pt x="66675" y="67310"/>
                </a:cubicBezTo>
                <a:cubicBezTo>
                  <a:pt x="89535" y="59690"/>
                  <a:pt x="106680" y="13970"/>
                  <a:pt x="11493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62" name="对象 61">
            <a:hlinkClick r:id="" action="ppaction://ole?verb="/>
          </p:cNvPr>
          <p:cNvGraphicFramePr>
            <a:graphicFrameLocks noChangeAspect="1"/>
          </p:cNvGraphicFramePr>
          <p:nvPr/>
        </p:nvGraphicFramePr>
        <p:xfrm>
          <a:off x="10095865" y="1714818"/>
          <a:ext cx="203200" cy="285115"/>
        </p:xfrm>
        <a:graphic>
          <a:graphicData uri="http://schemas.openxmlformats.org/presentationml/2006/ole">
            <mc:AlternateContent xmlns:mc="http://schemas.openxmlformats.org/markup-compatibility/2006">
              <mc:Choice xmlns:v="urn:schemas-microsoft-com:vml" Requires="v">
                <p:oleObj spid="_x0000_s67" name="" r:id="rId21" imgW="127000" imgH="177165" progId="Equation.KSEE3">
                  <p:embed/>
                </p:oleObj>
              </mc:Choice>
              <mc:Fallback>
                <p:oleObj name="" r:id="rId21" imgW="127000" imgH="177165" progId="Equation.KSEE3">
                  <p:embed/>
                  <p:pic>
                    <p:nvPicPr>
                      <p:cNvPr id="0" name="图片 1024"/>
                      <p:cNvPicPr/>
                      <p:nvPr/>
                    </p:nvPicPr>
                    <p:blipFill>
                      <a:blip r:embed="rId22"/>
                      <a:stretch>
                        <a:fillRect/>
                      </a:stretch>
                    </p:blipFill>
                    <p:spPr>
                      <a:xfrm>
                        <a:off x="10095865" y="1714818"/>
                        <a:ext cx="203200" cy="285115"/>
                      </a:xfrm>
                      <a:prstGeom prst="rect">
                        <a:avLst/>
                      </a:prstGeom>
                    </p:spPr>
                  </p:pic>
                </p:oleObj>
              </mc:Fallback>
            </mc:AlternateContent>
          </a:graphicData>
        </a:graphic>
      </p:graphicFrame>
      <p:cxnSp>
        <p:nvCxnSpPr>
          <p:cNvPr id="63" name="直接连接符 62"/>
          <p:cNvCxnSpPr/>
          <p:nvPr/>
        </p:nvCxnSpPr>
        <p:spPr>
          <a:xfrm flipH="1" flipV="1">
            <a:off x="10168890" y="1597660"/>
            <a:ext cx="28575" cy="4073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7825" y="4613910"/>
            <a:ext cx="5672455" cy="645160"/>
          </a:xfrm>
          <a:prstGeom prst="rect">
            <a:avLst/>
          </a:prstGeom>
          <a:noFill/>
        </p:spPr>
        <p:txBody>
          <a:bodyPr wrap="square" rtlCol="0">
            <a:spAutoFit/>
          </a:bodyPr>
          <a:p>
            <a:r>
              <a:rPr lang="zh-CN" altLang="en-US"/>
              <a:t>有效的反射区可由反射光线与馈源仓圆盘边界相交的球面确定</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50" name="文本框 49"/>
          <p:cNvSpPr txBox="1"/>
          <p:nvPr/>
        </p:nvSpPr>
        <p:spPr>
          <a:xfrm>
            <a:off x="812165" y="1355090"/>
            <a:ext cx="595884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求</a:t>
            </a:r>
            <a:r>
              <a:rPr lang="en-US" altLang="zh-CN" sz="2400">
                <a:latin typeface="宋体" panose="02010600030101010101" pitchFamily="2" charset="-122"/>
                <a:ea typeface="宋体" panose="02010600030101010101" pitchFamily="2" charset="-122"/>
                <a:cs typeface="宋体" panose="02010600030101010101" pitchFamily="2" charset="-122"/>
              </a:rPr>
              <a:t>r</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
        <p:nvSpPr>
          <p:cNvPr id="7" name="弦形 6"/>
          <p:cNvSpPr/>
          <p:nvPr/>
        </p:nvSpPr>
        <p:spPr>
          <a:xfrm>
            <a:off x="9003030" y="3404870"/>
            <a:ext cx="2386965" cy="1964690"/>
          </a:xfrm>
          <a:prstGeom prst="chord">
            <a:avLst>
              <a:gd name="adj1" fmla="val 21550045"/>
              <a:gd name="adj2" fmla="val 10813387"/>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9" name="直接连接符 8"/>
          <p:cNvCxnSpPr/>
          <p:nvPr/>
        </p:nvCxnSpPr>
        <p:spPr>
          <a:xfrm flipH="1" flipV="1">
            <a:off x="10168890" y="1597660"/>
            <a:ext cx="28575" cy="4073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flipH="1" flipV="1">
            <a:off x="11079480" y="49980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flipH="1" flipV="1">
            <a:off x="10130790" y="15976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flipH="1" flipV="1">
            <a:off x="10158730" y="33013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5" name="对象 54">
            <a:hlinkClick r:id="" action="ppaction://ole?verb="/>
          </p:cNvPr>
          <p:cNvGraphicFramePr>
            <a:graphicFrameLocks noChangeAspect="1"/>
          </p:cNvGraphicFramePr>
          <p:nvPr/>
        </p:nvGraphicFramePr>
        <p:xfrm>
          <a:off x="9986012" y="1597345"/>
          <a:ext cx="182880" cy="202565"/>
        </p:xfrm>
        <a:graphic>
          <a:graphicData uri="http://schemas.openxmlformats.org/presentationml/2006/ole">
            <mc:AlternateContent xmlns:mc="http://schemas.openxmlformats.org/markup-compatibility/2006">
              <mc:Choice xmlns:v="urn:schemas-microsoft-com:vml" Requires="v">
                <p:oleObj spid="_x0000_s56" name="" r:id="rId1" imgW="127000" imgH="139700" progId="Equation.KSEE3">
                  <p:embed/>
                </p:oleObj>
              </mc:Choice>
              <mc:Fallback>
                <p:oleObj name="" r:id="rId1" imgW="127000" imgH="139700" progId="Equation.KSEE3">
                  <p:embed/>
                  <p:pic>
                    <p:nvPicPr>
                      <p:cNvPr id="0" name="图片 1024"/>
                      <p:cNvPicPr/>
                      <p:nvPr/>
                    </p:nvPicPr>
                    <p:blipFill>
                      <a:blip r:embed="rId2"/>
                      <a:stretch>
                        <a:fillRect/>
                      </a:stretch>
                    </p:blipFill>
                    <p:spPr>
                      <a:xfrm>
                        <a:off x="9986012" y="1597345"/>
                        <a:ext cx="182880" cy="20256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0676257" y="3185163"/>
          <a:ext cx="1170940" cy="294640"/>
        </p:xfrm>
        <a:graphic>
          <a:graphicData uri="http://schemas.openxmlformats.org/presentationml/2006/ole">
            <mc:AlternateContent xmlns:mc="http://schemas.openxmlformats.org/markup-compatibility/2006">
              <mc:Choice xmlns:v="urn:schemas-microsoft-com:vml" Requires="v">
                <p:oleObj spid="_x0000_s14" name="" r:id="rId3" imgW="812800" imgH="203200" progId="Equation.KSEE3">
                  <p:embed/>
                </p:oleObj>
              </mc:Choice>
              <mc:Fallback>
                <p:oleObj name="" r:id="rId3" imgW="812800" imgH="203200" progId="Equation.KSEE3">
                  <p:embed/>
                  <p:pic>
                    <p:nvPicPr>
                      <p:cNvPr id="0" name="图片 1024"/>
                      <p:cNvPicPr/>
                      <p:nvPr/>
                    </p:nvPicPr>
                    <p:blipFill>
                      <a:blip r:embed="rId4"/>
                      <a:stretch>
                        <a:fillRect/>
                      </a:stretch>
                    </p:blipFill>
                    <p:spPr>
                      <a:xfrm>
                        <a:off x="10676257" y="3185163"/>
                        <a:ext cx="1170940" cy="294640"/>
                      </a:xfrm>
                      <a:prstGeom prst="rect">
                        <a:avLst/>
                      </a:prstGeom>
                    </p:spPr>
                  </p:pic>
                </p:oleObj>
              </mc:Fallback>
            </mc:AlternateContent>
          </a:graphicData>
        </a:graphic>
      </p:graphicFrame>
      <p:cxnSp>
        <p:nvCxnSpPr>
          <p:cNvPr id="15" name="直接连接符 14"/>
          <p:cNvCxnSpPr/>
          <p:nvPr/>
        </p:nvCxnSpPr>
        <p:spPr>
          <a:xfrm>
            <a:off x="10043795" y="3332480"/>
            <a:ext cx="30670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187940" y="2929890"/>
            <a:ext cx="939165" cy="2214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1095355" y="1985645"/>
            <a:ext cx="9525" cy="33839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158730" y="1520825"/>
            <a:ext cx="996950" cy="3738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9" name="对象 18">
            <a:hlinkClick r:id="" action="ppaction://ole?verb="/>
          </p:cNvPr>
          <p:cNvGraphicFramePr>
            <a:graphicFrameLocks noChangeAspect="1"/>
          </p:cNvGraphicFramePr>
          <p:nvPr/>
        </p:nvGraphicFramePr>
        <p:xfrm>
          <a:off x="10664510" y="3705228"/>
          <a:ext cx="1372235" cy="294640"/>
        </p:xfrm>
        <a:graphic>
          <a:graphicData uri="http://schemas.openxmlformats.org/presentationml/2006/ole">
            <mc:AlternateContent xmlns:mc="http://schemas.openxmlformats.org/markup-compatibility/2006">
              <mc:Choice xmlns:v="urn:schemas-microsoft-com:vml" Requires="v">
                <p:oleObj spid="_x0000_s20" name="" r:id="rId5" imgW="952500" imgH="203200" progId="Equation.KSEE3">
                  <p:embed/>
                </p:oleObj>
              </mc:Choice>
              <mc:Fallback>
                <p:oleObj name="" r:id="rId5" imgW="952500" imgH="203200" progId="Equation.KSEE3">
                  <p:embed/>
                  <p:pic>
                    <p:nvPicPr>
                      <p:cNvPr id="0" name="图片 1024"/>
                      <p:cNvPicPr/>
                      <p:nvPr/>
                    </p:nvPicPr>
                    <p:blipFill>
                      <a:blip r:embed="rId6"/>
                      <a:stretch>
                        <a:fillRect/>
                      </a:stretch>
                    </p:blipFill>
                    <p:spPr>
                      <a:xfrm>
                        <a:off x="10664510" y="3705228"/>
                        <a:ext cx="1372235" cy="29464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8590600" y="2419353"/>
          <a:ext cx="1372235" cy="294640"/>
        </p:xfrm>
        <a:graphic>
          <a:graphicData uri="http://schemas.openxmlformats.org/presentationml/2006/ole">
            <mc:AlternateContent xmlns:mc="http://schemas.openxmlformats.org/markup-compatibility/2006">
              <mc:Choice xmlns:v="urn:schemas-microsoft-com:vml" Requires="v">
                <p:oleObj spid="_x0000_s22" name="" r:id="rId7" imgW="952500" imgH="203200" progId="Equation.KSEE3">
                  <p:embed/>
                </p:oleObj>
              </mc:Choice>
              <mc:Fallback>
                <p:oleObj name="" r:id="rId7" imgW="952500" imgH="203200" progId="Equation.KSEE3">
                  <p:embed/>
                  <p:pic>
                    <p:nvPicPr>
                      <p:cNvPr id="0" name="图片 1024"/>
                      <p:cNvPicPr/>
                      <p:nvPr/>
                    </p:nvPicPr>
                    <p:blipFill>
                      <a:blip r:embed="rId8"/>
                      <a:stretch>
                        <a:fillRect/>
                      </a:stretch>
                    </p:blipFill>
                    <p:spPr>
                      <a:xfrm>
                        <a:off x="8590600" y="2419353"/>
                        <a:ext cx="1372235" cy="294640"/>
                      </a:xfrm>
                      <a:prstGeom prst="rect">
                        <a:avLst/>
                      </a:prstGeom>
                    </p:spPr>
                  </p:pic>
                </p:oleObj>
              </mc:Fallback>
            </mc:AlternateContent>
          </a:graphicData>
        </a:graphic>
      </p:graphicFrame>
      <p:cxnSp>
        <p:nvCxnSpPr>
          <p:cNvPr id="23" name="直接连接符 22"/>
          <p:cNvCxnSpPr/>
          <p:nvPr/>
        </p:nvCxnSpPr>
        <p:spPr>
          <a:xfrm flipH="1" flipV="1">
            <a:off x="10206990" y="5040630"/>
            <a:ext cx="1054100" cy="6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10284462" y="4991103"/>
          <a:ext cx="165100" cy="184150"/>
        </p:xfrm>
        <a:graphic>
          <a:graphicData uri="http://schemas.openxmlformats.org/presentationml/2006/ole">
            <mc:AlternateContent xmlns:mc="http://schemas.openxmlformats.org/markup-compatibility/2006">
              <mc:Choice xmlns:v="urn:schemas-microsoft-com:vml" Requires="v">
                <p:oleObj spid="_x0000_s27" name="" r:id="rId9" imgW="114300" imgH="127000" progId="Equation.KSEE3">
                  <p:embed/>
                </p:oleObj>
              </mc:Choice>
              <mc:Fallback>
                <p:oleObj name="" r:id="rId9" imgW="114300" imgH="127000" progId="Equation.KSEE3">
                  <p:embed/>
                  <p:pic>
                    <p:nvPicPr>
                      <p:cNvPr id="0" name="图片 1024"/>
                      <p:cNvPicPr/>
                      <p:nvPr/>
                    </p:nvPicPr>
                    <p:blipFill>
                      <a:blip r:embed="rId10"/>
                      <a:stretch>
                        <a:fillRect/>
                      </a:stretch>
                    </p:blipFill>
                    <p:spPr>
                      <a:xfrm>
                        <a:off x="10284462" y="4991103"/>
                        <a:ext cx="165100" cy="184150"/>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11351262" y="4964433"/>
          <a:ext cx="219710" cy="294640"/>
        </p:xfrm>
        <a:graphic>
          <a:graphicData uri="http://schemas.openxmlformats.org/presentationml/2006/ole">
            <mc:AlternateContent xmlns:mc="http://schemas.openxmlformats.org/markup-compatibility/2006">
              <mc:Choice xmlns:v="urn:schemas-microsoft-com:vml" Requires="v">
                <p:oleObj spid="_x0000_s29" name="" r:id="rId11" imgW="152400" imgH="203200" progId="Equation.KSEE3">
                  <p:embed/>
                </p:oleObj>
              </mc:Choice>
              <mc:Fallback>
                <p:oleObj name="" r:id="rId11" imgW="152400" imgH="203200" progId="Equation.KSEE3">
                  <p:embed/>
                  <p:pic>
                    <p:nvPicPr>
                      <p:cNvPr id="0" name="图片 1024"/>
                      <p:cNvPicPr/>
                      <p:nvPr/>
                    </p:nvPicPr>
                    <p:blipFill>
                      <a:blip r:embed="rId12"/>
                      <a:stretch>
                        <a:fillRect/>
                      </a:stretch>
                    </p:blipFill>
                    <p:spPr>
                      <a:xfrm>
                        <a:off x="11351262" y="4964433"/>
                        <a:ext cx="219710" cy="29464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0327007" y="3377251"/>
          <a:ext cx="219710" cy="239395"/>
        </p:xfrm>
        <a:graphic>
          <a:graphicData uri="http://schemas.openxmlformats.org/presentationml/2006/ole">
            <mc:AlternateContent xmlns:mc="http://schemas.openxmlformats.org/markup-compatibility/2006">
              <mc:Choice xmlns:v="urn:schemas-microsoft-com:vml" Requires="v">
                <p:oleObj spid="_x0000_s5" name="" r:id="rId13" imgW="152400" imgH="165100" progId="Equation.KSEE3">
                  <p:embed/>
                </p:oleObj>
              </mc:Choice>
              <mc:Fallback>
                <p:oleObj name="" r:id="rId13" imgW="152400" imgH="165100" progId="Equation.KSEE3">
                  <p:embed/>
                  <p:pic>
                    <p:nvPicPr>
                      <p:cNvPr id="0" name="图片 1024"/>
                      <p:cNvPicPr/>
                      <p:nvPr/>
                    </p:nvPicPr>
                    <p:blipFill>
                      <a:blip r:embed="rId14"/>
                      <a:stretch>
                        <a:fillRect/>
                      </a:stretch>
                    </p:blipFill>
                    <p:spPr>
                      <a:xfrm>
                        <a:off x="10327007" y="3377251"/>
                        <a:ext cx="219710" cy="239395"/>
                      </a:xfrm>
                      <a:prstGeom prst="rect">
                        <a:avLst/>
                      </a:prstGeom>
                    </p:spPr>
                  </p:pic>
                </p:oleObj>
              </mc:Fallback>
            </mc:AlternateContent>
          </a:graphicData>
        </a:graphic>
      </p:graphicFrame>
      <p:cxnSp>
        <p:nvCxnSpPr>
          <p:cNvPr id="6" name="直接连接符 5"/>
          <p:cNvCxnSpPr/>
          <p:nvPr/>
        </p:nvCxnSpPr>
        <p:spPr>
          <a:xfrm flipV="1">
            <a:off x="10368915" y="3112135"/>
            <a:ext cx="910590" cy="2203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4" name="对象 23">
            <a:hlinkClick r:id="" action="ppaction://ole?verb="/>
          </p:cNvPr>
          <p:cNvGraphicFramePr>
            <a:graphicFrameLocks noChangeAspect="1"/>
          </p:cNvGraphicFramePr>
          <p:nvPr/>
        </p:nvGraphicFramePr>
        <p:xfrm>
          <a:off x="10967722" y="2872426"/>
          <a:ext cx="293370" cy="239395"/>
        </p:xfrm>
        <a:graphic>
          <a:graphicData uri="http://schemas.openxmlformats.org/presentationml/2006/ole">
            <mc:AlternateContent xmlns:mc="http://schemas.openxmlformats.org/markup-compatibility/2006">
              <mc:Choice xmlns:v="urn:schemas-microsoft-com:vml" Requires="v">
                <p:oleObj spid="_x0000_s31" name="" r:id="rId15" imgW="203200" imgH="165100" progId="Equation.KSEE3">
                  <p:embed/>
                </p:oleObj>
              </mc:Choice>
              <mc:Fallback>
                <p:oleObj name="" r:id="rId15" imgW="203200" imgH="165100" progId="Equation.KSEE3">
                  <p:embed/>
                  <p:pic>
                    <p:nvPicPr>
                      <p:cNvPr id="0" name="图片 1024"/>
                      <p:cNvPicPr/>
                      <p:nvPr/>
                    </p:nvPicPr>
                    <p:blipFill>
                      <a:blip r:embed="rId16"/>
                      <a:stretch>
                        <a:fillRect/>
                      </a:stretch>
                    </p:blipFill>
                    <p:spPr>
                      <a:xfrm>
                        <a:off x="10967722" y="2872426"/>
                        <a:ext cx="293370" cy="23939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812167" y="1924053"/>
          <a:ext cx="824230" cy="294640"/>
        </p:xfrm>
        <a:graphic>
          <a:graphicData uri="http://schemas.openxmlformats.org/presentationml/2006/ole">
            <mc:AlternateContent xmlns:mc="http://schemas.openxmlformats.org/markup-compatibility/2006">
              <mc:Choice xmlns:v="urn:schemas-microsoft-com:vml" Requires="v">
                <p:oleObj spid="_x0000_s33" name="" r:id="rId17" imgW="571500" imgH="203200" progId="Equation.KSEE3">
                  <p:embed/>
                </p:oleObj>
              </mc:Choice>
              <mc:Fallback>
                <p:oleObj name="" r:id="rId17" imgW="571500" imgH="203200" progId="Equation.KSEE3">
                  <p:embed/>
                  <p:pic>
                    <p:nvPicPr>
                      <p:cNvPr id="0" name="图片 1024"/>
                      <p:cNvPicPr/>
                      <p:nvPr/>
                    </p:nvPicPr>
                    <p:blipFill>
                      <a:blip r:embed="rId18"/>
                      <a:stretch>
                        <a:fillRect/>
                      </a:stretch>
                    </p:blipFill>
                    <p:spPr>
                      <a:xfrm>
                        <a:off x="812167" y="1924053"/>
                        <a:ext cx="824230" cy="294640"/>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2388554" y="1830391"/>
          <a:ext cx="1684655" cy="386715"/>
        </p:xfrm>
        <a:graphic>
          <a:graphicData uri="http://schemas.openxmlformats.org/presentationml/2006/ole">
            <mc:AlternateContent xmlns:mc="http://schemas.openxmlformats.org/markup-compatibility/2006">
              <mc:Choice xmlns:v="urn:schemas-microsoft-com:vml" Requires="v">
                <p:oleObj spid="_x0000_s35" name="" r:id="rId19" imgW="1168400" imgH="266700" progId="Equation.KSEE3">
                  <p:embed/>
                </p:oleObj>
              </mc:Choice>
              <mc:Fallback>
                <p:oleObj name="" r:id="rId19" imgW="1168400" imgH="266700" progId="Equation.KSEE3">
                  <p:embed/>
                  <p:pic>
                    <p:nvPicPr>
                      <p:cNvPr id="0" name="图片 1024"/>
                      <p:cNvPicPr/>
                      <p:nvPr/>
                    </p:nvPicPr>
                    <p:blipFill>
                      <a:blip r:embed="rId20"/>
                      <a:stretch>
                        <a:fillRect/>
                      </a:stretch>
                    </p:blipFill>
                    <p:spPr>
                      <a:xfrm>
                        <a:off x="2388554" y="1830391"/>
                        <a:ext cx="1684655" cy="3867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277487" y="1866904"/>
          <a:ext cx="915670" cy="294640"/>
        </p:xfrm>
        <a:graphic>
          <a:graphicData uri="http://schemas.openxmlformats.org/presentationml/2006/ole">
            <mc:AlternateContent xmlns:mc="http://schemas.openxmlformats.org/markup-compatibility/2006">
              <mc:Choice xmlns:v="urn:schemas-microsoft-com:vml" Requires="v">
                <p:oleObj spid="_x0000_s37" name="" r:id="rId21" imgW="634365" imgH="203200" progId="Equation.KSEE3">
                  <p:embed/>
                </p:oleObj>
              </mc:Choice>
              <mc:Fallback>
                <p:oleObj name="" r:id="rId21" imgW="634365" imgH="203200" progId="Equation.KSEE3">
                  <p:embed/>
                  <p:pic>
                    <p:nvPicPr>
                      <p:cNvPr id="0" name="图片 1024"/>
                      <p:cNvPicPr/>
                      <p:nvPr/>
                    </p:nvPicPr>
                    <p:blipFill>
                      <a:blip r:embed="rId22"/>
                      <a:stretch>
                        <a:fillRect/>
                      </a:stretch>
                    </p:blipFill>
                    <p:spPr>
                      <a:xfrm>
                        <a:off x="5277487" y="1866904"/>
                        <a:ext cx="915670" cy="29464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750572" y="2517779"/>
          <a:ext cx="1795780" cy="294640"/>
        </p:xfrm>
        <a:graphic>
          <a:graphicData uri="http://schemas.openxmlformats.org/presentationml/2006/ole">
            <mc:AlternateContent xmlns:mc="http://schemas.openxmlformats.org/markup-compatibility/2006">
              <mc:Choice xmlns:v="urn:schemas-microsoft-com:vml" Requires="v">
                <p:oleObj spid="_x0000_s39" name="" r:id="rId23" imgW="1244600" imgH="203200" progId="Equation.KSEE3">
                  <p:embed/>
                </p:oleObj>
              </mc:Choice>
              <mc:Fallback>
                <p:oleObj name="" r:id="rId23" imgW="1244600" imgH="203200" progId="Equation.KSEE3">
                  <p:embed/>
                  <p:pic>
                    <p:nvPicPr>
                      <p:cNvPr id="0" name="图片 1024"/>
                      <p:cNvPicPr/>
                      <p:nvPr/>
                    </p:nvPicPr>
                    <p:blipFill>
                      <a:blip r:embed="rId24"/>
                      <a:stretch>
                        <a:fillRect/>
                      </a:stretch>
                    </p:blipFill>
                    <p:spPr>
                      <a:xfrm>
                        <a:off x="750572" y="2517779"/>
                        <a:ext cx="1795780" cy="294640"/>
                      </a:xfrm>
                      <a:prstGeom prst="rect">
                        <a:avLst/>
                      </a:prstGeom>
                    </p:spPr>
                  </p:pic>
                </p:oleObj>
              </mc:Fallback>
            </mc:AlternateContent>
          </a:graphicData>
        </a:graphic>
      </p:graphicFrame>
      <p:sp>
        <p:nvSpPr>
          <p:cNvPr id="40" name="文本框 39"/>
          <p:cNvSpPr txBox="1"/>
          <p:nvPr/>
        </p:nvSpPr>
        <p:spPr>
          <a:xfrm>
            <a:off x="635635" y="3197860"/>
            <a:ext cx="8451215"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由</a:t>
            </a:r>
            <a:r>
              <a:rPr lang="en-US" altLang="zh-CN" sz="24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在</a:t>
            </a:r>
            <a:r>
              <a:rPr lang="en-US" altLang="zh-CN" sz="2400">
                <a:latin typeface="宋体" panose="02010600030101010101" pitchFamily="2" charset="-122"/>
                <a:ea typeface="宋体" panose="02010600030101010101" pitchFamily="2" charset="-122"/>
                <a:cs typeface="宋体" panose="02010600030101010101" pitchFamily="2" charset="-122"/>
              </a:rPr>
              <a:t>oQ</a:t>
            </a:r>
            <a:r>
              <a:rPr lang="zh-CN" altLang="en-US" sz="2400">
                <a:latin typeface="宋体" panose="02010600030101010101" pitchFamily="2" charset="-122"/>
                <a:ea typeface="宋体" panose="02010600030101010101" pitchFamily="2" charset="-122"/>
                <a:cs typeface="宋体" panose="02010600030101010101" pitchFamily="2" charset="-122"/>
              </a:rPr>
              <a:t>上可求得</a:t>
            </a:r>
            <a:r>
              <a:rPr lang="en-US" altLang="zh-CN" sz="24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的</a:t>
            </a:r>
            <a:r>
              <a:rPr lang="zh-CN" altLang="en-US" sz="2400">
                <a:latin typeface="宋体" panose="02010600030101010101" pitchFamily="2" charset="-122"/>
                <a:ea typeface="宋体" panose="02010600030101010101" pitchFamily="2" charset="-122"/>
                <a:cs typeface="宋体" panose="02010600030101010101" pitchFamily="2" charset="-122"/>
              </a:rPr>
              <a:t>坐标</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1" name="对象 40">
            <a:hlinkClick r:id="" action="ppaction://ole?verb="/>
          </p:cNvPr>
          <p:cNvGraphicFramePr>
            <a:graphicFrameLocks noChangeAspect="1"/>
          </p:cNvGraphicFramePr>
          <p:nvPr/>
        </p:nvGraphicFramePr>
        <p:xfrm>
          <a:off x="3329624" y="2499047"/>
          <a:ext cx="1116965" cy="313055"/>
        </p:xfrm>
        <a:graphic>
          <a:graphicData uri="http://schemas.openxmlformats.org/presentationml/2006/ole">
            <mc:AlternateContent xmlns:mc="http://schemas.openxmlformats.org/markup-compatibility/2006">
              <mc:Choice xmlns:v="urn:schemas-microsoft-com:vml" Requires="v">
                <p:oleObj spid="_x0000_s42" name="" r:id="rId25" imgW="774065" imgH="215900" progId="Equation.KSEE3">
                  <p:embed/>
                </p:oleObj>
              </mc:Choice>
              <mc:Fallback>
                <p:oleObj name="" r:id="rId25" imgW="774065" imgH="215900" progId="Equation.KSEE3">
                  <p:embed/>
                  <p:pic>
                    <p:nvPicPr>
                      <p:cNvPr id="0" name="图片 1024"/>
                      <p:cNvPicPr/>
                      <p:nvPr/>
                    </p:nvPicPr>
                    <p:blipFill>
                      <a:blip r:embed="rId26"/>
                      <a:stretch>
                        <a:fillRect/>
                      </a:stretch>
                    </p:blipFill>
                    <p:spPr>
                      <a:xfrm>
                        <a:off x="3329624" y="2499047"/>
                        <a:ext cx="1116965" cy="313055"/>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10542590" y="2927671"/>
          <a:ext cx="255905" cy="257175"/>
        </p:xfrm>
        <a:graphic>
          <a:graphicData uri="http://schemas.openxmlformats.org/presentationml/2006/ole">
            <mc:AlternateContent xmlns:mc="http://schemas.openxmlformats.org/markup-compatibility/2006">
              <mc:Choice xmlns:v="urn:schemas-microsoft-com:vml" Requires="v">
                <p:oleObj spid="_x0000_s44" name="" r:id="rId27" imgW="177165" imgH="177165" progId="Equation.KSEE3">
                  <p:embed/>
                </p:oleObj>
              </mc:Choice>
              <mc:Fallback>
                <p:oleObj name="" r:id="rId27" imgW="177165" imgH="177165" progId="Equation.KSEE3">
                  <p:embed/>
                  <p:pic>
                    <p:nvPicPr>
                      <p:cNvPr id="0" name="图片 1024"/>
                      <p:cNvPicPr/>
                      <p:nvPr/>
                    </p:nvPicPr>
                    <p:blipFill>
                      <a:blip r:embed="rId28"/>
                      <a:stretch>
                        <a:fillRect/>
                      </a:stretch>
                    </p:blipFill>
                    <p:spPr>
                      <a:xfrm>
                        <a:off x="10542590" y="2927671"/>
                        <a:ext cx="255905" cy="257175"/>
                      </a:xfrm>
                      <a:prstGeom prst="rect">
                        <a:avLst/>
                      </a:prstGeom>
                    </p:spPr>
                  </p:pic>
                </p:oleObj>
              </mc:Fallback>
            </mc:AlternateContent>
          </a:graphicData>
        </a:graphic>
      </p:graphicFrame>
      <p:graphicFrame>
        <p:nvGraphicFramePr>
          <p:cNvPr id="45" name="对象 44">
            <a:hlinkClick r:id="" action="ppaction://ole?verb="/>
          </p:cNvPr>
          <p:cNvGraphicFramePr>
            <a:graphicFrameLocks noChangeAspect="1"/>
          </p:cNvGraphicFramePr>
          <p:nvPr/>
        </p:nvGraphicFramePr>
        <p:xfrm>
          <a:off x="4946969" y="2464757"/>
          <a:ext cx="1575435" cy="313055"/>
        </p:xfrm>
        <a:graphic>
          <a:graphicData uri="http://schemas.openxmlformats.org/presentationml/2006/ole">
            <mc:AlternateContent xmlns:mc="http://schemas.openxmlformats.org/markup-compatibility/2006">
              <mc:Choice xmlns:v="urn:schemas-microsoft-com:vml" Requires="v">
                <p:oleObj spid="_x0000_s46" name="" r:id="rId29" imgW="1091565" imgH="215900" progId="Equation.KSEE3">
                  <p:embed/>
                </p:oleObj>
              </mc:Choice>
              <mc:Fallback>
                <p:oleObj name="" r:id="rId29" imgW="1091565" imgH="215900" progId="Equation.KSEE3">
                  <p:embed/>
                  <p:pic>
                    <p:nvPicPr>
                      <p:cNvPr id="0" name="图片 1024"/>
                      <p:cNvPicPr/>
                      <p:nvPr/>
                    </p:nvPicPr>
                    <p:blipFill>
                      <a:blip r:embed="rId30"/>
                      <a:stretch>
                        <a:fillRect/>
                      </a:stretch>
                    </p:blipFill>
                    <p:spPr>
                      <a:xfrm>
                        <a:off x="4946969" y="2464757"/>
                        <a:ext cx="1575435" cy="313055"/>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4338322" y="3059117"/>
          <a:ext cx="4530090" cy="644525"/>
        </p:xfrm>
        <a:graphic>
          <a:graphicData uri="http://schemas.openxmlformats.org/presentationml/2006/ole">
            <mc:AlternateContent xmlns:mc="http://schemas.openxmlformats.org/markup-compatibility/2006">
              <mc:Choice xmlns:v="urn:schemas-microsoft-com:vml" Requires="v">
                <p:oleObj spid="_x0000_s48" name="" r:id="rId31" imgW="3136900" imgH="444500" progId="Equation.KSEE3">
                  <p:embed/>
                </p:oleObj>
              </mc:Choice>
              <mc:Fallback>
                <p:oleObj name="" r:id="rId31" imgW="3136900" imgH="444500" progId="Equation.KSEE3">
                  <p:embed/>
                  <p:pic>
                    <p:nvPicPr>
                      <p:cNvPr id="0" name="图片 1024"/>
                      <p:cNvPicPr/>
                      <p:nvPr/>
                    </p:nvPicPr>
                    <p:blipFill>
                      <a:blip r:embed="rId32"/>
                      <a:stretch>
                        <a:fillRect/>
                      </a:stretch>
                    </p:blipFill>
                    <p:spPr>
                      <a:xfrm>
                        <a:off x="4338322" y="3059117"/>
                        <a:ext cx="4530090" cy="64452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1050927" y="3835087"/>
          <a:ext cx="1062990" cy="276225"/>
        </p:xfrm>
        <a:graphic>
          <a:graphicData uri="http://schemas.openxmlformats.org/presentationml/2006/ole">
            <mc:AlternateContent xmlns:mc="http://schemas.openxmlformats.org/markup-compatibility/2006">
              <mc:Choice xmlns:v="urn:schemas-microsoft-com:vml" Requires="v">
                <p:oleObj spid="_x0000_s51" name="" r:id="rId33" imgW="736600" imgH="190500" progId="Equation.KSEE3">
                  <p:embed/>
                </p:oleObj>
              </mc:Choice>
              <mc:Fallback>
                <p:oleObj name="" r:id="rId33" imgW="736600" imgH="190500" progId="Equation.KSEE3">
                  <p:embed/>
                  <p:pic>
                    <p:nvPicPr>
                      <p:cNvPr id="0" name="图片 1024"/>
                      <p:cNvPicPr/>
                      <p:nvPr/>
                    </p:nvPicPr>
                    <p:blipFill>
                      <a:blip r:embed="rId34"/>
                      <a:stretch>
                        <a:fillRect/>
                      </a:stretch>
                    </p:blipFill>
                    <p:spPr>
                      <a:xfrm>
                        <a:off x="1050927" y="3835087"/>
                        <a:ext cx="1062990" cy="276225"/>
                      </a:xfrm>
                      <a:prstGeom prst="rect">
                        <a:avLst/>
                      </a:prstGeom>
                    </p:spPr>
                  </p:pic>
                </p:oleObj>
              </mc:Fallback>
            </mc:AlternateContent>
          </a:graphicData>
        </a:graphic>
      </p:graphicFrame>
      <p:sp>
        <p:nvSpPr>
          <p:cNvPr id="53" name="文本框 52"/>
          <p:cNvSpPr txBox="1"/>
          <p:nvPr/>
        </p:nvSpPr>
        <p:spPr>
          <a:xfrm>
            <a:off x="635000" y="3787775"/>
            <a:ext cx="325755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由</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可求得</a:t>
            </a:r>
            <a:r>
              <a:rPr lang="en-US" altLang="zh-CN" sz="2400">
                <a:latin typeface="宋体" panose="02010600030101010101" pitchFamily="2" charset="-122"/>
                <a:ea typeface="宋体" panose="02010600030101010101" pitchFamily="2" charset="-122"/>
                <a:cs typeface="宋体" panose="02010600030101010101" pitchFamily="2" charset="-122"/>
              </a:rPr>
              <a:t>r</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5" name="对象 64">
            <a:hlinkClick r:id="" action="ppaction://ole?verb="/>
          </p:cNvPr>
          <p:cNvGraphicFramePr>
            <a:graphicFrameLocks noChangeAspect="1"/>
          </p:cNvGraphicFramePr>
          <p:nvPr/>
        </p:nvGraphicFramePr>
        <p:xfrm>
          <a:off x="4475164" y="4374837"/>
          <a:ext cx="4539615" cy="386715"/>
        </p:xfrm>
        <a:graphic>
          <a:graphicData uri="http://schemas.openxmlformats.org/presentationml/2006/ole">
            <mc:AlternateContent xmlns:mc="http://schemas.openxmlformats.org/markup-compatibility/2006">
              <mc:Choice xmlns:v="urn:schemas-microsoft-com:vml" Requires="v">
                <p:oleObj spid="_x0000_s66" name="" r:id="rId35" imgW="3136900" imgH="266700" progId="Equation.KSEE3">
                  <p:embed/>
                </p:oleObj>
              </mc:Choice>
              <mc:Fallback>
                <p:oleObj name="" r:id="rId35" imgW="3136900" imgH="266700" progId="Equation.KSEE3">
                  <p:embed/>
                  <p:pic>
                    <p:nvPicPr>
                      <p:cNvPr id="0" name="图片 1024"/>
                      <p:cNvPicPr/>
                      <p:nvPr/>
                    </p:nvPicPr>
                    <p:blipFill>
                      <a:blip r:embed="rId36"/>
                      <a:stretch>
                        <a:fillRect/>
                      </a:stretch>
                    </p:blipFill>
                    <p:spPr>
                      <a:xfrm>
                        <a:off x="4475164" y="4374837"/>
                        <a:ext cx="4539615" cy="386715"/>
                      </a:xfrm>
                      <a:prstGeom prst="rect">
                        <a:avLst/>
                      </a:prstGeom>
                    </p:spPr>
                  </p:pic>
                </p:oleObj>
              </mc:Fallback>
            </mc:AlternateContent>
          </a:graphicData>
        </a:graphic>
      </p:graphicFrame>
      <p:sp>
        <p:nvSpPr>
          <p:cNvPr id="2" name="文本框 1"/>
          <p:cNvSpPr txBox="1"/>
          <p:nvPr/>
        </p:nvSpPr>
        <p:spPr>
          <a:xfrm>
            <a:off x="685165" y="4374515"/>
            <a:ext cx="4168775" cy="398780"/>
          </a:xfrm>
          <a:prstGeom prst="rect">
            <a:avLst/>
          </a:prstGeom>
          <a:noFill/>
        </p:spPr>
        <p:txBody>
          <a:bodyPr wrap="square" rtlCol="0">
            <a:spAutoFit/>
          </a:bodyPr>
          <a:p>
            <a:pPr indent="0">
              <a:buNone/>
            </a:pPr>
            <a:r>
              <a:rPr lang="zh-CN" altLang="en-US" sz="2000">
                <a:latin typeface="宋体" panose="02010600030101010101" pitchFamily="2" charset="-122"/>
                <a:ea typeface="宋体" panose="02010600030101010101" pitchFamily="2" charset="-122"/>
                <a:cs typeface="宋体" panose="02010600030101010101" pitchFamily="2" charset="-122"/>
              </a:rPr>
              <a:t>反射光线与馈源仓圆盘</a:t>
            </a:r>
            <a:r>
              <a:rPr lang="zh-CN" altLang="en-US" sz="2000">
                <a:latin typeface="宋体" panose="02010600030101010101" pitchFamily="2" charset="-122"/>
                <a:ea typeface="宋体" panose="02010600030101010101" pitchFamily="2" charset="-122"/>
                <a:cs typeface="宋体" panose="02010600030101010101" pitchFamily="2" charset="-122"/>
              </a:rPr>
              <a:t>右端相交</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60" name="任意多边形 59"/>
          <p:cNvSpPr/>
          <p:nvPr/>
        </p:nvSpPr>
        <p:spPr>
          <a:xfrm>
            <a:off x="10168890" y="2000250"/>
            <a:ext cx="114935" cy="68580"/>
          </a:xfrm>
          <a:custGeom>
            <a:avLst/>
            <a:gdLst>
              <a:gd name="connisteX0" fmla="*/ 0 w 114935"/>
              <a:gd name="connsiteY0" fmla="*/ 38735 h 68567"/>
              <a:gd name="connisteX1" fmla="*/ 66675 w 114935"/>
              <a:gd name="connsiteY1" fmla="*/ 67310 h 68567"/>
              <a:gd name="connisteX2" fmla="*/ 114935 w 114935"/>
              <a:gd name="connsiteY2" fmla="*/ 0 h 68567"/>
            </a:gdLst>
            <a:ahLst/>
            <a:cxnLst>
              <a:cxn ang="0">
                <a:pos x="connisteX0" y="connsiteY0"/>
              </a:cxn>
              <a:cxn ang="0">
                <a:pos x="connisteX1" y="connsiteY1"/>
              </a:cxn>
              <a:cxn ang="0">
                <a:pos x="connisteX2" y="connsiteY2"/>
              </a:cxn>
            </a:cxnLst>
            <a:rect l="l" t="t" r="r" b="b"/>
            <a:pathLst>
              <a:path w="114935" h="68568">
                <a:moveTo>
                  <a:pt x="0" y="38735"/>
                </a:moveTo>
                <a:cubicBezTo>
                  <a:pt x="12065" y="45720"/>
                  <a:pt x="43815" y="74930"/>
                  <a:pt x="66675" y="67310"/>
                </a:cubicBezTo>
                <a:cubicBezTo>
                  <a:pt x="89535" y="59690"/>
                  <a:pt x="106680" y="13970"/>
                  <a:pt x="11493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61" name="对象 60">
            <a:hlinkClick r:id="" action="ppaction://ole?verb="/>
          </p:cNvPr>
          <p:cNvGraphicFramePr>
            <a:graphicFrameLocks noChangeAspect="1"/>
          </p:cNvGraphicFramePr>
          <p:nvPr/>
        </p:nvGraphicFramePr>
        <p:xfrm>
          <a:off x="10095865" y="1714818"/>
          <a:ext cx="203200" cy="285115"/>
        </p:xfrm>
        <a:graphic>
          <a:graphicData uri="http://schemas.openxmlformats.org/presentationml/2006/ole">
            <mc:AlternateContent xmlns:mc="http://schemas.openxmlformats.org/markup-compatibility/2006">
              <mc:Choice xmlns:v="urn:schemas-microsoft-com:vml" Requires="v">
                <p:oleObj spid="_x0000_s67" name="" r:id="rId37" imgW="127000" imgH="177165" progId="Equation.KSEE3">
                  <p:embed/>
                </p:oleObj>
              </mc:Choice>
              <mc:Fallback>
                <p:oleObj name="" r:id="rId37" imgW="127000" imgH="177165" progId="Equation.KSEE3">
                  <p:embed/>
                  <p:pic>
                    <p:nvPicPr>
                      <p:cNvPr id="0" name="图片 1024"/>
                      <p:cNvPicPr/>
                      <p:nvPr/>
                    </p:nvPicPr>
                    <p:blipFill>
                      <a:blip r:embed="rId38"/>
                      <a:stretch>
                        <a:fillRect/>
                      </a:stretch>
                    </p:blipFill>
                    <p:spPr>
                      <a:xfrm>
                        <a:off x="10095865" y="1714818"/>
                        <a:ext cx="203200" cy="285115"/>
                      </a:xfrm>
                      <a:prstGeom prst="rect">
                        <a:avLst/>
                      </a:prstGeom>
                    </p:spPr>
                  </p:pic>
                </p:oleObj>
              </mc:Fallback>
            </mc:AlternateContent>
          </a:graphicData>
        </a:graphic>
      </p:graphicFrame>
      <p:sp>
        <p:nvSpPr>
          <p:cNvPr id="59" name="文本框 58"/>
          <p:cNvSpPr txBox="1"/>
          <p:nvPr/>
        </p:nvSpPr>
        <p:spPr>
          <a:xfrm>
            <a:off x="635635" y="4923155"/>
            <a:ext cx="4168775" cy="398780"/>
          </a:xfrm>
          <a:prstGeom prst="rect">
            <a:avLst/>
          </a:prstGeom>
          <a:noFill/>
        </p:spPr>
        <p:txBody>
          <a:bodyPr wrap="square" rtlCol="0">
            <a:spAutoFit/>
          </a:bodyPr>
          <a:p>
            <a:pPr indent="0">
              <a:buNone/>
            </a:pPr>
            <a:r>
              <a:rPr lang="zh-CN" altLang="en-US" sz="2000">
                <a:latin typeface="宋体" panose="02010600030101010101" pitchFamily="2" charset="-122"/>
                <a:ea typeface="宋体" panose="02010600030101010101" pitchFamily="2" charset="-122"/>
                <a:cs typeface="宋体" panose="02010600030101010101" pitchFamily="2" charset="-122"/>
              </a:rPr>
              <a:t>反射光线与馈源仓</a:t>
            </a:r>
            <a:r>
              <a:rPr lang="zh-CN" altLang="en-US" sz="2000">
                <a:latin typeface="宋体" panose="02010600030101010101" pitchFamily="2" charset="-122"/>
                <a:ea typeface="宋体" panose="02010600030101010101" pitchFamily="2" charset="-122"/>
                <a:cs typeface="宋体" panose="02010600030101010101" pitchFamily="2" charset="-122"/>
              </a:rPr>
              <a:t>圆盘左端相交</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2" name="对象 61">
            <a:hlinkClick r:id="" action="ppaction://ole?verb="/>
          </p:cNvPr>
          <p:cNvGraphicFramePr>
            <a:graphicFrameLocks noChangeAspect="1"/>
          </p:cNvGraphicFramePr>
          <p:nvPr/>
        </p:nvGraphicFramePr>
        <p:xfrm>
          <a:off x="4475482" y="4864422"/>
          <a:ext cx="4392930" cy="386715"/>
        </p:xfrm>
        <a:graphic>
          <a:graphicData uri="http://schemas.openxmlformats.org/presentationml/2006/ole">
            <mc:AlternateContent xmlns:mc="http://schemas.openxmlformats.org/markup-compatibility/2006">
              <mc:Choice xmlns:v="urn:schemas-microsoft-com:vml" Requires="v">
                <p:oleObj spid="_x0000_s63" name="" r:id="rId39" imgW="3035300" imgH="266700" progId="Equation.KSEE3">
                  <p:embed/>
                </p:oleObj>
              </mc:Choice>
              <mc:Fallback>
                <p:oleObj name="" r:id="rId39" imgW="3035300" imgH="266700" progId="Equation.KSEE3">
                  <p:embed/>
                  <p:pic>
                    <p:nvPicPr>
                      <p:cNvPr id="0" name="图片 1024"/>
                      <p:cNvPicPr/>
                      <p:nvPr/>
                    </p:nvPicPr>
                    <p:blipFill>
                      <a:blip r:embed="rId40"/>
                      <a:stretch>
                        <a:fillRect/>
                      </a:stretch>
                    </p:blipFill>
                    <p:spPr>
                      <a:xfrm>
                        <a:off x="4475482" y="4864422"/>
                        <a:ext cx="4392930" cy="38671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59" name="文本框 58"/>
          <p:cNvSpPr txBox="1"/>
          <p:nvPr/>
        </p:nvSpPr>
        <p:spPr>
          <a:xfrm>
            <a:off x="8743950" y="5076190"/>
            <a:ext cx="220218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两个函数</a:t>
            </a:r>
            <a:r>
              <a:rPr lang="zh-CN" altLang="en-US" sz="2400">
                <a:latin typeface="宋体" panose="02010600030101010101" pitchFamily="2" charset="-122"/>
                <a:ea typeface="宋体" panose="02010600030101010101" pitchFamily="2" charset="-122"/>
                <a:cs typeface="宋体" panose="02010600030101010101" pitchFamily="2" charset="-122"/>
              </a:rPr>
              <a:t>图像</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63" name="图片 62"/>
          <p:cNvPicPr>
            <a:picLocks noChangeAspect="1"/>
          </p:cNvPicPr>
          <p:nvPr>
            <p:custDataLst>
              <p:tags r:id="rId1"/>
            </p:custDataLst>
          </p:nvPr>
        </p:nvPicPr>
        <p:blipFill>
          <a:blip r:embed="rId2"/>
          <a:stretch>
            <a:fillRect/>
          </a:stretch>
        </p:blipFill>
        <p:spPr>
          <a:xfrm>
            <a:off x="6851650" y="1042035"/>
            <a:ext cx="5589270" cy="4192270"/>
          </a:xfrm>
          <a:prstGeom prst="rect">
            <a:avLst/>
          </a:prstGeom>
        </p:spPr>
      </p:pic>
      <p:sp>
        <p:nvSpPr>
          <p:cNvPr id="68" name="文本框 67"/>
          <p:cNvSpPr txBox="1"/>
          <p:nvPr/>
        </p:nvSpPr>
        <p:spPr>
          <a:xfrm>
            <a:off x="464820" y="1360805"/>
            <a:ext cx="5048250"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f(r)=0</a:t>
            </a:r>
            <a:r>
              <a:rPr lang="zh-CN" altLang="en-US" sz="2400">
                <a:latin typeface="宋体" panose="02010600030101010101" pitchFamily="2" charset="-122"/>
                <a:ea typeface="宋体" panose="02010600030101010101" pitchFamily="2" charset="-122"/>
                <a:cs typeface="宋体" panose="02010600030101010101" pitchFamily="2" charset="-122"/>
              </a:rPr>
              <a:t>有两个解</a:t>
            </a:r>
            <a:r>
              <a:rPr lang="en-US" altLang="zh-CN" sz="2400">
                <a:latin typeface="宋体" panose="02010600030101010101" pitchFamily="2" charset="-122"/>
                <a:ea typeface="宋体" panose="02010600030101010101" pitchFamily="2" charset="-122"/>
                <a:cs typeface="宋体" panose="02010600030101010101" pitchFamily="2" charset="-122"/>
              </a:rPr>
              <a: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1</a:t>
            </a:r>
            <a:r>
              <a:rPr lang="en-US" altLang="zh-CN" sz="2400">
                <a:latin typeface="宋体" panose="02010600030101010101" pitchFamily="2" charset="-122"/>
                <a:ea typeface="宋体" panose="02010600030101010101" pitchFamily="2" charset="-122"/>
                <a:cs typeface="宋体" panose="02010600030101010101" pitchFamily="2" charset="-122"/>
              </a:rPr>
              <a:t>&lt;r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2</a:t>
            </a:r>
            <a:endPar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69" name="文本框 68"/>
          <p:cNvSpPr txBox="1"/>
          <p:nvPr/>
        </p:nvSpPr>
        <p:spPr>
          <a:xfrm>
            <a:off x="464820" y="1823720"/>
            <a:ext cx="5048250"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g(r)=0</a:t>
            </a:r>
            <a:r>
              <a:rPr lang="zh-CN" altLang="en-US" sz="2400">
                <a:latin typeface="宋体" panose="02010600030101010101" pitchFamily="2" charset="-122"/>
                <a:ea typeface="宋体" panose="02010600030101010101" pitchFamily="2" charset="-122"/>
                <a:cs typeface="宋体" panose="02010600030101010101" pitchFamily="2" charset="-122"/>
              </a:rPr>
              <a:t>有两个解</a:t>
            </a:r>
            <a:r>
              <a:rPr lang="en-US" altLang="zh-CN" sz="2400">
                <a:latin typeface="宋体" panose="02010600030101010101" pitchFamily="2" charset="-122"/>
                <a:ea typeface="宋体" panose="02010600030101010101" pitchFamily="2" charset="-122"/>
                <a:cs typeface="宋体" panose="02010600030101010101" pitchFamily="2" charset="-122"/>
              </a:rPr>
              <a: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3</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满足</a:t>
            </a:r>
            <a:r>
              <a:rPr lang="en-US" altLang="zh-CN" sz="2400">
                <a:latin typeface="宋体" panose="02010600030101010101" pitchFamily="2" charset="-122"/>
                <a:ea typeface="宋体" panose="02010600030101010101" pitchFamily="2" charset="-122"/>
                <a:cs typeface="宋体" panose="02010600030101010101" pitchFamily="2" charset="-122"/>
              </a:rPr>
              <a: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2</a:t>
            </a:r>
            <a:r>
              <a:rPr lang="en-US" altLang="zh-CN" sz="2400">
                <a:latin typeface="宋体" panose="02010600030101010101" pitchFamily="2" charset="-122"/>
                <a:ea typeface="宋体" panose="02010600030101010101" pitchFamily="2" charset="-122"/>
                <a:cs typeface="宋体" panose="02010600030101010101" pitchFamily="2" charset="-122"/>
              </a:rPr>
              <a:t>&lt;r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3</a:t>
            </a:r>
            <a:endPar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70" name="文本框 69"/>
          <p:cNvSpPr txBox="1"/>
          <p:nvPr/>
        </p:nvSpPr>
        <p:spPr>
          <a:xfrm>
            <a:off x="464820" y="2286635"/>
            <a:ext cx="504825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解</a:t>
            </a:r>
            <a:r>
              <a:rPr lang="zh-CN" altLang="en-US" sz="2400">
                <a:latin typeface="宋体" panose="02010600030101010101" pitchFamily="2" charset="-122"/>
                <a:ea typeface="宋体" panose="02010600030101010101" pitchFamily="2" charset="-122"/>
                <a:cs typeface="宋体" panose="02010600030101010101" pitchFamily="2" charset="-122"/>
              </a:rPr>
              <a:t>得：</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1" name="对象 70">
            <a:hlinkClick r:id="" action="ppaction://ole?verb="/>
          </p:cNvPr>
          <p:cNvGraphicFramePr>
            <a:graphicFrameLocks noChangeAspect="1"/>
          </p:cNvGraphicFramePr>
          <p:nvPr/>
        </p:nvGraphicFramePr>
        <p:xfrm>
          <a:off x="850265" y="2680335"/>
          <a:ext cx="5679440" cy="484505"/>
        </p:xfrm>
        <a:graphic>
          <a:graphicData uri="http://schemas.openxmlformats.org/presentationml/2006/ole">
            <mc:AlternateContent xmlns:mc="http://schemas.openxmlformats.org/markup-compatibility/2006">
              <mc:Choice xmlns:v="urn:schemas-microsoft-com:vml" Requires="v">
                <p:oleObj spid="_x0000_s72" name="" r:id="rId3" imgW="2691765" imgH="228600" progId="Equation.KSEE3">
                  <p:embed/>
                </p:oleObj>
              </mc:Choice>
              <mc:Fallback>
                <p:oleObj name="" r:id="rId3" imgW="2691765" imgH="228600" progId="Equation.KSEE3">
                  <p:embed/>
                  <p:pic>
                    <p:nvPicPr>
                      <p:cNvPr id="0" name="图片 1024"/>
                      <p:cNvPicPr/>
                      <p:nvPr/>
                    </p:nvPicPr>
                    <p:blipFill>
                      <a:blip r:embed="rId4"/>
                      <a:stretch>
                        <a:fillRect/>
                      </a:stretch>
                    </p:blipFill>
                    <p:spPr>
                      <a:xfrm>
                        <a:off x="850265" y="2680335"/>
                        <a:ext cx="5679440" cy="484505"/>
                      </a:xfrm>
                      <a:prstGeom prst="rect">
                        <a:avLst/>
                      </a:prstGeom>
                    </p:spPr>
                  </p:pic>
                </p:oleObj>
              </mc:Fallback>
            </mc:AlternateContent>
          </a:graphicData>
        </a:graphic>
      </p:graphicFrame>
      <p:sp>
        <p:nvSpPr>
          <p:cNvPr id="73" name="文本框 72"/>
          <p:cNvSpPr txBox="1"/>
          <p:nvPr/>
        </p:nvSpPr>
        <p:spPr>
          <a:xfrm>
            <a:off x="464820" y="3116580"/>
            <a:ext cx="673481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反射光线被馈源仓圆盘接收的半口径范围</a:t>
            </a:r>
            <a:r>
              <a:rPr lang="zh-CN" altLang="en-US" sz="2400">
                <a:latin typeface="宋体" panose="02010600030101010101" pitchFamily="2" charset="-122"/>
                <a:ea typeface="宋体" panose="02010600030101010101" pitchFamily="2" charset="-122"/>
                <a:cs typeface="宋体" panose="02010600030101010101" pitchFamily="2" charset="-122"/>
              </a:rPr>
              <a:t>为：</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4" name="对象 73">
            <a:hlinkClick r:id="" action="ppaction://ole?verb="/>
          </p:cNvPr>
          <p:cNvGraphicFramePr>
            <a:graphicFrameLocks noChangeAspect="1"/>
          </p:cNvGraphicFramePr>
          <p:nvPr/>
        </p:nvGraphicFramePr>
        <p:xfrm>
          <a:off x="738823" y="3642995"/>
          <a:ext cx="5654675" cy="431165"/>
        </p:xfrm>
        <a:graphic>
          <a:graphicData uri="http://schemas.openxmlformats.org/presentationml/2006/ole">
            <mc:AlternateContent xmlns:mc="http://schemas.openxmlformats.org/markup-compatibility/2006">
              <mc:Choice xmlns:v="urn:schemas-microsoft-com:vml" Requires="v">
                <p:oleObj spid="_x0000_s75" name="" r:id="rId5" imgW="2679700" imgH="203200" progId="Equation.KSEE3">
                  <p:embed/>
                </p:oleObj>
              </mc:Choice>
              <mc:Fallback>
                <p:oleObj name="" r:id="rId5" imgW="2679700" imgH="203200" progId="Equation.KSEE3">
                  <p:embed/>
                  <p:pic>
                    <p:nvPicPr>
                      <p:cNvPr id="0" name="图片 1024"/>
                      <p:cNvPicPr/>
                      <p:nvPr/>
                    </p:nvPicPr>
                    <p:blipFill>
                      <a:blip r:embed="rId6"/>
                      <a:stretch>
                        <a:fillRect/>
                      </a:stretch>
                    </p:blipFill>
                    <p:spPr>
                      <a:xfrm>
                        <a:off x="738823" y="3642995"/>
                        <a:ext cx="5654675" cy="431165"/>
                      </a:xfrm>
                      <a:prstGeom prst="rect">
                        <a:avLst/>
                      </a:prstGeom>
                    </p:spPr>
                  </p:pic>
                </p:oleObj>
              </mc:Fallback>
            </mc:AlternateContent>
          </a:graphicData>
        </a:graphic>
      </p:graphicFrame>
      <p:sp>
        <p:nvSpPr>
          <p:cNvPr id="76" name="文本框 75"/>
          <p:cNvSpPr txBox="1"/>
          <p:nvPr/>
        </p:nvSpPr>
        <p:spPr>
          <a:xfrm>
            <a:off x="798195" y="4140200"/>
            <a:ext cx="6734810" cy="398780"/>
          </a:xfrm>
          <a:prstGeom prst="rect">
            <a:avLst/>
          </a:prstGeom>
          <a:noFill/>
        </p:spPr>
        <p:txBody>
          <a:bodyPr wrap="square" rtlCol="0">
            <a:spAutoFit/>
          </a:bodyPr>
          <a:p>
            <a:pPr indent="0">
              <a:buNone/>
            </a:pPr>
            <a:r>
              <a:rPr lang="zh-CN" altLang="en-US" sz="2000">
                <a:latin typeface="宋体" panose="02010600030101010101" pitchFamily="2" charset="-122"/>
                <a:ea typeface="宋体" panose="02010600030101010101" pitchFamily="2" charset="-122"/>
                <a:cs typeface="宋体" panose="02010600030101010101" pitchFamily="2" charset="-122"/>
              </a:rPr>
              <a:t>（反馈源仓圆盘会挡住口径为</a:t>
            </a:r>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的球面的入射光）</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553085" y="4552315"/>
            <a:ext cx="6082665"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注：</a:t>
            </a:r>
            <a:r>
              <a:rPr lang="en-US" altLang="zh-CN" sz="2400">
                <a:latin typeface="宋体" panose="02010600030101010101" pitchFamily="2" charset="-122"/>
                <a:ea typeface="宋体" panose="02010600030101010101" pitchFamily="2" charset="-122"/>
                <a:cs typeface="宋体" panose="02010600030101010101" pitchFamily="2" charset="-122"/>
              </a:rPr>
              <a:t>f(r)&gt;0, </a:t>
            </a:r>
            <a:r>
              <a:rPr lang="zh-CN" altLang="en-US" sz="2400">
                <a:latin typeface="宋体" panose="02010600030101010101" pitchFamily="2" charset="-122"/>
                <a:ea typeface="宋体" panose="02010600030101010101" pitchFamily="2" charset="-122"/>
                <a:cs typeface="宋体" panose="02010600030101010101" pitchFamily="2" charset="-122"/>
              </a:rPr>
              <a:t>表示反射光进入馈源仓</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56260" y="5003165"/>
            <a:ext cx="6082665"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    g(r)&lt;0, </a:t>
            </a:r>
            <a:r>
              <a:rPr lang="zh-CN" altLang="en-US" sz="2400">
                <a:latin typeface="宋体" panose="02010600030101010101" pitchFamily="2" charset="-122"/>
                <a:ea typeface="宋体" panose="02010600030101010101" pitchFamily="2" charset="-122"/>
                <a:cs typeface="宋体" panose="02010600030101010101" pitchFamily="2" charset="-122"/>
              </a:rPr>
              <a:t>表示反射光进入馈源仓</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62" name="对象 61">
            <a:hlinkClick r:id="" action="ppaction://ole?verb="/>
          </p:cNvPr>
          <p:cNvGraphicFramePr>
            <a:graphicFrameLocks noChangeAspect="1"/>
          </p:cNvGraphicFramePr>
          <p:nvPr/>
        </p:nvGraphicFramePr>
        <p:xfrm>
          <a:off x="4038284" y="1602110"/>
          <a:ext cx="5471795" cy="736600"/>
        </p:xfrm>
        <a:graphic>
          <a:graphicData uri="http://schemas.openxmlformats.org/presentationml/2006/ole">
            <mc:AlternateContent xmlns:mc="http://schemas.openxmlformats.org/markup-compatibility/2006">
              <mc:Choice xmlns:v="urn:schemas-microsoft-com:vml" Requires="v">
                <p:oleObj spid="_x0000_s63" name="" r:id="rId1" imgW="3784600" imgH="508000" progId="Equation.KSEE3">
                  <p:embed/>
                </p:oleObj>
              </mc:Choice>
              <mc:Fallback>
                <p:oleObj name="" r:id="rId1" imgW="3784600" imgH="508000" progId="Equation.KSEE3">
                  <p:embed/>
                  <p:pic>
                    <p:nvPicPr>
                      <p:cNvPr id="0" name="图片 1024"/>
                      <p:cNvPicPr/>
                      <p:nvPr/>
                    </p:nvPicPr>
                    <p:blipFill>
                      <a:blip r:embed="rId2"/>
                      <a:stretch>
                        <a:fillRect/>
                      </a:stretch>
                    </p:blipFill>
                    <p:spPr>
                      <a:xfrm>
                        <a:off x="4038284" y="1602110"/>
                        <a:ext cx="5471795" cy="736600"/>
                      </a:xfrm>
                      <a:prstGeom prst="rect">
                        <a:avLst/>
                      </a:prstGeom>
                    </p:spPr>
                  </p:pic>
                </p:oleObj>
              </mc:Fallback>
            </mc:AlternateContent>
          </a:graphicData>
        </a:graphic>
      </p:graphicFrame>
      <p:sp>
        <p:nvSpPr>
          <p:cNvPr id="64" name="文本框 63"/>
          <p:cNvSpPr txBox="1"/>
          <p:nvPr/>
        </p:nvSpPr>
        <p:spPr>
          <a:xfrm>
            <a:off x="677545" y="1602105"/>
            <a:ext cx="2849880" cy="460375"/>
          </a:xfrm>
          <a:prstGeom prst="rect">
            <a:avLst/>
          </a:prstGeom>
          <a:noFill/>
        </p:spPr>
        <p:txBody>
          <a:bodyPr wrap="none" rtlCol="0" anchor="t">
            <a:spAutoFit/>
          </a:bodyPr>
          <a:p>
            <a:pPr indent="0">
              <a:buFont typeface="Arial" panose="020B0604020202020204" pitchFamily="34" charset="0"/>
              <a:buNone/>
            </a:pPr>
            <a:r>
              <a:rPr lang="zh-CN" altLang="en-US" sz="2400">
                <a:latin typeface="宋体" panose="02010600030101010101" pitchFamily="2" charset="-122"/>
                <a:ea typeface="宋体" panose="02010600030101010101" pitchFamily="2" charset="-122"/>
                <a:sym typeface="+mn-ea"/>
              </a:rPr>
              <a:t>基准球面的反射比</a:t>
            </a:r>
            <a:r>
              <a:rPr lang="zh-CN" altLang="en-US">
                <a:latin typeface="宋体" panose="02010600030101010101" pitchFamily="2" charset="-122"/>
                <a:ea typeface="宋体" panose="02010600030101010101" pitchFamily="2" charset="-122"/>
                <a:sym typeface="+mn-ea"/>
              </a:rPr>
              <a:t>：</a:t>
            </a:r>
            <a:endParaRPr lang="zh-CN" altLang="en-US"/>
          </a:p>
        </p:txBody>
      </p:sp>
      <p:sp>
        <p:nvSpPr>
          <p:cNvPr id="2" name="文本框 1"/>
          <p:cNvSpPr txBox="1"/>
          <p:nvPr/>
        </p:nvSpPr>
        <p:spPr>
          <a:xfrm>
            <a:off x="168910" y="2557145"/>
            <a:ext cx="10772775"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结论：</a:t>
            </a:r>
            <a:r>
              <a:rPr lang="en-US" altLang="zh-CN" sz="2400">
                <a:latin typeface="宋体" panose="02010600030101010101" pitchFamily="2" charset="-122"/>
                <a:ea typeface="宋体" panose="02010600030101010101" pitchFamily="2" charset="-122"/>
                <a:cs typeface="宋体" panose="02010600030101010101" pitchFamily="2" charset="-122"/>
              </a:rPr>
              <a:t>1.</a:t>
            </a:r>
            <a:r>
              <a:rPr lang="zh-CN" altLang="en-US" sz="2400">
                <a:latin typeface="宋体" panose="02010600030101010101" pitchFamily="2" charset="-122"/>
                <a:ea typeface="宋体" panose="02010600030101010101" pitchFamily="2" charset="-122"/>
                <a:cs typeface="宋体" panose="02010600030101010101" pitchFamily="2" charset="-122"/>
              </a:rPr>
              <a:t>馈源仓圆盘的投影挡住的面积可忽略不</a:t>
            </a:r>
            <a:r>
              <a:rPr lang="zh-CN" altLang="en-US" sz="2400">
                <a:latin typeface="宋体" panose="02010600030101010101" pitchFamily="2" charset="-122"/>
                <a:ea typeface="宋体" panose="02010600030101010101" pitchFamily="2" charset="-122"/>
                <a:cs typeface="宋体" panose="02010600030101010101" pitchFamily="2" charset="-122"/>
              </a:rPr>
              <a:t>计</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011555" y="3235960"/>
            <a:ext cx="10726420" cy="82994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调整镜面的作用是使得每个镜面中心的半径方向和入射光线方向尽可能的平</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行，使得镜面上大多数点的反射光线可以进入馈源仓平面。</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732790" y="1434465"/>
            <a:ext cx="366204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调整后馈源仓</a:t>
            </a:r>
            <a:r>
              <a:rPr lang="zh-CN" altLang="en-US" sz="2400">
                <a:latin typeface="宋体" panose="02010600030101010101" pitchFamily="2" charset="-122"/>
                <a:ea typeface="宋体" panose="02010600030101010101" pitchFamily="2" charset="-122"/>
                <a:cs typeface="宋体" panose="02010600030101010101" pitchFamily="2" charset="-122"/>
              </a:rPr>
              <a:t>反射比</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任意多边形 4"/>
          <p:cNvSpPr/>
          <p:nvPr/>
        </p:nvSpPr>
        <p:spPr>
          <a:xfrm>
            <a:off x="8374380" y="2035175"/>
            <a:ext cx="1468120" cy="2243455"/>
          </a:xfrm>
          <a:custGeom>
            <a:avLst/>
            <a:gdLst>
              <a:gd name="connisteX0" fmla="*/ 69003 w 2752513"/>
              <a:gd name="connsiteY0" fmla="*/ 0 h 2520950"/>
              <a:gd name="connisteX1" fmla="*/ 49318 w 2752513"/>
              <a:gd name="connsiteY1" fmla="*/ 67310 h 2520950"/>
              <a:gd name="connisteX2" fmla="*/ 39793 w 2752513"/>
              <a:gd name="connsiteY2" fmla="*/ 153670 h 2520950"/>
              <a:gd name="connisteX3" fmla="*/ 20743 w 2752513"/>
              <a:gd name="connsiteY3" fmla="*/ 240030 h 2520950"/>
              <a:gd name="connisteX4" fmla="*/ 20743 w 2752513"/>
              <a:gd name="connsiteY4" fmla="*/ 316865 h 2520950"/>
              <a:gd name="connisteX5" fmla="*/ 1693 w 2752513"/>
              <a:gd name="connsiteY5" fmla="*/ 393065 h 2520950"/>
              <a:gd name="connisteX6" fmla="*/ 1693 w 2752513"/>
              <a:gd name="connsiteY6" fmla="*/ 460375 h 2520950"/>
              <a:gd name="connisteX7" fmla="*/ 1693 w 2752513"/>
              <a:gd name="connsiteY7" fmla="*/ 546735 h 2520950"/>
              <a:gd name="connisteX8" fmla="*/ 1693 w 2752513"/>
              <a:gd name="connsiteY8" fmla="*/ 623570 h 2520950"/>
              <a:gd name="connisteX9" fmla="*/ 11218 w 2752513"/>
              <a:gd name="connsiteY9" fmla="*/ 699770 h 2520950"/>
              <a:gd name="connisteX10" fmla="*/ 20743 w 2752513"/>
              <a:gd name="connsiteY10" fmla="*/ 767080 h 2520950"/>
              <a:gd name="connisteX11" fmla="*/ 30268 w 2752513"/>
              <a:gd name="connsiteY11" fmla="*/ 843915 h 2520950"/>
              <a:gd name="connisteX12" fmla="*/ 49318 w 2752513"/>
              <a:gd name="connsiteY12" fmla="*/ 920115 h 2520950"/>
              <a:gd name="connisteX13" fmla="*/ 69003 w 2752513"/>
              <a:gd name="connsiteY13" fmla="*/ 996950 h 2520950"/>
              <a:gd name="connisteX14" fmla="*/ 88053 w 2752513"/>
              <a:gd name="connsiteY14" fmla="*/ 1064260 h 2520950"/>
              <a:gd name="connisteX15" fmla="*/ 116628 w 2752513"/>
              <a:gd name="connsiteY15" fmla="*/ 1150620 h 2520950"/>
              <a:gd name="connisteX16" fmla="*/ 164888 w 2752513"/>
              <a:gd name="connsiteY16" fmla="*/ 1226820 h 2520950"/>
              <a:gd name="connisteX17" fmla="*/ 193463 w 2752513"/>
              <a:gd name="connsiteY17" fmla="*/ 1294130 h 2520950"/>
              <a:gd name="connisteX18" fmla="*/ 250613 w 2752513"/>
              <a:gd name="connsiteY18" fmla="*/ 1370965 h 2520950"/>
              <a:gd name="connisteX19" fmla="*/ 298873 w 2752513"/>
              <a:gd name="connsiteY19" fmla="*/ 1447800 h 2520950"/>
              <a:gd name="connisteX20" fmla="*/ 366183 w 2752513"/>
              <a:gd name="connsiteY20" fmla="*/ 1524000 h 2520950"/>
              <a:gd name="connisteX21" fmla="*/ 423333 w 2752513"/>
              <a:gd name="connsiteY21" fmla="*/ 1591310 h 2520950"/>
              <a:gd name="connisteX22" fmla="*/ 481118 w 2752513"/>
              <a:gd name="connsiteY22" fmla="*/ 1658620 h 2520950"/>
              <a:gd name="connisteX23" fmla="*/ 547793 w 2752513"/>
              <a:gd name="connsiteY23" fmla="*/ 1725295 h 2520950"/>
              <a:gd name="connisteX24" fmla="*/ 634153 w 2752513"/>
              <a:gd name="connsiteY24" fmla="*/ 1802130 h 2520950"/>
              <a:gd name="connisteX25" fmla="*/ 710988 w 2752513"/>
              <a:gd name="connsiteY25" fmla="*/ 1869440 h 2520950"/>
              <a:gd name="connisteX26" fmla="*/ 797348 w 2752513"/>
              <a:gd name="connsiteY26" fmla="*/ 1926590 h 2520950"/>
              <a:gd name="connisteX27" fmla="*/ 883708 w 2752513"/>
              <a:gd name="connsiteY27" fmla="*/ 1984375 h 2520950"/>
              <a:gd name="connisteX28" fmla="*/ 959908 w 2752513"/>
              <a:gd name="connsiteY28" fmla="*/ 2022475 h 2520950"/>
              <a:gd name="connisteX29" fmla="*/ 1055793 w 2752513"/>
              <a:gd name="connsiteY29" fmla="*/ 2070735 h 2520950"/>
              <a:gd name="connisteX30" fmla="*/ 1132628 w 2752513"/>
              <a:gd name="connsiteY30" fmla="*/ 2118360 h 2520950"/>
              <a:gd name="connisteX31" fmla="*/ 1228513 w 2752513"/>
              <a:gd name="connsiteY31" fmla="*/ 2147570 h 2520950"/>
              <a:gd name="connisteX32" fmla="*/ 1305348 w 2752513"/>
              <a:gd name="connsiteY32" fmla="*/ 2176145 h 2520950"/>
              <a:gd name="connisteX33" fmla="*/ 1382183 w 2752513"/>
              <a:gd name="connsiteY33" fmla="*/ 2195195 h 2520950"/>
              <a:gd name="connisteX34" fmla="*/ 1448858 w 2752513"/>
              <a:gd name="connsiteY34" fmla="*/ 2223770 h 2520950"/>
              <a:gd name="connisteX35" fmla="*/ 1544743 w 2752513"/>
              <a:gd name="connsiteY35" fmla="*/ 2252980 h 2520950"/>
              <a:gd name="connisteX36" fmla="*/ 1669203 w 2752513"/>
              <a:gd name="connsiteY36" fmla="*/ 2300605 h 2520950"/>
              <a:gd name="connisteX37" fmla="*/ 1736513 w 2752513"/>
              <a:gd name="connsiteY37" fmla="*/ 2319655 h 2520950"/>
              <a:gd name="connisteX38" fmla="*/ 1803823 w 2752513"/>
              <a:gd name="connsiteY38" fmla="*/ 2338705 h 2520950"/>
              <a:gd name="connisteX39" fmla="*/ 1918758 w 2752513"/>
              <a:gd name="connsiteY39" fmla="*/ 2358390 h 2520950"/>
              <a:gd name="connisteX40" fmla="*/ 1985433 w 2752513"/>
              <a:gd name="connsiteY40" fmla="*/ 2367915 h 2520950"/>
              <a:gd name="connisteX41" fmla="*/ 2052743 w 2752513"/>
              <a:gd name="connsiteY41" fmla="*/ 2386965 h 2520950"/>
              <a:gd name="connisteX42" fmla="*/ 2167678 w 2752513"/>
              <a:gd name="connsiteY42" fmla="*/ 2415540 h 2520950"/>
              <a:gd name="connisteX43" fmla="*/ 2292138 w 2752513"/>
              <a:gd name="connsiteY43" fmla="*/ 2434590 h 2520950"/>
              <a:gd name="connisteX44" fmla="*/ 2407708 w 2752513"/>
              <a:gd name="connsiteY44" fmla="*/ 2463800 h 2520950"/>
              <a:gd name="connisteX45" fmla="*/ 2513118 w 2752513"/>
              <a:gd name="connsiteY45" fmla="*/ 2473325 h 2520950"/>
              <a:gd name="connisteX46" fmla="*/ 2618528 w 2752513"/>
              <a:gd name="connsiteY46" fmla="*/ 2501900 h 2520950"/>
              <a:gd name="connisteX47" fmla="*/ 2685203 w 2752513"/>
              <a:gd name="connsiteY47" fmla="*/ 2511425 h 2520950"/>
              <a:gd name="connisteX48" fmla="*/ 2752513 w 2752513"/>
              <a:gd name="connsiteY48" fmla="*/ 2520950 h 25209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2752513" h="2520950">
                <a:moveTo>
                  <a:pt x="69003" y="0"/>
                </a:moveTo>
                <a:cubicBezTo>
                  <a:pt x="65193" y="11430"/>
                  <a:pt x="55033" y="36830"/>
                  <a:pt x="49318" y="67310"/>
                </a:cubicBezTo>
                <a:cubicBezTo>
                  <a:pt x="43603" y="97790"/>
                  <a:pt x="45508" y="119380"/>
                  <a:pt x="39793" y="153670"/>
                </a:cubicBezTo>
                <a:cubicBezTo>
                  <a:pt x="34078" y="187960"/>
                  <a:pt x="24553" y="207645"/>
                  <a:pt x="20743" y="240030"/>
                </a:cubicBezTo>
                <a:cubicBezTo>
                  <a:pt x="16933" y="272415"/>
                  <a:pt x="24553" y="286385"/>
                  <a:pt x="20743" y="316865"/>
                </a:cubicBezTo>
                <a:cubicBezTo>
                  <a:pt x="16933" y="347345"/>
                  <a:pt x="5503" y="364490"/>
                  <a:pt x="1693" y="393065"/>
                </a:cubicBezTo>
                <a:cubicBezTo>
                  <a:pt x="-2117" y="421640"/>
                  <a:pt x="1693" y="429895"/>
                  <a:pt x="1693" y="460375"/>
                </a:cubicBezTo>
                <a:cubicBezTo>
                  <a:pt x="1693" y="490855"/>
                  <a:pt x="1693" y="514350"/>
                  <a:pt x="1693" y="546735"/>
                </a:cubicBezTo>
                <a:cubicBezTo>
                  <a:pt x="1693" y="579120"/>
                  <a:pt x="-212" y="593090"/>
                  <a:pt x="1693" y="623570"/>
                </a:cubicBezTo>
                <a:cubicBezTo>
                  <a:pt x="3598" y="654050"/>
                  <a:pt x="7408" y="671195"/>
                  <a:pt x="11218" y="699770"/>
                </a:cubicBezTo>
                <a:cubicBezTo>
                  <a:pt x="15028" y="728345"/>
                  <a:pt x="16933" y="738505"/>
                  <a:pt x="20743" y="767080"/>
                </a:cubicBezTo>
                <a:cubicBezTo>
                  <a:pt x="24553" y="795655"/>
                  <a:pt x="24553" y="813435"/>
                  <a:pt x="30268" y="843915"/>
                </a:cubicBezTo>
                <a:cubicBezTo>
                  <a:pt x="35983" y="874395"/>
                  <a:pt x="41698" y="889635"/>
                  <a:pt x="49318" y="920115"/>
                </a:cubicBezTo>
                <a:cubicBezTo>
                  <a:pt x="56938" y="950595"/>
                  <a:pt x="61383" y="968375"/>
                  <a:pt x="69003" y="996950"/>
                </a:cubicBezTo>
                <a:cubicBezTo>
                  <a:pt x="76623" y="1025525"/>
                  <a:pt x="78528" y="1033780"/>
                  <a:pt x="88053" y="1064260"/>
                </a:cubicBezTo>
                <a:cubicBezTo>
                  <a:pt x="97578" y="1094740"/>
                  <a:pt x="101388" y="1118235"/>
                  <a:pt x="116628" y="1150620"/>
                </a:cubicBezTo>
                <a:cubicBezTo>
                  <a:pt x="131868" y="1183005"/>
                  <a:pt x="149648" y="1198245"/>
                  <a:pt x="164888" y="1226820"/>
                </a:cubicBezTo>
                <a:cubicBezTo>
                  <a:pt x="180128" y="1255395"/>
                  <a:pt x="176318" y="1265555"/>
                  <a:pt x="193463" y="1294130"/>
                </a:cubicBezTo>
                <a:cubicBezTo>
                  <a:pt x="210608" y="1322705"/>
                  <a:pt x="229658" y="1340485"/>
                  <a:pt x="250613" y="1370965"/>
                </a:cubicBezTo>
                <a:cubicBezTo>
                  <a:pt x="271568" y="1401445"/>
                  <a:pt x="276013" y="1417320"/>
                  <a:pt x="298873" y="1447800"/>
                </a:cubicBezTo>
                <a:cubicBezTo>
                  <a:pt x="321733" y="1478280"/>
                  <a:pt x="341418" y="1495425"/>
                  <a:pt x="366183" y="1524000"/>
                </a:cubicBezTo>
                <a:cubicBezTo>
                  <a:pt x="390948" y="1552575"/>
                  <a:pt x="400473" y="1564640"/>
                  <a:pt x="423333" y="1591310"/>
                </a:cubicBezTo>
                <a:cubicBezTo>
                  <a:pt x="446193" y="1617980"/>
                  <a:pt x="456353" y="1631950"/>
                  <a:pt x="481118" y="1658620"/>
                </a:cubicBezTo>
                <a:cubicBezTo>
                  <a:pt x="505883" y="1685290"/>
                  <a:pt x="517313" y="1696720"/>
                  <a:pt x="547793" y="1725295"/>
                </a:cubicBezTo>
                <a:cubicBezTo>
                  <a:pt x="578273" y="1753870"/>
                  <a:pt x="601768" y="1773555"/>
                  <a:pt x="634153" y="1802130"/>
                </a:cubicBezTo>
                <a:cubicBezTo>
                  <a:pt x="666538" y="1830705"/>
                  <a:pt x="678603" y="1844675"/>
                  <a:pt x="710988" y="1869440"/>
                </a:cubicBezTo>
                <a:cubicBezTo>
                  <a:pt x="743373" y="1894205"/>
                  <a:pt x="763058" y="1903730"/>
                  <a:pt x="797348" y="1926590"/>
                </a:cubicBezTo>
                <a:cubicBezTo>
                  <a:pt x="831638" y="1949450"/>
                  <a:pt x="851323" y="1965325"/>
                  <a:pt x="883708" y="1984375"/>
                </a:cubicBezTo>
                <a:cubicBezTo>
                  <a:pt x="916093" y="2003425"/>
                  <a:pt x="925618" y="2005330"/>
                  <a:pt x="959908" y="2022475"/>
                </a:cubicBezTo>
                <a:cubicBezTo>
                  <a:pt x="994198" y="2039620"/>
                  <a:pt x="1021503" y="2051685"/>
                  <a:pt x="1055793" y="2070735"/>
                </a:cubicBezTo>
                <a:cubicBezTo>
                  <a:pt x="1090083" y="2089785"/>
                  <a:pt x="1098338" y="2103120"/>
                  <a:pt x="1132628" y="2118360"/>
                </a:cubicBezTo>
                <a:cubicBezTo>
                  <a:pt x="1166918" y="2133600"/>
                  <a:pt x="1194223" y="2136140"/>
                  <a:pt x="1228513" y="2147570"/>
                </a:cubicBezTo>
                <a:cubicBezTo>
                  <a:pt x="1262803" y="2159000"/>
                  <a:pt x="1274868" y="2166620"/>
                  <a:pt x="1305348" y="2176145"/>
                </a:cubicBezTo>
                <a:cubicBezTo>
                  <a:pt x="1335828" y="2185670"/>
                  <a:pt x="1353608" y="2185670"/>
                  <a:pt x="1382183" y="2195195"/>
                </a:cubicBezTo>
                <a:cubicBezTo>
                  <a:pt x="1410758" y="2204720"/>
                  <a:pt x="1416473" y="2212340"/>
                  <a:pt x="1448858" y="2223770"/>
                </a:cubicBezTo>
                <a:cubicBezTo>
                  <a:pt x="1481243" y="2235200"/>
                  <a:pt x="1500928" y="2237740"/>
                  <a:pt x="1544743" y="2252980"/>
                </a:cubicBezTo>
                <a:cubicBezTo>
                  <a:pt x="1588558" y="2268220"/>
                  <a:pt x="1631103" y="2287270"/>
                  <a:pt x="1669203" y="2300605"/>
                </a:cubicBezTo>
                <a:cubicBezTo>
                  <a:pt x="1707303" y="2313940"/>
                  <a:pt x="1709843" y="2312035"/>
                  <a:pt x="1736513" y="2319655"/>
                </a:cubicBezTo>
                <a:cubicBezTo>
                  <a:pt x="1763183" y="2327275"/>
                  <a:pt x="1767628" y="2331085"/>
                  <a:pt x="1803823" y="2338705"/>
                </a:cubicBezTo>
                <a:cubicBezTo>
                  <a:pt x="1840018" y="2346325"/>
                  <a:pt x="1882563" y="2352675"/>
                  <a:pt x="1918758" y="2358390"/>
                </a:cubicBezTo>
                <a:cubicBezTo>
                  <a:pt x="1954953" y="2364105"/>
                  <a:pt x="1958763" y="2362200"/>
                  <a:pt x="1985433" y="2367915"/>
                </a:cubicBezTo>
                <a:cubicBezTo>
                  <a:pt x="2012103" y="2373630"/>
                  <a:pt x="2016548" y="2377440"/>
                  <a:pt x="2052743" y="2386965"/>
                </a:cubicBezTo>
                <a:cubicBezTo>
                  <a:pt x="2088938" y="2396490"/>
                  <a:pt x="2120053" y="2406015"/>
                  <a:pt x="2167678" y="2415540"/>
                </a:cubicBezTo>
                <a:cubicBezTo>
                  <a:pt x="2215303" y="2425065"/>
                  <a:pt x="2243878" y="2425065"/>
                  <a:pt x="2292138" y="2434590"/>
                </a:cubicBezTo>
                <a:cubicBezTo>
                  <a:pt x="2340398" y="2444115"/>
                  <a:pt x="2363258" y="2456180"/>
                  <a:pt x="2407708" y="2463800"/>
                </a:cubicBezTo>
                <a:cubicBezTo>
                  <a:pt x="2452158" y="2471420"/>
                  <a:pt x="2471208" y="2465705"/>
                  <a:pt x="2513118" y="2473325"/>
                </a:cubicBezTo>
                <a:cubicBezTo>
                  <a:pt x="2555028" y="2480945"/>
                  <a:pt x="2584238" y="2494280"/>
                  <a:pt x="2618528" y="2501900"/>
                </a:cubicBezTo>
                <a:cubicBezTo>
                  <a:pt x="2652818" y="2509520"/>
                  <a:pt x="2658533" y="2507615"/>
                  <a:pt x="2685203" y="2511425"/>
                </a:cubicBezTo>
                <a:cubicBezTo>
                  <a:pt x="2711873" y="2515235"/>
                  <a:pt x="2740448" y="2519045"/>
                  <a:pt x="2752513" y="25209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H="1">
            <a:off x="8472170" y="1217295"/>
            <a:ext cx="3392805" cy="2511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flipV="1">
            <a:off x="11348085" y="15436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10526395" y="21399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对象 19">
            <a:hlinkClick r:id="" action="ppaction://ole?verb="/>
          </p:cNvPr>
          <p:cNvGraphicFramePr>
            <a:graphicFrameLocks noChangeAspect="1"/>
          </p:cNvGraphicFramePr>
          <p:nvPr/>
        </p:nvGraphicFramePr>
        <p:xfrm>
          <a:off x="10526397" y="4565969"/>
          <a:ext cx="1880870" cy="313055"/>
        </p:xfrm>
        <a:graphic>
          <a:graphicData uri="http://schemas.openxmlformats.org/presentationml/2006/ole">
            <mc:AlternateContent xmlns:mc="http://schemas.openxmlformats.org/markup-compatibility/2006">
              <mc:Choice xmlns:v="urn:schemas-microsoft-com:vml" Requires="v">
                <p:oleObj spid="_x0000_s21" name="" r:id="rId1" imgW="1308100" imgH="215900" progId="Equation.KSEE3">
                  <p:embed/>
                </p:oleObj>
              </mc:Choice>
              <mc:Fallback>
                <p:oleObj name="" r:id="rId1" imgW="1308100" imgH="215900" progId="Equation.KSEE3">
                  <p:embed/>
                  <p:pic>
                    <p:nvPicPr>
                      <p:cNvPr id="0" name="图片 1024"/>
                      <p:cNvPicPr/>
                      <p:nvPr/>
                    </p:nvPicPr>
                    <p:blipFill>
                      <a:blip r:embed="rId2"/>
                      <a:stretch>
                        <a:fillRect/>
                      </a:stretch>
                    </p:blipFill>
                    <p:spPr>
                      <a:xfrm>
                        <a:off x="10526397" y="4565969"/>
                        <a:ext cx="1880870" cy="313055"/>
                      </a:xfrm>
                      <a:prstGeom prst="rect">
                        <a:avLst/>
                      </a:prstGeom>
                    </p:spPr>
                  </p:pic>
                </p:oleObj>
              </mc:Fallback>
            </mc:AlternateContent>
          </a:graphicData>
        </a:graphic>
      </p:graphicFrame>
      <p:cxnSp>
        <p:nvCxnSpPr>
          <p:cNvPr id="11" name="直接箭头连接符 10"/>
          <p:cNvCxnSpPr/>
          <p:nvPr/>
        </p:nvCxnSpPr>
        <p:spPr>
          <a:xfrm flipH="1">
            <a:off x="10763250" y="3528695"/>
            <a:ext cx="1169035" cy="9061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0538144" y="2241553"/>
          <a:ext cx="1318895" cy="294640"/>
        </p:xfrm>
        <a:graphic>
          <a:graphicData uri="http://schemas.openxmlformats.org/presentationml/2006/ole">
            <mc:AlternateContent xmlns:mc="http://schemas.openxmlformats.org/markup-compatibility/2006">
              <mc:Choice xmlns:v="urn:schemas-microsoft-com:vml" Requires="v">
                <p:oleObj spid="_x0000_s15" name="" r:id="rId3" imgW="914400" imgH="203200" progId="Equation.KSEE3">
                  <p:embed/>
                </p:oleObj>
              </mc:Choice>
              <mc:Fallback>
                <p:oleObj name="" r:id="rId3" imgW="914400" imgH="203200" progId="Equation.KSEE3">
                  <p:embed/>
                  <p:pic>
                    <p:nvPicPr>
                      <p:cNvPr id="0" name="图片 1024"/>
                      <p:cNvPicPr/>
                      <p:nvPr/>
                    </p:nvPicPr>
                    <p:blipFill>
                      <a:blip r:embed="rId4"/>
                      <a:stretch>
                        <a:fillRect/>
                      </a:stretch>
                    </p:blipFill>
                    <p:spPr>
                      <a:xfrm>
                        <a:off x="10538144" y="2241553"/>
                        <a:ext cx="1318895" cy="29464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1433177" y="1480505"/>
          <a:ext cx="184150" cy="202565"/>
        </p:xfrm>
        <a:graphic>
          <a:graphicData uri="http://schemas.openxmlformats.org/presentationml/2006/ole">
            <mc:AlternateContent xmlns:mc="http://schemas.openxmlformats.org/markup-compatibility/2006">
              <mc:Choice xmlns:v="urn:schemas-microsoft-com:vml" Requires="v">
                <p:oleObj spid="_x0000_s17" name="" r:id="rId5" imgW="127000" imgH="139700" progId="Equation.KSEE3">
                  <p:embed/>
                </p:oleObj>
              </mc:Choice>
              <mc:Fallback>
                <p:oleObj name="" r:id="rId5" imgW="127000" imgH="139700" progId="Equation.KSEE3">
                  <p:embed/>
                  <p:pic>
                    <p:nvPicPr>
                      <p:cNvPr id="0" name="图片 1024"/>
                      <p:cNvPicPr/>
                      <p:nvPr/>
                    </p:nvPicPr>
                    <p:blipFill>
                      <a:blip r:embed="rId6"/>
                      <a:stretch>
                        <a:fillRect/>
                      </a:stretch>
                    </p:blipFill>
                    <p:spPr>
                      <a:xfrm>
                        <a:off x="11433177" y="1480505"/>
                        <a:ext cx="184150" cy="202565"/>
                      </a:xfrm>
                      <a:prstGeom prst="rect">
                        <a:avLst/>
                      </a:prstGeom>
                    </p:spPr>
                  </p:pic>
                </p:oleObj>
              </mc:Fallback>
            </mc:AlternateContent>
          </a:graphicData>
        </a:graphic>
      </p:graphicFrame>
      <p:sp>
        <p:nvSpPr>
          <p:cNvPr id="22" name="文本框 21"/>
          <p:cNvSpPr txBox="1"/>
          <p:nvPr/>
        </p:nvSpPr>
        <p:spPr>
          <a:xfrm>
            <a:off x="8168005" y="1633855"/>
            <a:ext cx="1531620"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球面镜面</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nvSpPr>
        <p:spPr>
          <a:xfrm>
            <a:off x="1106170" y="1914525"/>
            <a:ext cx="563181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镜面的有效面积及有效反射面积的</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计算</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文本框 26"/>
          <p:cNvSpPr txBox="1"/>
          <p:nvPr/>
        </p:nvSpPr>
        <p:spPr>
          <a:xfrm>
            <a:off x="1076325" y="2395220"/>
            <a:ext cx="763460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标准球面反射率的计算方法对一般位置的镜面</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不适用</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30" name="直接连接符 29"/>
          <p:cNvCxnSpPr/>
          <p:nvPr/>
        </p:nvCxnSpPr>
        <p:spPr>
          <a:xfrm>
            <a:off x="10463530" y="2033905"/>
            <a:ext cx="201295" cy="2686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076325" y="2968625"/>
            <a:ext cx="569150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镜面可能只有一部分在工作区</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文本框 33"/>
          <p:cNvSpPr txBox="1"/>
          <p:nvPr/>
        </p:nvSpPr>
        <p:spPr>
          <a:xfrm>
            <a:off x="1076325" y="3384550"/>
            <a:ext cx="627189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镜面关于中心轴</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oP</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没有对称</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性</a:t>
            </a:r>
            <a:endParaRPr lang="en-US" altLang="zh-CN"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任意多边形 24"/>
          <p:cNvSpPr/>
          <p:nvPr/>
        </p:nvSpPr>
        <p:spPr>
          <a:xfrm>
            <a:off x="8443595" y="2124710"/>
            <a:ext cx="1744345" cy="834390"/>
          </a:xfrm>
          <a:custGeom>
            <a:avLst/>
            <a:gdLst>
              <a:gd name="connisteX0" fmla="*/ 0 w 1744345"/>
              <a:gd name="connsiteY0" fmla="*/ 0 h 834390"/>
              <a:gd name="connisteX1" fmla="*/ 105410 w 1744345"/>
              <a:gd name="connsiteY1" fmla="*/ 38735 h 834390"/>
              <a:gd name="connisteX2" fmla="*/ 201295 w 1744345"/>
              <a:gd name="connsiteY2" fmla="*/ 67310 h 834390"/>
              <a:gd name="connisteX3" fmla="*/ 277495 w 1744345"/>
              <a:gd name="connsiteY3" fmla="*/ 105410 h 834390"/>
              <a:gd name="connisteX4" fmla="*/ 354330 w 1744345"/>
              <a:gd name="connsiteY4" fmla="*/ 125095 h 834390"/>
              <a:gd name="connisteX5" fmla="*/ 421640 w 1744345"/>
              <a:gd name="connsiteY5" fmla="*/ 144145 h 834390"/>
              <a:gd name="connisteX6" fmla="*/ 488950 w 1744345"/>
              <a:gd name="connsiteY6" fmla="*/ 163195 h 834390"/>
              <a:gd name="connisteX7" fmla="*/ 555625 w 1744345"/>
              <a:gd name="connsiteY7" fmla="*/ 182245 h 834390"/>
              <a:gd name="connisteX8" fmla="*/ 632460 w 1744345"/>
              <a:gd name="connsiteY8" fmla="*/ 220980 h 834390"/>
              <a:gd name="connisteX9" fmla="*/ 709295 w 1744345"/>
              <a:gd name="connsiteY9" fmla="*/ 249555 h 834390"/>
              <a:gd name="connisteX10" fmla="*/ 775970 w 1744345"/>
              <a:gd name="connsiteY10" fmla="*/ 278130 h 834390"/>
              <a:gd name="connisteX11" fmla="*/ 852805 w 1744345"/>
              <a:gd name="connsiteY11" fmla="*/ 316230 h 834390"/>
              <a:gd name="connisteX12" fmla="*/ 929640 w 1744345"/>
              <a:gd name="connsiteY12" fmla="*/ 345440 h 834390"/>
              <a:gd name="connisteX13" fmla="*/ 996950 w 1744345"/>
              <a:gd name="connsiteY13" fmla="*/ 374015 h 834390"/>
              <a:gd name="connisteX14" fmla="*/ 1082675 w 1744345"/>
              <a:gd name="connsiteY14" fmla="*/ 402590 h 834390"/>
              <a:gd name="connisteX15" fmla="*/ 1149985 w 1744345"/>
              <a:gd name="connsiteY15" fmla="*/ 422275 h 834390"/>
              <a:gd name="connisteX16" fmla="*/ 1226820 w 1744345"/>
              <a:gd name="connsiteY16" fmla="*/ 450850 h 834390"/>
              <a:gd name="connisteX17" fmla="*/ 1303655 w 1744345"/>
              <a:gd name="connsiteY17" fmla="*/ 498475 h 834390"/>
              <a:gd name="connisteX18" fmla="*/ 1379855 w 1744345"/>
              <a:gd name="connsiteY18" fmla="*/ 537210 h 834390"/>
              <a:gd name="connisteX19" fmla="*/ 1447165 w 1744345"/>
              <a:gd name="connsiteY19" fmla="*/ 565785 h 834390"/>
              <a:gd name="connisteX20" fmla="*/ 1514475 w 1744345"/>
              <a:gd name="connsiteY20" fmla="*/ 603885 h 834390"/>
              <a:gd name="connisteX21" fmla="*/ 1581150 w 1744345"/>
              <a:gd name="connsiteY21" fmla="*/ 633095 h 834390"/>
              <a:gd name="connisteX22" fmla="*/ 1648460 w 1744345"/>
              <a:gd name="connsiteY22" fmla="*/ 699770 h 834390"/>
              <a:gd name="connisteX23" fmla="*/ 1696085 w 1744345"/>
              <a:gd name="connsiteY23" fmla="*/ 767080 h 834390"/>
              <a:gd name="connisteX24" fmla="*/ 1744345 w 1744345"/>
              <a:gd name="connsiteY24" fmla="*/ 834390 h 83439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1744345" h="834390">
                <a:moveTo>
                  <a:pt x="0" y="0"/>
                </a:moveTo>
                <a:cubicBezTo>
                  <a:pt x="19050" y="6985"/>
                  <a:pt x="65405" y="25400"/>
                  <a:pt x="105410" y="38735"/>
                </a:cubicBezTo>
                <a:cubicBezTo>
                  <a:pt x="145415" y="52070"/>
                  <a:pt x="167005" y="53975"/>
                  <a:pt x="201295" y="67310"/>
                </a:cubicBezTo>
                <a:cubicBezTo>
                  <a:pt x="235585" y="80645"/>
                  <a:pt x="247015" y="93980"/>
                  <a:pt x="277495" y="105410"/>
                </a:cubicBezTo>
                <a:cubicBezTo>
                  <a:pt x="307975" y="116840"/>
                  <a:pt x="325755" y="117475"/>
                  <a:pt x="354330" y="125095"/>
                </a:cubicBezTo>
                <a:cubicBezTo>
                  <a:pt x="382905" y="132715"/>
                  <a:pt x="394970" y="136525"/>
                  <a:pt x="421640" y="144145"/>
                </a:cubicBezTo>
                <a:cubicBezTo>
                  <a:pt x="448310" y="151765"/>
                  <a:pt x="462280" y="155575"/>
                  <a:pt x="488950" y="163195"/>
                </a:cubicBezTo>
                <a:cubicBezTo>
                  <a:pt x="515620" y="170815"/>
                  <a:pt x="527050" y="170815"/>
                  <a:pt x="555625" y="182245"/>
                </a:cubicBezTo>
                <a:cubicBezTo>
                  <a:pt x="584200" y="193675"/>
                  <a:pt x="601980" y="207645"/>
                  <a:pt x="632460" y="220980"/>
                </a:cubicBezTo>
                <a:cubicBezTo>
                  <a:pt x="662940" y="234315"/>
                  <a:pt x="680720" y="238125"/>
                  <a:pt x="709295" y="249555"/>
                </a:cubicBezTo>
                <a:cubicBezTo>
                  <a:pt x="737870" y="260985"/>
                  <a:pt x="747395" y="264795"/>
                  <a:pt x="775970" y="278130"/>
                </a:cubicBezTo>
                <a:cubicBezTo>
                  <a:pt x="804545" y="291465"/>
                  <a:pt x="822325" y="302895"/>
                  <a:pt x="852805" y="316230"/>
                </a:cubicBezTo>
                <a:cubicBezTo>
                  <a:pt x="883285" y="329565"/>
                  <a:pt x="901065" y="334010"/>
                  <a:pt x="929640" y="345440"/>
                </a:cubicBezTo>
                <a:cubicBezTo>
                  <a:pt x="958215" y="356870"/>
                  <a:pt x="966470" y="362585"/>
                  <a:pt x="996950" y="374015"/>
                </a:cubicBezTo>
                <a:cubicBezTo>
                  <a:pt x="1027430" y="385445"/>
                  <a:pt x="1052195" y="393065"/>
                  <a:pt x="1082675" y="402590"/>
                </a:cubicBezTo>
                <a:cubicBezTo>
                  <a:pt x="1113155" y="412115"/>
                  <a:pt x="1121410" y="412750"/>
                  <a:pt x="1149985" y="422275"/>
                </a:cubicBezTo>
                <a:cubicBezTo>
                  <a:pt x="1178560" y="431800"/>
                  <a:pt x="1196340" y="435610"/>
                  <a:pt x="1226820" y="450850"/>
                </a:cubicBezTo>
                <a:cubicBezTo>
                  <a:pt x="1257300" y="466090"/>
                  <a:pt x="1273175" y="481330"/>
                  <a:pt x="1303655" y="498475"/>
                </a:cubicBezTo>
                <a:cubicBezTo>
                  <a:pt x="1334135" y="515620"/>
                  <a:pt x="1351280" y="523875"/>
                  <a:pt x="1379855" y="537210"/>
                </a:cubicBezTo>
                <a:cubicBezTo>
                  <a:pt x="1408430" y="550545"/>
                  <a:pt x="1420495" y="552450"/>
                  <a:pt x="1447165" y="565785"/>
                </a:cubicBezTo>
                <a:cubicBezTo>
                  <a:pt x="1473835" y="579120"/>
                  <a:pt x="1487805" y="590550"/>
                  <a:pt x="1514475" y="603885"/>
                </a:cubicBezTo>
                <a:cubicBezTo>
                  <a:pt x="1541145" y="617220"/>
                  <a:pt x="1554480" y="614045"/>
                  <a:pt x="1581150" y="633095"/>
                </a:cubicBezTo>
                <a:cubicBezTo>
                  <a:pt x="1607820" y="652145"/>
                  <a:pt x="1625600" y="673100"/>
                  <a:pt x="1648460" y="699770"/>
                </a:cubicBezTo>
                <a:cubicBezTo>
                  <a:pt x="1671320" y="726440"/>
                  <a:pt x="1677035" y="740410"/>
                  <a:pt x="1696085" y="767080"/>
                </a:cubicBezTo>
                <a:cubicBezTo>
                  <a:pt x="1715135" y="793750"/>
                  <a:pt x="1735455" y="822325"/>
                  <a:pt x="1744345" y="8343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任意多边形 38"/>
          <p:cNvSpPr/>
          <p:nvPr/>
        </p:nvSpPr>
        <p:spPr>
          <a:xfrm>
            <a:off x="9785350" y="2987675"/>
            <a:ext cx="393700" cy="1226820"/>
          </a:xfrm>
          <a:custGeom>
            <a:avLst/>
            <a:gdLst>
              <a:gd name="connisteX0" fmla="*/ 393065 w 393911"/>
              <a:gd name="connsiteY0" fmla="*/ 0 h 1226820"/>
              <a:gd name="connisteX1" fmla="*/ 393065 w 393911"/>
              <a:gd name="connsiteY1" fmla="*/ 67310 h 1226820"/>
              <a:gd name="connisteX2" fmla="*/ 393065 w 393911"/>
              <a:gd name="connsiteY2" fmla="*/ 143510 h 1226820"/>
              <a:gd name="connisteX3" fmla="*/ 393065 w 393911"/>
              <a:gd name="connsiteY3" fmla="*/ 210820 h 1226820"/>
              <a:gd name="connisteX4" fmla="*/ 393065 w 393911"/>
              <a:gd name="connsiteY4" fmla="*/ 278130 h 1226820"/>
              <a:gd name="connisteX5" fmla="*/ 383540 w 393911"/>
              <a:gd name="connsiteY5" fmla="*/ 344805 h 1226820"/>
              <a:gd name="connisteX6" fmla="*/ 363855 w 393911"/>
              <a:gd name="connsiteY6" fmla="*/ 421640 h 1226820"/>
              <a:gd name="connisteX7" fmla="*/ 344805 w 393911"/>
              <a:gd name="connsiteY7" fmla="*/ 488950 h 1226820"/>
              <a:gd name="connisteX8" fmla="*/ 325755 w 393911"/>
              <a:gd name="connsiteY8" fmla="*/ 555625 h 1226820"/>
              <a:gd name="connisteX9" fmla="*/ 297180 w 393911"/>
              <a:gd name="connsiteY9" fmla="*/ 622935 h 1226820"/>
              <a:gd name="connisteX10" fmla="*/ 268605 w 393911"/>
              <a:gd name="connsiteY10" fmla="*/ 690245 h 1226820"/>
              <a:gd name="connisteX11" fmla="*/ 239395 w 393911"/>
              <a:gd name="connsiteY11" fmla="*/ 756920 h 1226820"/>
              <a:gd name="connisteX12" fmla="*/ 220345 w 393911"/>
              <a:gd name="connsiteY12" fmla="*/ 824230 h 1226820"/>
              <a:gd name="connisteX13" fmla="*/ 191770 w 393911"/>
              <a:gd name="connsiteY13" fmla="*/ 891540 h 1226820"/>
              <a:gd name="connisteX14" fmla="*/ 153035 w 393911"/>
              <a:gd name="connsiteY14" fmla="*/ 958215 h 1226820"/>
              <a:gd name="connisteX15" fmla="*/ 114935 w 393911"/>
              <a:gd name="connsiteY15" fmla="*/ 1025525 h 1226820"/>
              <a:gd name="connisteX16" fmla="*/ 76835 w 393911"/>
              <a:gd name="connsiteY16" fmla="*/ 1092835 h 1226820"/>
              <a:gd name="connisteX17" fmla="*/ 38100 w 393911"/>
              <a:gd name="connsiteY17" fmla="*/ 1159510 h 1226820"/>
              <a:gd name="connisteX18" fmla="*/ 0 w 393911"/>
              <a:gd name="connsiteY18" fmla="*/ 1226820 h 12268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393912" h="1226820">
                <a:moveTo>
                  <a:pt x="393065" y="0"/>
                </a:moveTo>
                <a:cubicBezTo>
                  <a:pt x="393065" y="12065"/>
                  <a:pt x="393065" y="38735"/>
                  <a:pt x="393065" y="67310"/>
                </a:cubicBezTo>
                <a:cubicBezTo>
                  <a:pt x="393065" y="95885"/>
                  <a:pt x="393065" y="114935"/>
                  <a:pt x="393065" y="143510"/>
                </a:cubicBezTo>
                <a:cubicBezTo>
                  <a:pt x="393065" y="172085"/>
                  <a:pt x="393065" y="184150"/>
                  <a:pt x="393065" y="210820"/>
                </a:cubicBezTo>
                <a:cubicBezTo>
                  <a:pt x="393065" y="237490"/>
                  <a:pt x="394970" y="251460"/>
                  <a:pt x="393065" y="278130"/>
                </a:cubicBezTo>
                <a:cubicBezTo>
                  <a:pt x="391160" y="304800"/>
                  <a:pt x="389255" y="316230"/>
                  <a:pt x="383540" y="344805"/>
                </a:cubicBezTo>
                <a:cubicBezTo>
                  <a:pt x="377825" y="373380"/>
                  <a:pt x="371475" y="393065"/>
                  <a:pt x="363855" y="421640"/>
                </a:cubicBezTo>
                <a:cubicBezTo>
                  <a:pt x="356235" y="450215"/>
                  <a:pt x="352425" y="462280"/>
                  <a:pt x="344805" y="488950"/>
                </a:cubicBezTo>
                <a:cubicBezTo>
                  <a:pt x="337185" y="515620"/>
                  <a:pt x="335280" y="528955"/>
                  <a:pt x="325755" y="555625"/>
                </a:cubicBezTo>
                <a:cubicBezTo>
                  <a:pt x="316230" y="582295"/>
                  <a:pt x="308610" y="596265"/>
                  <a:pt x="297180" y="622935"/>
                </a:cubicBezTo>
                <a:cubicBezTo>
                  <a:pt x="285750" y="649605"/>
                  <a:pt x="280035" y="663575"/>
                  <a:pt x="268605" y="690245"/>
                </a:cubicBezTo>
                <a:cubicBezTo>
                  <a:pt x="257175" y="716915"/>
                  <a:pt x="248920" y="730250"/>
                  <a:pt x="239395" y="756920"/>
                </a:cubicBezTo>
                <a:cubicBezTo>
                  <a:pt x="229870" y="783590"/>
                  <a:pt x="229870" y="797560"/>
                  <a:pt x="220345" y="824230"/>
                </a:cubicBezTo>
                <a:cubicBezTo>
                  <a:pt x="210820" y="850900"/>
                  <a:pt x="205105" y="864870"/>
                  <a:pt x="191770" y="891540"/>
                </a:cubicBezTo>
                <a:cubicBezTo>
                  <a:pt x="178435" y="918210"/>
                  <a:pt x="168275" y="931545"/>
                  <a:pt x="153035" y="958215"/>
                </a:cubicBezTo>
                <a:cubicBezTo>
                  <a:pt x="137795" y="984885"/>
                  <a:pt x="130175" y="998855"/>
                  <a:pt x="114935" y="1025525"/>
                </a:cubicBezTo>
                <a:cubicBezTo>
                  <a:pt x="99695" y="1052195"/>
                  <a:pt x="92075" y="1066165"/>
                  <a:pt x="76835" y="1092835"/>
                </a:cubicBezTo>
                <a:cubicBezTo>
                  <a:pt x="61595" y="1119505"/>
                  <a:pt x="53340" y="1132840"/>
                  <a:pt x="38100" y="1159510"/>
                </a:cubicBezTo>
                <a:cubicBezTo>
                  <a:pt x="22860" y="1186180"/>
                  <a:pt x="6985" y="1214755"/>
                  <a:pt x="0" y="12268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0" name="对象 39">
            <a:hlinkClick r:id="" action="ppaction://ole?verb="/>
          </p:cNvPr>
          <p:cNvGraphicFramePr>
            <a:graphicFrameLocks noChangeAspect="1"/>
          </p:cNvGraphicFramePr>
          <p:nvPr/>
        </p:nvGraphicFramePr>
        <p:xfrm>
          <a:off x="7948297" y="2001841"/>
          <a:ext cx="219710" cy="239395"/>
        </p:xfrm>
        <a:graphic>
          <a:graphicData uri="http://schemas.openxmlformats.org/presentationml/2006/ole">
            <mc:AlternateContent xmlns:mc="http://schemas.openxmlformats.org/markup-compatibility/2006">
              <mc:Choice xmlns:v="urn:schemas-microsoft-com:vml" Requires="v">
                <p:oleObj spid="_x0000_s41"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7948297" y="2001841"/>
                        <a:ext cx="219710" cy="23939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0226042" y="2901001"/>
          <a:ext cx="219710" cy="239395"/>
        </p:xfrm>
        <a:graphic>
          <a:graphicData uri="http://schemas.openxmlformats.org/presentationml/2006/ole">
            <mc:AlternateContent xmlns:mc="http://schemas.openxmlformats.org/markup-compatibility/2006">
              <mc:Choice xmlns:v="urn:schemas-microsoft-com:vml" Requires="v">
                <p:oleObj spid="_x0000_s43" name="" r:id="rId9" imgW="152400" imgH="165100" progId="Equation.KSEE3">
                  <p:embed/>
                </p:oleObj>
              </mc:Choice>
              <mc:Fallback>
                <p:oleObj name="" r:id="rId9" imgW="152400" imgH="165100" progId="Equation.KSEE3">
                  <p:embed/>
                  <p:pic>
                    <p:nvPicPr>
                      <p:cNvPr id="0" name="图片 1024"/>
                      <p:cNvPicPr/>
                      <p:nvPr/>
                    </p:nvPicPr>
                    <p:blipFill>
                      <a:blip r:embed="rId10"/>
                      <a:stretch>
                        <a:fillRect/>
                      </a:stretch>
                    </p:blipFill>
                    <p:spPr>
                      <a:xfrm>
                        <a:off x="10226042" y="2901001"/>
                        <a:ext cx="219710" cy="23939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9622792" y="4453576"/>
          <a:ext cx="219710" cy="257175"/>
        </p:xfrm>
        <a:graphic>
          <a:graphicData uri="http://schemas.openxmlformats.org/presentationml/2006/ole">
            <mc:AlternateContent xmlns:mc="http://schemas.openxmlformats.org/markup-compatibility/2006">
              <mc:Choice xmlns:v="urn:schemas-microsoft-com:vml" Requires="v">
                <p:oleObj spid="_x0000_s45" name="" r:id="rId11" imgW="152400" imgH="177165" progId="Equation.KSEE3">
                  <p:embed/>
                </p:oleObj>
              </mc:Choice>
              <mc:Fallback>
                <p:oleObj name="" r:id="rId11" imgW="152400" imgH="177165" progId="Equation.KSEE3">
                  <p:embed/>
                  <p:pic>
                    <p:nvPicPr>
                      <p:cNvPr id="0" name="图片 1024"/>
                      <p:cNvPicPr/>
                      <p:nvPr/>
                    </p:nvPicPr>
                    <p:blipFill>
                      <a:blip r:embed="rId12"/>
                      <a:stretch>
                        <a:fillRect/>
                      </a:stretch>
                    </p:blipFill>
                    <p:spPr>
                      <a:xfrm>
                        <a:off x="9622792" y="4453576"/>
                        <a:ext cx="219710" cy="257175"/>
                      </a:xfrm>
                      <a:prstGeom prst="rect">
                        <a:avLst/>
                      </a:prstGeom>
                    </p:spPr>
                  </p:pic>
                </p:oleObj>
              </mc:Fallback>
            </mc:AlternateContent>
          </a:graphicData>
        </a:graphic>
      </p:graphicFrame>
      <p:cxnSp>
        <p:nvCxnSpPr>
          <p:cNvPr id="46" name="直接连接符 45"/>
          <p:cNvCxnSpPr>
            <a:stCxn id="5" idx="1"/>
            <a:endCxn id="5" idx="47"/>
          </p:cNvCxnSpPr>
          <p:nvPr/>
        </p:nvCxnSpPr>
        <p:spPr>
          <a:xfrm>
            <a:off x="8400415" y="2094865"/>
            <a:ext cx="1405890" cy="217551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5" idx="0"/>
          </p:cNvCxnSpPr>
          <p:nvPr/>
        </p:nvCxnSpPr>
        <p:spPr>
          <a:xfrm>
            <a:off x="8443595" y="2124710"/>
            <a:ext cx="1782445" cy="85344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794875" y="2978150"/>
            <a:ext cx="393065" cy="1198245"/>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0187940" y="1217295"/>
            <a:ext cx="1531620"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坐标原点</a:t>
            </a:r>
            <a:r>
              <a:rPr lang="en-US" altLang="zh-CN">
                <a:latin typeface="宋体" panose="02010600030101010101" pitchFamily="2" charset="-122"/>
                <a:ea typeface="宋体" panose="02010600030101010101" pitchFamily="2" charset="-122"/>
                <a:cs typeface="宋体" panose="02010600030101010101" pitchFamily="2" charset="-122"/>
                <a:sym typeface="+mn-ea"/>
              </a:rPr>
              <a:t>(0,0,0)</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0" name="文本框 49"/>
          <p:cNvSpPr txBox="1"/>
          <p:nvPr/>
        </p:nvSpPr>
        <p:spPr>
          <a:xfrm>
            <a:off x="1063625" y="3800475"/>
            <a:ext cx="7336790"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镜面的有效面积的计算（在口径平面</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以下的</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部分）</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51" name="对象 50">
            <a:hlinkClick r:id="" action="ppaction://ole?verb="/>
          </p:cNvPr>
          <p:cNvGraphicFramePr>
            <a:graphicFrameLocks noChangeAspect="1"/>
          </p:cNvGraphicFramePr>
          <p:nvPr/>
        </p:nvGraphicFramePr>
        <p:xfrm>
          <a:off x="1202055" y="4278313"/>
          <a:ext cx="3610610" cy="405765"/>
        </p:xfrm>
        <a:graphic>
          <a:graphicData uri="http://schemas.openxmlformats.org/presentationml/2006/ole">
            <mc:AlternateContent xmlns:mc="http://schemas.openxmlformats.org/markup-compatibility/2006">
              <mc:Choice xmlns:v="urn:schemas-microsoft-com:vml" Requires="v">
                <p:oleObj spid="_x0000_s52" name="" r:id="rId13" imgW="2044700" imgH="228600" progId="Equation.KSEE3">
                  <p:embed/>
                </p:oleObj>
              </mc:Choice>
              <mc:Fallback>
                <p:oleObj name="" r:id="rId13" imgW="2044700" imgH="228600" progId="Equation.KSEE3">
                  <p:embed/>
                  <p:pic>
                    <p:nvPicPr>
                      <p:cNvPr id="0" name="图片 1024"/>
                      <p:cNvPicPr/>
                      <p:nvPr/>
                    </p:nvPicPr>
                    <p:blipFill>
                      <a:blip r:embed="rId14"/>
                      <a:stretch>
                        <a:fillRect/>
                      </a:stretch>
                    </p:blipFill>
                    <p:spPr>
                      <a:xfrm>
                        <a:off x="1202055" y="4278313"/>
                        <a:ext cx="3610610" cy="405765"/>
                      </a:xfrm>
                      <a:prstGeom prst="rect">
                        <a:avLst/>
                      </a:prstGeom>
                    </p:spPr>
                  </p:pic>
                </p:oleObj>
              </mc:Fallback>
            </mc:AlternateContent>
          </a:graphicData>
        </a:graphic>
      </p:graphicFrame>
      <p:sp>
        <p:nvSpPr>
          <p:cNvPr id="53" name="文本框 52"/>
          <p:cNvSpPr txBox="1"/>
          <p:nvPr/>
        </p:nvSpPr>
        <p:spPr>
          <a:xfrm>
            <a:off x="4922520" y="4264660"/>
            <a:ext cx="627189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口径</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300</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的理想抛物面</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高度</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4" name="文本框 53"/>
          <p:cNvSpPr txBox="1"/>
          <p:nvPr/>
        </p:nvSpPr>
        <p:spPr>
          <a:xfrm>
            <a:off x="1106170" y="4702175"/>
            <a:ext cx="8860155"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镜面的有效反射面积的计算（反射光线经过馈源仓</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圆盘）</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5" name="文本框 54"/>
          <p:cNvSpPr txBox="1"/>
          <p:nvPr/>
        </p:nvSpPr>
        <p:spPr>
          <a:xfrm>
            <a:off x="1106170" y="5144770"/>
            <a:ext cx="8860155"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3. 1.2.</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的计算都是局部的，所以要对镜面做三角</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剖分</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4629785" y="1306830"/>
            <a:ext cx="2783840" cy="645160"/>
          </a:xfrm>
          <a:prstGeom prst="rect">
            <a:avLst/>
          </a:prstGeom>
          <a:noFill/>
        </p:spPr>
        <p:txBody>
          <a:bodyPr wrap="square" rtlCol="0">
            <a:spAutoFit/>
          </a:bodyPr>
          <a:p>
            <a:r>
              <a:rPr lang="zh-CN" altLang="en-US" sz="3600" b="1"/>
              <a:t>方法一</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732790" y="1434465"/>
            <a:ext cx="603567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镜面有效的面积及有效反射面积的</a:t>
            </a:r>
            <a:r>
              <a:rPr lang="zh-CN" altLang="en-US" sz="2400">
                <a:latin typeface="宋体" panose="02010600030101010101" pitchFamily="2" charset="-122"/>
                <a:ea typeface="宋体" panose="02010600030101010101" pitchFamily="2" charset="-122"/>
                <a:cs typeface="宋体" panose="02010600030101010101" pitchFamily="2" charset="-122"/>
              </a:rPr>
              <a:t>计算</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任意多边形 4"/>
          <p:cNvSpPr/>
          <p:nvPr/>
        </p:nvSpPr>
        <p:spPr>
          <a:xfrm>
            <a:off x="8374380" y="2035175"/>
            <a:ext cx="1468120" cy="2243455"/>
          </a:xfrm>
          <a:custGeom>
            <a:avLst/>
            <a:gdLst>
              <a:gd name="connisteX0" fmla="*/ 69003 w 2752513"/>
              <a:gd name="connsiteY0" fmla="*/ 0 h 2520950"/>
              <a:gd name="connisteX1" fmla="*/ 49318 w 2752513"/>
              <a:gd name="connsiteY1" fmla="*/ 67310 h 2520950"/>
              <a:gd name="connisteX2" fmla="*/ 39793 w 2752513"/>
              <a:gd name="connsiteY2" fmla="*/ 153670 h 2520950"/>
              <a:gd name="connisteX3" fmla="*/ 20743 w 2752513"/>
              <a:gd name="connsiteY3" fmla="*/ 240030 h 2520950"/>
              <a:gd name="connisteX4" fmla="*/ 20743 w 2752513"/>
              <a:gd name="connsiteY4" fmla="*/ 316865 h 2520950"/>
              <a:gd name="connisteX5" fmla="*/ 1693 w 2752513"/>
              <a:gd name="connsiteY5" fmla="*/ 393065 h 2520950"/>
              <a:gd name="connisteX6" fmla="*/ 1693 w 2752513"/>
              <a:gd name="connsiteY6" fmla="*/ 460375 h 2520950"/>
              <a:gd name="connisteX7" fmla="*/ 1693 w 2752513"/>
              <a:gd name="connsiteY7" fmla="*/ 546735 h 2520950"/>
              <a:gd name="connisteX8" fmla="*/ 1693 w 2752513"/>
              <a:gd name="connsiteY8" fmla="*/ 623570 h 2520950"/>
              <a:gd name="connisteX9" fmla="*/ 11218 w 2752513"/>
              <a:gd name="connsiteY9" fmla="*/ 699770 h 2520950"/>
              <a:gd name="connisteX10" fmla="*/ 20743 w 2752513"/>
              <a:gd name="connsiteY10" fmla="*/ 767080 h 2520950"/>
              <a:gd name="connisteX11" fmla="*/ 30268 w 2752513"/>
              <a:gd name="connsiteY11" fmla="*/ 843915 h 2520950"/>
              <a:gd name="connisteX12" fmla="*/ 49318 w 2752513"/>
              <a:gd name="connsiteY12" fmla="*/ 920115 h 2520950"/>
              <a:gd name="connisteX13" fmla="*/ 69003 w 2752513"/>
              <a:gd name="connsiteY13" fmla="*/ 996950 h 2520950"/>
              <a:gd name="connisteX14" fmla="*/ 88053 w 2752513"/>
              <a:gd name="connsiteY14" fmla="*/ 1064260 h 2520950"/>
              <a:gd name="connisteX15" fmla="*/ 116628 w 2752513"/>
              <a:gd name="connsiteY15" fmla="*/ 1150620 h 2520950"/>
              <a:gd name="connisteX16" fmla="*/ 164888 w 2752513"/>
              <a:gd name="connsiteY16" fmla="*/ 1226820 h 2520950"/>
              <a:gd name="connisteX17" fmla="*/ 193463 w 2752513"/>
              <a:gd name="connsiteY17" fmla="*/ 1294130 h 2520950"/>
              <a:gd name="connisteX18" fmla="*/ 250613 w 2752513"/>
              <a:gd name="connsiteY18" fmla="*/ 1370965 h 2520950"/>
              <a:gd name="connisteX19" fmla="*/ 298873 w 2752513"/>
              <a:gd name="connsiteY19" fmla="*/ 1447800 h 2520950"/>
              <a:gd name="connisteX20" fmla="*/ 366183 w 2752513"/>
              <a:gd name="connsiteY20" fmla="*/ 1524000 h 2520950"/>
              <a:gd name="connisteX21" fmla="*/ 423333 w 2752513"/>
              <a:gd name="connsiteY21" fmla="*/ 1591310 h 2520950"/>
              <a:gd name="connisteX22" fmla="*/ 481118 w 2752513"/>
              <a:gd name="connsiteY22" fmla="*/ 1658620 h 2520950"/>
              <a:gd name="connisteX23" fmla="*/ 547793 w 2752513"/>
              <a:gd name="connsiteY23" fmla="*/ 1725295 h 2520950"/>
              <a:gd name="connisteX24" fmla="*/ 634153 w 2752513"/>
              <a:gd name="connsiteY24" fmla="*/ 1802130 h 2520950"/>
              <a:gd name="connisteX25" fmla="*/ 710988 w 2752513"/>
              <a:gd name="connsiteY25" fmla="*/ 1869440 h 2520950"/>
              <a:gd name="connisteX26" fmla="*/ 797348 w 2752513"/>
              <a:gd name="connsiteY26" fmla="*/ 1926590 h 2520950"/>
              <a:gd name="connisteX27" fmla="*/ 883708 w 2752513"/>
              <a:gd name="connsiteY27" fmla="*/ 1984375 h 2520950"/>
              <a:gd name="connisteX28" fmla="*/ 959908 w 2752513"/>
              <a:gd name="connsiteY28" fmla="*/ 2022475 h 2520950"/>
              <a:gd name="connisteX29" fmla="*/ 1055793 w 2752513"/>
              <a:gd name="connsiteY29" fmla="*/ 2070735 h 2520950"/>
              <a:gd name="connisteX30" fmla="*/ 1132628 w 2752513"/>
              <a:gd name="connsiteY30" fmla="*/ 2118360 h 2520950"/>
              <a:gd name="connisteX31" fmla="*/ 1228513 w 2752513"/>
              <a:gd name="connsiteY31" fmla="*/ 2147570 h 2520950"/>
              <a:gd name="connisteX32" fmla="*/ 1305348 w 2752513"/>
              <a:gd name="connsiteY32" fmla="*/ 2176145 h 2520950"/>
              <a:gd name="connisteX33" fmla="*/ 1382183 w 2752513"/>
              <a:gd name="connsiteY33" fmla="*/ 2195195 h 2520950"/>
              <a:gd name="connisteX34" fmla="*/ 1448858 w 2752513"/>
              <a:gd name="connsiteY34" fmla="*/ 2223770 h 2520950"/>
              <a:gd name="connisteX35" fmla="*/ 1544743 w 2752513"/>
              <a:gd name="connsiteY35" fmla="*/ 2252980 h 2520950"/>
              <a:gd name="connisteX36" fmla="*/ 1669203 w 2752513"/>
              <a:gd name="connsiteY36" fmla="*/ 2300605 h 2520950"/>
              <a:gd name="connisteX37" fmla="*/ 1736513 w 2752513"/>
              <a:gd name="connsiteY37" fmla="*/ 2319655 h 2520950"/>
              <a:gd name="connisteX38" fmla="*/ 1803823 w 2752513"/>
              <a:gd name="connsiteY38" fmla="*/ 2338705 h 2520950"/>
              <a:gd name="connisteX39" fmla="*/ 1918758 w 2752513"/>
              <a:gd name="connsiteY39" fmla="*/ 2358390 h 2520950"/>
              <a:gd name="connisteX40" fmla="*/ 1985433 w 2752513"/>
              <a:gd name="connsiteY40" fmla="*/ 2367915 h 2520950"/>
              <a:gd name="connisteX41" fmla="*/ 2052743 w 2752513"/>
              <a:gd name="connsiteY41" fmla="*/ 2386965 h 2520950"/>
              <a:gd name="connisteX42" fmla="*/ 2167678 w 2752513"/>
              <a:gd name="connsiteY42" fmla="*/ 2415540 h 2520950"/>
              <a:gd name="connisteX43" fmla="*/ 2292138 w 2752513"/>
              <a:gd name="connsiteY43" fmla="*/ 2434590 h 2520950"/>
              <a:gd name="connisteX44" fmla="*/ 2407708 w 2752513"/>
              <a:gd name="connsiteY44" fmla="*/ 2463800 h 2520950"/>
              <a:gd name="connisteX45" fmla="*/ 2513118 w 2752513"/>
              <a:gd name="connsiteY45" fmla="*/ 2473325 h 2520950"/>
              <a:gd name="connisteX46" fmla="*/ 2618528 w 2752513"/>
              <a:gd name="connsiteY46" fmla="*/ 2501900 h 2520950"/>
              <a:gd name="connisteX47" fmla="*/ 2685203 w 2752513"/>
              <a:gd name="connsiteY47" fmla="*/ 2511425 h 2520950"/>
              <a:gd name="connisteX48" fmla="*/ 2752513 w 2752513"/>
              <a:gd name="connsiteY48" fmla="*/ 2520950 h 25209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2752513" h="2520950">
                <a:moveTo>
                  <a:pt x="69003" y="0"/>
                </a:moveTo>
                <a:cubicBezTo>
                  <a:pt x="65193" y="11430"/>
                  <a:pt x="55033" y="36830"/>
                  <a:pt x="49318" y="67310"/>
                </a:cubicBezTo>
                <a:cubicBezTo>
                  <a:pt x="43603" y="97790"/>
                  <a:pt x="45508" y="119380"/>
                  <a:pt x="39793" y="153670"/>
                </a:cubicBezTo>
                <a:cubicBezTo>
                  <a:pt x="34078" y="187960"/>
                  <a:pt x="24553" y="207645"/>
                  <a:pt x="20743" y="240030"/>
                </a:cubicBezTo>
                <a:cubicBezTo>
                  <a:pt x="16933" y="272415"/>
                  <a:pt x="24553" y="286385"/>
                  <a:pt x="20743" y="316865"/>
                </a:cubicBezTo>
                <a:cubicBezTo>
                  <a:pt x="16933" y="347345"/>
                  <a:pt x="5503" y="364490"/>
                  <a:pt x="1693" y="393065"/>
                </a:cubicBezTo>
                <a:cubicBezTo>
                  <a:pt x="-2117" y="421640"/>
                  <a:pt x="1693" y="429895"/>
                  <a:pt x="1693" y="460375"/>
                </a:cubicBezTo>
                <a:cubicBezTo>
                  <a:pt x="1693" y="490855"/>
                  <a:pt x="1693" y="514350"/>
                  <a:pt x="1693" y="546735"/>
                </a:cubicBezTo>
                <a:cubicBezTo>
                  <a:pt x="1693" y="579120"/>
                  <a:pt x="-212" y="593090"/>
                  <a:pt x="1693" y="623570"/>
                </a:cubicBezTo>
                <a:cubicBezTo>
                  <a:pt x="3598" y="654050"/>
                  <a:pt x="7408" y="671195"/>
                  <a:pt x="11218" y="699770"/>
                </a:cubicBezTo>
                <a:cubicBezTo>
                  <a:pt x="15028" y="728345"/>
                  <a:pt x="16933" y="738505"/>
                  <a:pt x="20743" y="767080"/>
                </a:cubicBezTo>
                <a:cubicBezTo>
                  <a:pt x="24553" y="795655"/>
                  <a:pt x="24553" y="813435"/>
                  <a:pt x="30268" y="843915"/>
                </a:cubicBezTo>
                <a:cubicBezTo>
                  <a:pt x="35983" y="874395"/>
                  <a:pt x="41698" y="889635"/>
                  <a:pt x="49318" y="920115"/>
                </a:cubicBezTo>
                <a:cubicBezTo>
                  <a:pt x="56938" y="950595"/>
                  <a:pt x="61383" y="968375"/>
                  <a:pt x="69003" y="996950"/>
                </a:cubicBezTo>
                <a:cubicBezTo>
                  <a:pt x="76623" y="1025525"/>
                  <a:pt x="78528" y="1033780"/>
                  <a:pt x="88053" y="1064260"/>
                </a:cubicBezTo>
                <a:cubicBezTo>
                  <a:pt x="97578" y="1094740"/>
                  <a:pt x="101388" y="1118235"/>
                  <a:pt x="116628" y="1150620"/>
                </a:cubicBezTo>
                <a:cubicBezTo>
                  <a:pt x="131868" y="1183005"/>
                  <a:pt x="149648" y="1198245"/>
                  <a:pt x="164888" y="1226820"/>
                </a:cubicBezTo>
                <a:cubicBezTo>
                  <a:pt x="180128" y="1255395"/>
                  <a:pt x="176318" y="1265555"/>
                  <a:pt x="193463" y="1294130"/>
                </a:cubicBezTo>
                <a:cubicBezTo>
                  <a:pt x="210608" y="1322705"/>
                  <a:pt x="229658" y="1340485"/>
                  <a:pt x="250613" y="1370965"/>
                </a:cubicBezTo>
                <a:cubicBezTo>
                  <a:pt x="271568" y="1401445"/>
                  <a:pt x="276013" y="1417320"/>
                  <a:pt x="298873" y="1447800"/>
                </a:cubicBezTo>
                <a:cubicBezTo>
                  <a:pt x="321733" y="1478280"/>
                  <a:pt x="341418" y="1495425"/>
                  <a:pt x="366183" y="1524000"/>
                </a:cubicBezTo>
                <a:cubicBezTo>
                  <a:pt x="390948" y="1552575"/>
                  <a:pt x="400473" y="1564640"/>
                  <a:pt x="423333" y="1591310"/>
                </a:cubicBezTo>
                <a:cubicBezTo>
                  <a:pt x="446193" y="1617980"/>
                  <a:pt x="456353" y="1631950"/>
                  <a:pt x="481118" y="1658620"/>
                </a:cubicBezTo>
                <a:cubicBezTo>
                  <a:pt x="505883" y="1685290"/>
                  <a:pt x="517313" y="1696720"/>
                  <a:pt x="547793" y="1725295"/>
                </a:cubicBezTo>
                <a:cubicBezTo>
                  <a:pt x="578273" y="1753870"/>
                  <a:pt x="601768" y="1773555"/>
                  <a:pt x="634153" y="1802130"/>
                </a:cubicBezTo>
                <a:cubicBezTo>
                  <a:pt x="666538" y="1830705"/>
                  <a:pt x="678603" y="1844675"/>
                  <a:pt x="710988" y="1869440"/>
                </a:cubicBezTo>
                <a:cubicBezTo>
                  <a:pt x="743373" y="1894205"/>
                  <a:pt x="763058" y="1903730"/>
                  <a:pt x="797348" y="1926590"/>
                </a:cubicBezTo>
                <a:cubicBezTo>
                  <a:pt x="831638" y="1949450"/>
                  <a:pt x="851323" y="1965325"/>
                  <a:pt x="883708" y="1984375"/>
                </a:cubicBezTo>
                <a:cubicBezTo>
                  <a:pt x="916093" y="2003425"/>
                  <a:pt x="925618" y="2005330"/>
                  <a:pt x="959908" y="2022475"/>
                </a:cubicBezTo>
                <a:cubicBezTo>
                  <a:pt x="994198" y="2039620"/>
                  <a:pt x="1021503" y="2051685"/>
                  <a:pt x="1055793" y="2070735"/>
                </a:cubicBezTo>
                <a:cubicBezTo>
                  <a:pt x="1090083" y="2089785"/>
                  <a:pt x="1098338" y="2103120"/>
                  <a:pt x="1132628" y="2118360"/>
                </a:cubicBezTo>
                <a:cubicBezTo>
                  <a:pt x="1166918" y="2133600"/>
                  <a:pt x="1194223" y="2136140"/>
                  <a:pt x="1228513" y="2147570"/>
                </a:cubicBezTo>
                <a:cubicBezTo>
                  <a:pt x="1262803" y="2159000"/>
                  <a:pt x="1274868" y="2166620"/>
                  <a:pt x="1305348" y="2176145"/>
                </a:cubicBezTo>
                <a:cubicBezTo>
                  <a:pt x="1335828" y="2185670"/>
                  <a:pt x="1353608" y="2185670"/>
                  <a:pt x="1382183" y="2195195"/>
                </a:cubicBezTo>
                <a:cubicBezTo>
                  <a:pt x="1410758" y="2204720"/>
                  <a:pt x="1416473" y="2212340"/>
                  <a:pt x="1448858" y="2223770"/>
                </a:cubicBezTo>
                <a:cubicBezTo>
                  <a:pt x="1481243" y="2235200"/>
                  <a:pt x="1500928" y="2237740"/>
                  <a:pt x="1544743" y="2252980"/>
                </a:cubicBezTo>
                <a:cubicBezTo>
                  <a:pt x="1588558" y="2268220"/>
                  <a:pt x="1631103" y="2287270"/>
                  <a:pt x="1669203" y="2300605"/>
                </a:cubicBezTo>
                <a:cubicBezTo>
                  <a:pt x="1707303" y="2313940"/>
                  <a:pt x="1709843" y="2312035"/>
                  <a:pt x="1736513" y="2319655"/>
                </a:cubicBezTo>
                <a:cubicBezTo>
                  <a:pt x="1763183" y="2327275"/>
                  <a:pt x="1767628" y="2331085"/>
                  <a:pt x="1803823" y="2338705"/>
                </a:cubicBezTo>
                <a:cubicBezTo>
                  <a:pt x="1840018" y="2346325"/>
                  <a:pt x="1882563" y="2352675"/>
                  <a:pt x="1918758" y="2358390"/>
                </a:cubicBezTo>
                <a:cubicBezTo>
                  <a:pt x="1954953" y="2364105"/>
                  <a:pt x="1958763" y="2362200"/>
                  <a:pt x="1985433" y="2367915"/>
                </a:cubicBezTo>
                <a:cubicBezTo>
                  <a:pt x="2012103" y="2373630"/>
                  <a:pt x="2016548" y="2377440"/>
                  <a:pt x="2052743" y="2386965"/>
                </a:cubicBezTo>
                <a:cubicBezTo>
                  <a:pt x="2088938" y="2396490"/>
                  <a:pt x="2120053" y="2406015"/>
                  <a:pt x="2167678" y="2415540"/>
                </a:cubicBezTo>
                <a:cubicBezTo>
                  <a:pt x="2215303" y="2425065"/>
                  <a:pt x="2243878" y="2425065"/>
                  <a:pt x="2292138" y="2434590"/>
                </a:cubicBezTo>
                <a:cubicBezTo>
                  <a:pt x="2340398" y="2444115"/>
                  <a:pt x="2363258" y="2456180"/>
                  <a:pt x="2407708" y="2463800"/>
                </a:cubicBezTo>
                <a:cubicBezTo>
                  <a:pt x="2452158" y="2471420"/>
                  <a:pt x="2471208" y="2465705"/>
                  <a:pt x="2513118" y="2473325"/>
                </a:cubicBezTo>
                <a:cubicBezTo>
                  <a:pt x="2555028" y="2480945"/>
                  <a:pt x="2584238" y="2494280"/>
                  <a:pt x="2618528" y="2501900"/>
                </a:cubicBezTo>
                <a:cubicBezTo>
                  <a:pt x="2652818" y="2509520"/>
                  <a:pt x="2658533" y="2507615"/>
                  <a:pt x="2685203" y="2511425"/>
                </a:cubicBezTo>
                <a:cubicBezTo>
                  <a:pt x="2711873" y="2515235"/>
                  <a:pt x="2740448" y="2519045"/>
                  <a:pt x="2752513" y="25209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H="1">
            <a:off x="8472170" y="1217295"/>
            <a:ext cx="3392805" cy="2511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flipV="1">
            <a:off x="11348085" y="15436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10526395" y="21399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对象 19">
            <a:hlinkClick r:id="" action="ppaction://ole?verb="/>
          </p:cNvPr>
          <p:cNvGraphicFramePr>
            <a:graphicFrameLocks noChangeAspect="1"/>
          </p:cNvGraphicFramePr>
          <p:nvPr/>
        </p:nvGraphicFramePr>
        <p:xfrm>
          <a:off x="10526397" y="4565969"/>
          <a:ext cx="1880870" cy="313055"/>
        </p:xfrm>
        <a:graphic>
          <a:graphicData uri="http://schemas.openxmlformats.org/presentationml/2006/ole">
            <mc:AlternateContent xmlns:mc="http://schemas.openxmlformats.org/markup-compatibility/2006">
              <mc:Choice xmlns:v="urn:schemas-microsoft-com:vml" Requires="v">
                <p:oleObj spid="_x0000_s21" name="" r:id="rId1" imgW="1308100" imgH="215900" progId="Equation.KSEE3">
                  <p:embed/>
                </p:oleObj>
              </mc:Choice>
              <mc:Fallback>
                <p:oleObj name="" r:id="rId1" imgW="1308100" imgH="215900" progId="Equation.KSEE3">
                  <p:embed/>
                  <p:pic>
                    <p:nvPicPr>
                      <p:cNvPr id="0" name="图片 1024"/>
                      <p:cNvPicPr/>
                      <p:nvPr/>
                    </p:nvPicPr>
                    <p:blipFill>
                      <a:blip r:embed="rId2"/>
                      <a:stretch>
                        <a:fillRect/>
                      </a:stretch>
                    </p:blipFill>
                    <p:spPr>
                      <a:xfrm>
                        <a:off x="10526397" y="4565969"/>
                        <a:ext cx="1880870" cy="313055"/>
                      </a:xfrm>
                      <a:prstGeom prst="rect">
                        <a:avLst/>
                      </a:prstGeom>
                    </p:spPr>
                  </p:pic>
                </p:oleObj>
              </mc:Fallback>
            </mc:AlternateContent>
          </a:graphicData>
        </a:graphic>
      </p:graphicFrame>
      <p:cxnSp>
        <p:nvCxnSpPr>
          <p:cNvPr id="11" name="直接箭头连接符 10"/>
          <p:cNvCxnSpPr/>
          <p:nvPr/>
        </p:nvCxnSpPr>
        <p:spPr>
          <a:xfrm flipH="1">
            <a:off x="10763250" y="3528695"/>
            <a:ext cx="1169035" cy="9061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对象 15">
            <a:hlinkClick r:id="" action="ppaction://ole?verb="/>
          </p:cNvPr>
          <p:cNvGraphicFramePr>
            <a:graphicFrameLocks noChangeAspect="1"/>
          </p:cNvGraphicFramePr>
          <p:nvPr/>
        </p:nvGraphicFramePr>
        <p:xfrm>
          <a:off x="11433177" y="1480505"/>
          <a:ext cx="184150" cy="202565"/>
        </p:xfrm>
        <a:graphic>
          <a:graphicData uri="http://schemas.openxmlformats.org/presentationml/2006/ole">
            <mc:AlternateContent xmlns:mc="http://schemas.openxmlformats.org/markup-compatibility/2006">
              <mc:Choice xmlns:v="urn:schemas-microsoft-com:vml" Requires="v">
                <p:oleObj spid="_x0000_s17" name="" r:id="rId3" imgW="127000" imgH="139700" progId="Equation.KSEE3">
                  <p:embed/>
                </p:oleObj>
              </mc:Choice>
              <mc:Fallback>
                <p:oleObj name="" r:id="rId3" imgW="127000" imgH="139700" progId="Equation.KSEE3">
                  <p:embed/>
                  <p:pic>
                    <p:nvPicPr>
                      <p:cNvPr id="0" name="图片 1024"/>
                      <p:cNvPicPr/>
                      <p:nvPr/>
                    </p:nvPicPr>
                    <p:blipFill>
                      <a:blip r:embed="rId4"/>
                      <a:stretch>
                        <a:fillRect/>
                      </a:stretch>
                    </p:blipFill>
                    <p:spPr>
                      <a:xfrm>
                        <a:off x="11433177" y="1480505"/>
                        <a:ext cx="184150" cy="202565"/>
                      </a:xfrm>
                      <a:prstGeom prst="rect">
                        <a:avLst/>
                      </a:prstGeom>
                    </p:spPr>
                  </p:pic>
                </p:oleObj>
              </mc:Fallback>
            </mc:AlternateContent>
          </a:graphicData>
        </a:graphic>
      </p:graphicFrame>
      <p:sp>
        <p:nvSpPr>
          <p:cNvPr id="22" name="文本框 21"/>
          <p:cNvSpPr txBox="1"/>
          <p:nvPr/>
        </p:nvSpPr>
        <p:spPr>
          <a:xfrm>
            <a:off x="8168005" y="1633855"/>
            <a:ext cx="1531620"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球面镜面</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nvSpPr>
        <p:spPr>
          <a:xfrm>
            <a:off x="1136015" y="2491105"/>
            <a:ext cx="563181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取剖分小三角形，其中心为</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D</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30" name="直接连接符 29"/>
          <p:cNvCxnSpPr/>
          <p:nvPr/>
        </p:nvCxnSpPr>
        <p:spPr>
          <a:xfrm>
            <a:off x="10463530" y="2033905"/>
            <a:ext cx="201295" cy="2686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8443595" y="2124710"/>
            <a:ext cx="1744345" cy="834390"/>
          </a:xfrm>
          <a:custGeom>
            <a:avLst/>
            <a:gdLst>
              <a:gd name="connisteX0" fmla="*/ 0 w 1744345"/>
              <a:gd name="connsiteY0" fmla="*/ 0 h 834390"/>
              <a:gd name="connisteX1" fmla="*/ 105410 w 1744345"/>
              <a:gd name="connsiteY1" fmla="*/ 38735 h 834390"/>
              <a:gd name="connisteX2" fmla="*/ 201295 w 1744345"/>
              <a:gd name="connsiteY2" fmla="*/ 67310 h 834390"/>
              <a:gd name="connisteX3" fmla="*/ 277495 w 1744345"/>
              <a:gd name="connsiteY3" fmla="*/ 105410 h 834390"/>
              <a:gd name="connisteX4" fmla="*/ 354330 w 1744345"/>
              <a:gd name="connsiteY4" fmla="*/ 125095 h 834390"/>
              <a:gd name="connisteX5" fmla="*/ 421640 w 1744345"/>
              <a:gd name="connsiteY5" fmla="*/ 144145 h 834390"/>
              <a:gd name="connisteX6" fmla="*/ 488950 w 1744345"/>
              <a:gd name="connsiteY6" fmla="*/ 163195 h 834390"/>
              <a:gd name="connisteX7" fmla="*/ 555625 w 1744345"/>
              <a:gd name="connsiteY7" fmla="*/ 182245 h 834390"/>
              <a:gd name="connisteX8" fmla="*/ 632460 w 1744345"/>
              <a:gd name="connsiteY8" fmla="*/ 220980 h 834390"/>
              <a:gd name="connisteX9" fmla="*/ 709295 w 1744345"/>
              <a:gd name="connsiteY9" fmla="*/ 249555 h 834390"/>
              <a:gd name="connisteX10" fmla="*/ 775970 w 1744345"/>
              <a:gd name="connsiteY10" fmla="*/ 278130 h 834390"/>
              <a:gd name="connisteX11" fmla="*/ 852805 w 1744345"/>
              <a:gd name="connsiteY11" fmla="*/ 316230 h 834390"/>
              <a:gd name="connisteX12" fmla="*/ 929640 w 1744345"/>
              <a:gd name="connsiteY12" fmla="*/ 345440 h 834390"/>
              <a:gd name="connisteX13" fmla="*/ 996950 w 1744345"/>
              <a:gd name="connsiteY13" fmla="*/ 374015 h 834390"/>
              <a:gd name="connisteX14" fmla="*/ 1082675 w 1744345"/>
              <a:gd name="connsiteY14" fmla="*/ 402590 h 834390"/>
              <a:gd name="connisteX15" fmla="*/ 1149985 w 1744345"/>
              <a:gd name="connsiteY15" fmla="*/ 422275 h 834390"/>
              <a:gd name="connisteX16" fmla="*/ 1226820 w 1744345"/>
              <a:gd name="connsiteY16" fmla="*/ 450850 h 834390"/>
              <a:gd name="connisteX17" fmla="*/ 1303655 w 1744345"/>
              <a:gd name="connsiteY17" fmla="*/ 498475 h 834390"/>
              <a:gd name="connisteX18" fmla="*/ 1379855 w 1744345"/>
              <a:gd name="connsiteY18" fmla="*/ 537210 h 834390"/>
              <a:gd name="connisteX19" fmla="*/ 1447165 w 1744345"/>
              <a:gd name="connsiteY19" fmla="*/ 565785 h 834390"/>
              <a:gd name="connisteX20" fmla="*/ 1514475 w 1744345"/>
              <a:gd name="connsiteY20" fmla="*/ 603885 h 834390"/>
              <a:gd name="connisteX21" fmla="*/ 1581150 w 1744345"/>
              <a:gd name="connsiteY21" fmla="*/ 633095 h 834390"/>
              <a:gd name="connisteX22" fmla="*/ 1648460 w 1744345"/>
              <a:gd name="connsiteY22" fmla="*/ 699770 h 834390"/>
              <a:gd name="connisteX23" fmla="*/ 1696085 w 1744345"/>
              <a:gd name="connsiteY23" fmla="*/ 767080 h 834390"/>
              <a:gd name="connisteX24" fmla="*/ 1744345 w 1744345"/>
              <a:gd name="connsiteY24" fmla="*/ 834390 h 83439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1744345" h="834390">
                <a:moveTo>
                  <a:pt x="0" y="0"/>
                </a:moveTo>
                <a:cubicBezTo>
                  <a:pt x="19050" y="6985"/>
                  <a:pt x="65405" y="25400"/>
                  <a:pt x="105410" y="38735"/>
                </a:cubicBezTo>
                <a:cubicBezTo>
                  <a:pt x="145415" y="52070"/>
                  <a:pt x="167005" y="53975"/>
                  <a:pt x="201295" y="67310"/>
                </a:cubicBezTo>
                <a:cubicBezTo>
                  <a:pt x="235585" y="80645"/>
                  <a:pt x="247015" y="93980"/>
                  <a:pt x="277495" y="105410"/>
                </a:cubicBezTo>
                <a:cubicBezTo>
                  <a:pt x="307975" y="116840"/>
                  <a:pt x="325755" y="117475"/>
                  <a:pt x="354330" y="125095"/>
                </a:cubicBezTo>
                <a:cubicBezTo>
                  <a:pt x="382905" y="132715"/>
                  <a:pt x="394970" y="136525"/>
                  <a:pt x="421640" y="144145"/>
                </a:cubicBezTo>
                <a:cubicBezTo>
                  <a:pt x="448310" y="151765"/>
                  <a:pt x="462280" y="155575"/>
                  <a:pt x="488950" y="163195"/>
                </a:cubicBezTo>
                <a:cubicBezTo>
                  <a:pt x="515620" y="170815"/>
                  <a:pt x="527050" y="170815"/>
                  <a:pt x="555625" y="182245"/>
                </a:cubicBezTo>
                <a:cubicBezTo>
                  <a:pt x="584200" y="193675"/>
                  <a:pt x="601980" y="207645"/>
                  <a:pt x="632460" y="220980"/>
                </a:cubicBezTo>
                <a:cubicBezTo>
                  <a:pt x="662940" y="234315"/>
                  <a:pt x="680720" y="238125"/>
                  <a:pt x="709295" y="249555"/>
                </a:cubicBezTo>
                <a:cubicBezTo>
                  <a:pt x="737870" y="260985"/>
                  <a:pt x="747395" y="264795"/>
                  <a:pt x="775970" y="278130"/>
                </a:cubicBezTo>
                <a:cubicBezTo>
                  <a:pt x="804545" y="291465"/>
                  <a:pt x="822325" y="302895"/>
                  <a:pt x="852805" y="316230"/>
                </a:cubicBezTo>
                <a:cubicBezTo>
                  <a:pt x="883285" y="329565"/>
                  <a:pt x="901065" y="334010"/>
                  <a:pt x="929640" y="345440"/>
                </a:cubicBezTo>
                <a:cubicBezTo>
                  <a:pt x="958215" y="356870"/>
                  <a:pt x="966470" y="362585"/>
                  <a:pt x="996950" y="374015"/>
                </a:cubicBezTo>
                <a:cubicBezTo>
                  <a:pt x="1027430" y="385445"/>
                  <a:pt x="1052195" y="393065"/>
                  <a:pt x="1082675" y="402590"/>
                </a:cubicBezTo>
                <a:cubicBezTo>
                  <a:pt x="1113155" y="412115"/>
                  <a:pt x="1121410" y="412750"/>
                  <a:pt x="1149985" y="422275"/>
                </a:cubicBezTo>
                <a:cubicBezTo>
                  <a:pt x="1178560" y="431800"/>
                  <a:pt x="1196340" y="435610"/>
                  <a:pt x="1226820" y="450850"/>
                </a:cubicBezTo>
                <a:cubicBezTo>
                  <a:pt x="1257300" y="466090"/>
                  <a:pt x="1273175" y="481330"/>
                  <a:pt x="1303655" y="498475"/>
                </a:cubicBezTo>
                <a:cubicBezTo>
                  <a:pt x="1334135" y="515620"/>
                  <a:pt x="1351280" y="523875"/>
                  <a:pt x="1379855" y="537210"/>
                </a:cubicBezTo>
                <a:cubicBezTo>
                  <a:pt x="1408430" y="550545"/>
                  <a:pt x="1420495" y="552450"/>
                  <a:pt x="1447165" y="565785"/>
                </a:cubicBezTo>
                <a:cubicBezTo>
                  <a:pt x="1473835" y="579120"/>
                  <a:pt x="1487805" y="590550"/>
                  <a:pt x="1514475" y="603885"/>
                </a:cubicBezTo>
                <a:cubicBezTo>
                  <a:pt x="1541145" y="617220"/>
                  <a:pt x="1554480" y="614045"/>
                  <a:pt x="1581150" y="633095"/>
                </a:cubicBezTo>
                <a:cubicBezTo>
                  <a:pt x="1607820" y="652145"/>
                  <a:pt x="1625600" y="673100"/>
                  <a:pt x="1648460" y="699770"/>
                </a:cubicBezTo>
                <a:cubicBezTo>
                  <a:pt x="1671320" y="726440"/>
                  <a:pt x="1677035" y="740410"/>
                  <a:pt x="1696085" y="767080"/>
                </a:cubicBezTo>
                <a:cubicBezTo>
                  <a:pt x="1715135" y="793750"/>
                  <a:pt x="1735455" y="822325"/>
                  <a:pt x="1744345" y="8343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任意多边形 38"/>
          <p:cNvSpPr/>
          <p:nvPr/>
        </p:nvSpPr>
        <p:spPr>
          <a:xfrm>
            <a:off x="9785350" y="2987675"/>
            <a:ext cx="393700" cy="1226820"/>
          </a:xfrm>
          <a:custGeom>
            <a:avLst/>
            <a:gdLst>
              <a:gd name="connisteX0" fmla="*/ 393065 w 393911"/>
              <a:gd name="connsiteY0" fmla="*/ 0 h 1226820"/>
              <a:gd name="connisteX1" fmla="*/ 393065 w 393911"/>
              <a:gd name="connsiteY1" fmla="*/ 67310 h 1226820"/>
              <a:gd name="connisteX2" fmla="*/ 393065 w 393911"/>
              <a:gd name="connsiteY2" fmla="*/ 143510 h 1226820"/>
              <a:gd name="connisteX3" fmla="*/ 393065 w 393911"/>
              <a:gd name="connsiteY3" fmla="*/ 210820 h 1226820"/>
              <a:gd name="connisteX4" fmla="*/ 393065 w 393911"/>
              <a:gd name="connsiteY4" fmla="*/ 278130 h 1226820"/>
              <a:gd name="connisteX5" fmla="*/ 383540 w 393911"/>
              <a:gd name="connsiteY5" fmla="*/ 344805 h 1226820"/>
              <a:gd name="connisteX6" fmla="*/ 363855 w 393911"/>
              <a:gd name="connsiteY6" fmla="*/ 421640 h 1226820"/>
              <a:gd name="connisteX7" fmla="*/ 344805 w 393911"/>
              <a:gd name="connsiteY7" fmla="*/ 488950 h 1226820"/>
              <a:gd name="connisteX8" fmla="*/ 325755 w 393911"/>
              <a:gd name="connsiteY8" fmla="*/ 555625 h 1226820"/>
              <a:gd name="connisteX9" fmla="*/ 297180 w 393911"/>
              <a:gd name="connsiteY9" fmla="*/ 622935 h 1226820"/>
              <a:gd name="connisteX10" fmla="*/ 268605 w 393911"/>
              <a:gd name="connsiteY10" fmla="*/ 690245 h 1226820"/>
              <a:gd name="connisteX11" fmla="*/ 239395 w 393911"/>
              <a:gd name="connsiteY11" fmla="*/ 756920 h 1226820"/>
              <a:gd name="connisteX12" fmla="*/ 220345 w 393911"/>
              <a:gd name="connsiteY12" fmla="*/ 824230 h 1226820"/>
              <a:gd name="connisteX13" fmla="*/ 191770 w 393911"/>
              <a:gd name="connsiteY13" fmla="*/ 891540 h 1226820"/>
              <a:gd name="connisteX14" fmla="*/ 153035 w 393911"/>
              <a:gd name="connsiteY14" fmla="*/ 958215 h 1226820"/>
              <a:gd name="connisteX15" fmla="*/ 114935 w 393911"/>
              <a:gd name="connsiteY15" fmla="*/ 1025525 h 1226820"/>
              <a:gd name="connisteX16" fmla="*/ 76835 w 393911"/>
              <a:gd name="connsiteY16" fmla="*/ 1092835 h 1226820"/>
              <a:gd name="connisteX17" fmla="*/ 38100 w 393911"/>
              <a:gd name="connsiteY17" fmla="*/ 1159510 h 1226820"/>
              <a:gd name="connisteX18" fmla="*/ 0 w 393911"/>
              <a:gd name="connsiteY18" fmla="*/ 1226820 h 12268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393912" h="1226820">
                <a:moveTo>
                  <a:pt x="393065" y="0"/>
                </a:moveTo>
                <a:cubicBezTo>
                  <a:pt x="393065" y="12065"/>
                  <a:pt x="393065" y="38735"/>
                  <a:pt x="393065" y="67310"/>
                </a:cubicBezTo>
                <a:cubicBezTo>
                  <a:pt x="393065" y="95885"/>
                  <a:pt x="393065" y="114935"/>
                  <a:pt x="393065" y="143510"/>
                </a:cubicBezTo>
                <a:cubicBezTo>
                  <a:pt x="393065" y="172085"/>
                  <a:pt x="393065" y="184150"/>
                  <a:pt x="393065" y="210820"/>
                </a:cubicBezTo>
                <a:cubicBezTo>
                  <a:pt x="393065" y="237490"/>
                  <a:pt x="394970" y="251460"/>
                  <a:pt x="393065" y="278130"/>
                </a:cubicBezTo>
                <a:cubicBezTo>
                  <a:pt x="391160" y="304800"/>
                  <a:pt x="389255" y="316230"/>
                  <a:pt x="383540" y="344805"/>
                </a:cubicBezTo>
                <a:cubicBezTo>
                  <a:pt x="377825" y="373380"/>
                  <a:pt x="371475" y="393065"/>
                  <a:pt x="363855" y="421640"/>
                </a:cubicBezTo>
                <a:cubicBezTo>
                  <a:pt x="356235" y="450215"/>
                  <a:pt x="352425" y="462280"/>
                  <a:pt x="344805" y="488950"/>
                </a:cubicBezTo>
                <a:cubicBezTo>
                  <a:pt x="337185" y="515620"/>
                  <a:pt x="335280" y="528955"/>
                  <a:pt x="325755" y="555625"/>
                </a:cubicBezTo>
                <a:cubicBezTo>
                  <a:pt x="316230" y="582295"/>
                  <a:pt x="308610" y="596265"/>
                  <a:pt x="297180" y="622935"/>
                </a:cubicBezTo>
                <a:cubicBezTo>
                  <a:pt x="285750" y="649605"/>
                  <a:pt x="280035" y="663575"/>
                  <a:pt x="268605" y="690245"/>
                </a:cubicBezTo>
                <a:cubicBezTo>
                  <a:pt x="257175" y="716915"/>
                  <a:pt x="248920" y="730250"/>
                  <a:pt x="239395" y="756920"/>
                </a:cubicBezTo>
                <a:cubicBezTo>
                  <a:pt x="229870" y="783590"/>
                  <a:pt x="229870" y="797560"/>
                  <a:pt x="220345" y="824230"/>
                </a:cubicBezTo>
                <a:cubicBezTo>
                  <a:pt x="210820" y="850900"/>
                  <a:pt x="205105" y="864870"/>
                  <a:pt x="191770" y="891540"/>
                </a:cubicBezTo>
                <a:cubicBezTo>
                  <a:pt x="178435" y="918210"/>
                  <a:pt x="168275" y="931545"/>
                  <a:pt x="153035" y="958215"/>
                </a:cubicBezTo>
                <a:cubicBezTo>
                  <a:pt x="137795" y="984885"/>
                  <a:pt x="130175" y="998855"/>
                  <a:pt x="114935" y="1025525"/>
                </a:cubicBezTo>
                <a:cubicBezTo>
                  <a:pt x="99695" y="1052195"/>
                  <a:pt x="92075" y="1066165"/>
                  <a:pt x="76835" y="1092835"/>
                </a:cubicBezTo>
                <a:cubicBezTo>
                  <a:pt x="61595" y="1119505"/>
                  <a:pt x="53340" y="1132840"/>
                  <a:pt x="38100" y="1159510"/>
                </a:cubicBezTo>
                <a:cubicBezTo>
                  <a:pt x="22860" y="1186180"/>
                  <a:pt x="6985" y="1214755"/>
                  <a:pt x="0" y="12268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0" name="对象 39">
            <a:hlinkClick r:id="" action="ppaction://ole?verb="/>
          </p:cNvPr>
          <p:cNvGraphicFramePr>
            <a:graphicFrameLocks noChangeAspect="1"/>
          </p:cNvGraphicFramePr>
          <p:nvPr/>
        </p:nvGraphicFramePr>
        <p:xfrm>
          <a:off x="7948297" y="2001841"/>
          <a:ext cx="219710" cy="239395"/>
        </p:xfrm>
        <a:graphic>
          <a:graphicData uri="http://schemas.openxmlformats.org/presentationml/2006/ole">
            <mc:AlternateContent xmlns:mc="http://schemas.openxmlformats.org/markup-compatibility/2006">
              <mc:Choice xmlns:v="urn:schemas-microsoft-com:vml" Requires="v">
                <p:oleObj spid="_x0000_s41"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7948297" y="2001841"/>
                        <a:ext cx="219710" cy="23939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0226042" y="2901001"/>
          <a:ext cx="219710" cy="239395"/>
        </p:xfrm>
        <a:graphic>
          <a:graphicData uri="http://schemas.openxmlformats.org/presentationml/2006/ole">
            <mc:AlternateContent xmlns:mc="http://schemas.openxmlformats.org/markup-compatibility/2006">
              <mc:Choice xmlns:v="urn:schemas-microsoft-com:vml" Requires="v">
                <p:oleObj spid="_x0000_s43"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10226042" y="2901001"/>
                        <a:ext cx="219710" cy="23939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9622792" y="4453576"/>
          <a:ext cx="219710" cy="257175"/>
        </p:xfrm>
        <a:graphic>
          <a:graphicData uri="http://schemas.openxmlformats.org/presentationml/2006/ole">
            <mc:AlternateContent xmlns:mc="http://schemas.openxmlformats.org/markup-compatibility/2006">
              <mc:Choice xmlns:v="urn:schemas-microsoft-com:vml" Requires="v">
                <p:oleObj spid="_x0000_s45" name="" r:id="rId9" imgW="152400" imgH="177165" progId="Equation.KSEE3">
                  <p:embed/>
                </p:oleObj>
              </mc:Choice>
              <mc:Fallback>
                <p:oleObj name="" r:id="rId9" imgW="152400" imgH="177165" progId="Equation.KSEE3">
                  <p:embed/>
                  <p:pic>
                    <p:nvPicPr>
                      <p:cNvPr id="0" name="图片 1024"/>
                      <p:cNvPicPr/>
                      <p:nvPr/>
                    </p:nvPicPr>
                    <p:blipFill>
                      <a:blip r:embed="rId10"/>
                      <a:stretch>
                        <a:fillRect/>
                      </a:stretch>
                    </p:blipFill>
                    <p:spPr>
                      <a:xfrm>
                        <a:off x="9622792" y="4453576"/>
                        <a:ext cx="219710" cy="257175"/>
                      </a:xfrm>
                      <a:prstGeom prst="rect">
                        <a:avLst/>
                      </a:prstGeom>
                    </p:spPr>
                  </p:pic>
                </p:oleObj>
              </mc:Fallback>
            </mc:AlternateContent>
          </a:graphicData>
        </a:graphic>
      </p:graphicFrame>
      <p:cxnSp>
        <p:nvCxnSpPr>
          <p:cNvPr id="46" name="直接连接符 45"/>
          <p:cNvCxnSpPr>
            <a:stCxn id="5" idx="1"/>
            <a:endCxn id="5" idx="47"/>
          </p:cNvCxnSpPr>
          <p:nvPr/>
        </p:nvCxnSpPr>
        <p:spPr>
          <a:xfrm>
            <a:off x="8400415" y="2094865"/>
            <a:ext cx="1405890" cy="217551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5" idx="0"/>
          </p:cNvCxnSpPr>
          <p:nvPr/>
        </p:nvCxnSpPr>
        <p:spPr>
          <a:xfrm>
            <a:off x="8443595" y="2124710"/>
            <a:ext cx="1782445" cy="85344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794875" y="2978150"/>
            <a:ext cx="393065" cy="1198245"/>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0701020" y="1101725"/>
            <a:ext cx="1531620"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坐标原点</a:t>
            </a:r>
            <a:r>
              <a:rPr lang="en-US" altLang="zh-CN">
                <a:latin typeface="宋体" panose="02010600030101010101" pitchFamily="2" charset="-122"/>
                <a:ea typeface="宋体" panose="02010600030101010101" pitchFamily="2" charset="-122"/>
                <a:cs typeface="宋体" panose="02010600030101010101" pitchFamily="2" charset="-122"/>
                <a:sym typeface="+mn-ea"/>
              </a:rPr>
              <a:t>(0,0,0)</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51" name="对象 50">
            <a:hlinkClick r:id="" action="ppaction://ole?verb="/>
          </p:cNvPr>
          <p:cNvGraphicFramePr>
            <a:graphicFrameLocks noChangeAspect="1"/>
          </p:cNvGraphicFramePr>
          <p:nvPr/>
        </p:nvGraphicFramePr>
        <p:xfrm>
          <a:off x="1963103" y="4223703"/>
          <a:ext cx="2982595" cy="405765"/>
        </p:xfrm>
        <a:graphic>
          <a:graphicData uri="http://schemas.openxmlformats.org/presentationml/2006/ole">
            <mc:AlternateContent xmlns:mc="http://schemas.openxmlformats.org/markup-compatibility/2006">
              <mc:Choice xmlns:v="urn:schemas-microsoft-com:vml" Requires="v">
                <p:oleObj spid="_x0000_s52" name="" r:id="rId11" imgW="1688465" imgH="228600" progId="Equation.KSEE3">
                  <p:embed/>
                </p:oleObj>
              </mc:Choice>
              <mc:Fallback>
                <p:oleObj name="" r:id="rId11" imgW="1688465" imgH="228600" progId="Equation.KSEE3">
                  <p:embed/>
                  <p:pic>
                    <p:nvPicPr>
                      <p:cNvPr id="0" name="图片 1024"/>
                      <p:cNvPicPr/>
                      <p:nvPr/>
                    </p:nvPicPr>
                    <p:blipFill>
                      <a:blip r:embed="rId12"/>
                      <a:stretch>
                        <a:fillRect/>
                      </a:stretch>
                    </p:blipFill>
                    <p:spPr>
                      <a:xfrm>
                        <a:off x="1963103" y="4223703"/>
                        <a:ext cx="2982595" cy="405765"/>
                      </a:xfrm>
                      <a:prstGeom prst="rect">
                        <a:avLst/>
                      </a:prstGeom>
                    </p:spPr>
                  </p:pic>
                </p:oleObj>
              </mc:Fallback>
            </mc:AlternateContent>
          </a:graphicData>
        </a:graphic>
      </p:graphicFrame>
      <p:sp>
        <p:nvSpPr>
          <p:cNvPr id="54" name="文本框 53"/>
          <p:cNvSpPr txBox="1"/>
          <p:nvPr/>
        </p:nvSpPr>
        <p:spPr>
          <a:xfrm>
            <a:off x="991870" y="3694430"/>
            <a:ext cx="8860155"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若</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E</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在口径平面以下，则判定剖分三角形面积为</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有效面积</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5" name="文本框 54"/>
          <p:cNvSpPr txBox="1"/>
          <p:nvPr/>
        </p:nvSpPr>
        <p:spPr>
          <a:xfrm>
            <a:off x="1136015" y="4727575"/>
            <a:ext cx="8860155" cy="82994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若关于</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E</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的反射光线进入馈源仓圆盘，则判定剖分三角形面积为有效反射</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面积</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对象 2">
            <a:hlinkClick r:id="" action="ppaction://ole?verb="/>
          </p:cNvPr>
          <p:cNvGraphicFramePr>
            <a:graphicFrameLocks noChangeAspect="1"/>
          </p:cNvGraphicFramePr>
          <p:nvPr/>
        </p:nvGraphicFramePr>
        <p:xfrm>
          <a:off x="10294304" y="2234568"/>
          <a:ext cx="1318895" cy="294640"/>
        </p:xfrm>
        <a:graphic>
          <a:graphicData uri="http://schemas.openxmlformats.org/presentationml/2006/ole">
            <mc:AlternateContent xmlns:mc="http://schemas.openxmlformats.org/markup-compatibility/2006">
              <mc:Choice xmlns:v="urn:schemas-microsoft-com:vml" Requires="v">
                <p:oleObj spid="_x0000_s4" name="" r:id="rId13" imgW="914400" imgH="203200" progId="Equation.KSEE3">
                  <p:embed/>
                </p:oleObj>
              </mc:Choice>
              <mc:Fallback>
                <p:oleObj name="" r:id="rId13" imgW="914400" imgH="203200" progId="Equation.KSEE3">
                  <p:embed/>
                  <p:pic>
                    <p:nvPicPr>
                      <p:cNvPr id="0" name="图片 1024"/>
                      <p:cNvPicPr/>
                      <p:nvPr/>
                    </p:nvPicPr>
                    <p:blipFill>
                      <a:blip r:embed="rId14"/>
                      <a:stretch>
                        <a:fillRect/>
                      </a:stretch>
                    </p:blipFill>
                    <p:spPr>
                      <a:xfrm>
                        <a:off x="10294304" y="2234568"/>
                        <a:ext cx="1318895" cy="294640"/>
                      </a:xfrm>
                      <a:prstGeom prst="rect">
                        <a:avLst/>
                      </a:prstGeom>
                    </p:spPr>
                  </p:pic>
                </p:oleObj>
              </mc:Fallback>
            </mc:AlternateContent>
          </a:graphicData>
        </a:graphic>
      </p:graphicFrame>
      <p:sp>
        <p:nvSpPr>
          <p:cNvPr id="9" name="等腰三角形 8"/>
          <p:cNvSpPr/>
          <p:nvPr/>
        </p:nvSpPr>
        <p:spPr>
          <a:xfrm>
            <a:off x="9450070" y="3081020"/>
            <a:ext cx="449580" cy="56769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136650" y="1910080"/>
            <a:ext cx="563181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由</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ABC</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坐标计算镜面的新</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圆心</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13" name="对象 12">
            <a:hlinkClick r:id="" action="ppaction://ole?verb="/>
          </p:cNvPr>
          <p:cNvGraphicFramePr>
            <a:graphicFrameLocks noChangeAspect="1"/>
          </p:cNvGraphicFramePr>
          <p:nvPr/>
        </p:nvGraphicFramePr>
        <p:xfrm>
          <a:off x="5033645" y="1972945"/>
          <a:ext cx="249555" cy="294640"/>
        </p:xfrm>
        <a:graphic>
          <a:graphicData uri="http://schemas.openxmlformats.org/presentationml/2006/ole">
            <mc:AlternateContent xmlns:mc="http://schemas.openxmlformats.org/markup-compatibility/2006">
              <mc:Choice xmlns:v="urn:schemas-microsoft-com:vml" Requires="v">
                <p:oleObj spid="_x0000_s18" name="" r:id="rId15" imgW="139700" imgH="165100" progId="Equation.KSEE3">
                  <p:embed/>
                </p:oleObj>
              </mc:Choice>
              <mc:Fallback>
                <p:oleObj name="" r:id="rId15" imgW="139700" imgH="165100" progId="Equation.KSEE3">
                  <p:embed/>
                  <p:pic>
                    <p:nvPicPr>
                      <p:cNvPr id="0" name="图片 1024"/>
                      <p:cNvPicPr/>
                      <p:nvPr/>
                    </p:nvPicPr>
                    <p:blipFill>
                      <a:blip r:embed="rId16"/>
                      <a:stretch>
                        <a:fillRect/>
                      </a:stretch>
                    </p:blipFill>
                    <p:spPr>
                      <a:xfrm>
                        <a:off x="5033645" y="1972945"/>
                        <a:ext cx="249555" cy="29464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11720195" y="2302510"/>
          <a:ext cx="249555" cy="294640"/>
        </p:xfrm>
        <a:graphic>
          <a:graphicData uri="http://schemas.openxmlformats.org/presentationml/2006/ole">
            <mc:AlternateContent xmlns:mc="http://schemas.openxmlformats.org/markup-compatibility/2006">
              <mc:Choice xmlns:v="urn:schemas-microsoft-com:vml" Requires="v">
                <p:oleObj spid="_x0000_s24" name="" r:id="rId17" imgW="139700" imgH="165100" progId="Equation.KSEE3">
                  <p:embed/>
                </p:oleObj>
              </mc:Choice>
              <mc:Fallback>
                <p:oleObj name="" r:id="rId17" imgW="139700" imgH="165100" progId="Equation.KSEE3">
                  <p:embed/>
                  <p:pic>
                    <p:nvPicPr>
                      <p:cNvPr id="0" name="图片 1024"/>
                      <p:cNvPicPr/>
                      <p:nvPr/>
                    </p:nvPicPr>
                    <p:blipFill>
                      <a:blip r:embed="rId16"/>
                      <a:stretch>
                        <a:fillRect/>
                      </a:stretch>
                    </p:blipFill>
                    <p:spPr>
                      <a:xfrm>
                        <a:off x="11720195" y="2302510"/>
                        <a:ext cx="249555" cy="294640"/>
                      </a:xfrm>
                      <a:prstGeom prst="rect">
                        <a:avLst/>
                      </a:prstGeom>
                    </p:spPr>
                  </p:pic>
                </p:oleObj>
              </mc:Fallback>
            </mc:AlternateContent>
          </a:graphicData>
        </a:graphic>
      </p:graphicFrame>
      <p:sp>
        <p:nvSpPr>
          <p:cNvPr id="26" name="椭圆 25"/>
          <p:cNvSpPr/>
          <p:nvPr/>
        </p:nvSpPr>
        <p:spPr>
          <a:xfrm flipH="1" flipV="1">
            <a:off x="11643995" y="252920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flipH="1" flipV="1">
            <a:off x="9643110" y="34004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flipH="1" flipV="1">
            <a:off x="9124950" y="3625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5" name="对象 34">
            <a:hlinkClick r:id="" action="ppaction://ole?verb="/>
          </p:cNvPr>
          <p:cNvGraphicFramePr>
            <a:graphicFrameLocks noChangeAspect="1"/>
          </p:cNvGraphicFramePr>
          <p:nvPr/>
        </p:nvGraphicFramePr>
        <p:xfrm>
          <a:off x="9613585" y="3543621"/>
          <a:ext cx="238125" cy="239395"/>
        </p:xfrm>
        <a:graphic>
          <a:graphicData uri="http://schemas.openxmlformats.org/presentationml/2006/ole">
            <mc:AlternateContent xmlns:mc="http://schemas.openxmlformats.org/markup-compatibility/2006">
              <mc:Choice xmlns:v="urn:schemas-microsoft-com:vml" Requires="v">
                <p:oleObj spid="_x0000_s36" name="" r:id="rId18" imgW="165100" imgH="165100" progId="Equation.KSEE3">
                  <p:embed/>
                </p:oleObj>
              </mc:Choice>
              <mc:Fallback>
                <p:oleObj name="" r:id="rId18" imgW="165100" imgH="165100" progId="Equation.KSEE3">
                  <p:embed/>
                  <p:pic>
                    <p:nvPicPr>
                      <p:cNvPr id="0" name="图片 1024"/>
                      <p:cNvPicPr/>
                      <p:nvPr/>
                    </p:nvPicPr>
                    <p:blipFill>
                      <a:blip r:embed="rId19"/>
                      <a:stretch>
                        <a:fillRect/>
                      </a:stretch>
                    </p:blipFill>
                    <p:spPr>
                      <a:xfrm>
                        <a:off x="9613585" y="3543621"/>
                        <a:ext cx="238125" cy="23939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8903972" y="3501711"/>
          <a:ext cx="219710" cy="239395"/>
        </p:xfrm>
        <a:graphic>
          <a:graphicData uri="http://schemas.openxmlformats.org/presentationml/2006/ole">
            <mc:AlternateContent xmlns:mc="http://schemas.openxmlformats.org/markup-compatibility/2006">
              <mc:Choice xmlns:v="urn:schemas-microsoft-com:vml" Requires="v">
                <p:oleObj spid="_x0000_s38" name="" r:id="rId20" imgW="152400" imgH="165100" progId="Equation.KSEE3">
                  <p:embed/>
                </p:oleObj>
              </mc:Choice>
              <mc:Fallback>
                <p:oleObj name="" r:id="rId20" imgW="152400" imgH="165100" progId="Equation.KSEE3">
                  <p:embed/>
                  <p:pic>
                    <p:nvPicPr>
                      <p:cNvPr id="0" name="图片 1024"/>
                      <p:cNvPicPr/>
                      <p:nvPr/>
                    </p:nvPicPr>
                    <p:blipFill>
                      <a:blip r:embed="rId21"/>
                      <a:stretch>
                        <a:fillRect/>
                      </a:stretch>
                    </p:blipFill>
                    <p:spPr>
                      <a:xfrm>
                        <a:off x="8903972" y="3501711"/>
                        <a:ext cx="219710" cy="239395"/>
                      </a:xfrm>
                      <a:prstGeom prst="rect">
                        <a:avLst/>
                      </a:prstGeom>
                    </p:spPr>
                  </p:pic>
                </p:oleObj>
              </mc:Fallback>
            </mc:AlternateContent>
          </a:graphicData>
        </a:graphic>
      </p:graphicFrame>
      <p:cxnSp>
        <p:nvCxnSpPr>
          <p:cNvPr id="56" name="直接连接符 55"/>
          <p:cNvCxnSpPr/>
          <p:nvPr/>
        </p:nvCxnSpPr>
        <p:spPr>
          <a:xfrm flipH="1">
            <a:off x="9219565" y="2593975"/>
            <a:ext cx="2454910" cy="10356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7" name="对象 56">
            <a:hlinkClick r:id="" action="ppaction://ole?verb="/>
          </p:cNvPr>
          <p:cNvGraphicFramePr>
            <a:graphicFrameLocks noChangeAspect="1"/>
          </p:cNvGraphicFramePr>
          <p:nvPr/>
        </p:nvGraphicFramePr>
        <p:xfrm>
          <a:off x="5201285" y="2475865"/>
          <a:ext cx="1923415" cy="413385"/>
        </p:xfrm>
        <a:graphic>
          <a:graphicData uri="http://schemas.openxmlformats.org/presentationml/2006/ole">
            <mc:AlternateContent xmlns:mc="http://schemas.openxmlformats.org/markup-compatibility/2006">
              <mc:Choice xmlns:v="urn:schemas-microsoft-com:vml" Requires="v">
                <p:oleObj spid="_x0000_s58" name="" r:id="rId22" imgW="952500" imgH="203200" progId="Equation.KSEE3">
                  <p:embed/>
                </p:oleObj>
              </mc:Choice>
              <mc:Fallback>
                <p:oleObj name="" r:id="rId22" imgW="952500" imgH="203200" progId="Equation.KSEE3">
                  <p:embed/>
                  <p:pic>
                    <p:nvPicPr>
                      <p:cNvPr id="0" name="图片 1024"/>
                      <p:cNvPicPr/>
                      <p:nvPr/>
                    </p:nvPicPr>
                    <p:blipFill>
                      <a:blip r:embed="rId23"/>
                      <a:stretch>
                        <a:fillRect/>
                      </a:stretch>
                    </p:blipFill>
                    <p:spPr>
                      <a:xfrm>
                        <a:off x="5201285" y="2475865"/>
                        <a:ext cx="1923415" cy="413385"/>
                      </a:xfrm>
                      <a:prstGeom prst="rect">
                        <a:avLst/>
                      </a:prstGeom>
                    </p:spPr>
                  </p:pic>
                </p:oleObj>
              </mc:Fallback>
            </mc:AlternateContent>
          </a:graphicData>
        </a:graphic>
      </p:graphicFrame>
      <p:graphicFrame>
        <p:nvGraphicFramePr>
          <p:cNvPr id="59" name="对象 58">
            <a:hlinkClick r:id="" action="ppaction://ole?verb="/>
          </p:cNvPr>
          <p:cNvGraphicFramePr>
            <a:graphicFrameLocks noChangeAspect="1"/>
          </p:cNvGraphicFramePr>
          <p:nvPr/>
        </p:nvGraphicFramePr>
        <p:xfrm>
          <a:off x="2040256" y="2993711"/>
          <a:ext cx="1410970" cy="608965"/>
        </p:xfrm>
        <a:graphic>
          <a:graphicData uri="http://schemas.openxmlformats.org/presentationml/2006/ole">
            <mc:AlternateContent xmlns:mc="http://schemas.openxmlformats.org/markup-compatibility/2006">
              <mc:Choice xmlns:v="urn:schemas-microsoft-com:vml" Requires="v">
                <p:oleObj spid="_x0000_s60" name="" r:id="rId24" imgW="977900" imgH="419100" progId="Equation.KSEE3">
                  <p:embed/>
                </p:oleObj>
              </mc:Choice>
              <mc:Fallback>
                <p:oleObj name="" r:id="rId24" imgW="977900" imgH="419100" progId="Equation.KSEE3">
                  <p:embed/>
                  <p:pic>
                    <p:nvPicPr>
                      <p:cNvPr id="0" name="图片 1024"/>
                      <p:cNvPicPr/>
                      <p:nvPr/>
                    </p:nvPicPr>
                    <p:blipFill>
                      <a:blip r:embed="rId25"/>
                      <a:stretch>
                        <a:fillRect/>
                      </a:stretch>
                    </p:blipFill>
                    <p:spPr>
                      <a:xfrm>
                        <a:off x="2040256" y="2993711"/>
                        <a:ext cx="1410970" cy="60896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08584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高</a:t>
            </a:r>
            <a:r>
              <a:rPr lang="en-US" altLang="zh-CN" sz="4000">
                <a:solidFill>
                  <a:schemeClr val="bg1"/>
                </a:solidFill>
                <a:latin typeface="宋体" panose="02010600030101010101" pitchFamily="2" charset="-122"/>
                <a:ea typeface="宋体" panose="02010600030101010101" pitchFamily="2" charset="-122"/>
              </a:rPr>
              <a:t>h</a:t>
            </a:r>
            <a:r>
              <a:rPr lang="zh-CN" altLang="en-US" sz="4000">
                <a:solidFill>
                  <a:schemeClr val="bg1"/>
                </a:solidFill>
                <a:latin typeface="宋体" panose="02010600030101010101" pitchFamily="2" charset="-122"/>
                <a:ea typeface="宋体" panose="02010600030101010101" pitchFamily="2" charset="-122"/>
              </a:rPr>
              <a:t>的球面</a:t>
            </a:r>
            <a:r>
              <a:rPr lang="zh-CN" altLang="en-US" sz="4000">
                <a:solidFill>
                  <a:schemeClr val="bg1"/>
                </a:solidFill>
                <a:latin typeface="宋体" panose="02010600030101010101" pitchFamily="2" charset="-122"/>
                <a:ea typeface="宋体" panose="02010600030101010101" pitchFamily="2" charset="-122"/>
              </a:rPr>
              <a:t>面积</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10" name="直接箭头连接符 9"/>
          <p:cNvCxnSpPr/>
          <p:nvPr/>
        </p:nvCxnSpPr>
        <p:spPr>
          <a:xfrm>
            <a:off x="8644255" y="3064510"/>
            <a:ext cx="2961640" cy="952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8644890" y="1252855"/>
            <a:ext cx="0" cy="18211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8" name="任意多边形 17"/>
          <p:cNvSpPr/>
          <p:nvPr/>
        </p:nvSpPr>
        <p:spPr>
          <a:xfrm>
            <a:off x="8654415" y="1807845"/>
            <a:ext cx="1447800" cy="1275715"/>
          </a:xfrm>
          <a:custGeom>
            <a:avLst/>
            <a:gdLst>
              <a:gd name="connisteX0" fmla="*/ 0 w 1448011"/>
              <a:gd name="connsiteY0" fmla="*/ 846 h 1275926"/>
              <a:gd name="connisteX1" fmla="*/ 86360 w 1448011"/>
              <a:gd name="connsiteY1" fmla="*/ 846 h 1275926"/>
              <a:gd name="connisteX2" fmla="*/ 172085 w 1448011"/>
              <a:gd name="connsiteY2" fmla="*/ 846 h 1275926"/>
              <a:gd name="connisteX3" fmla="*/ 248920 w 1448011"/>
              <a:gd name="connsiteY3" fmla="*/ 846 h 1275926"/>
              <a:gd name="connisteX4" fmla="*/ 316230 w 1448011"/>
              <a:gd name="connsiteY4" fmla="*/ 10371 h 1275926"/>
              <a:gd name="connisteX5" fmla="*/ 393065 w 1448011"/>
              <a:gd name="connsiteY5" fmla="*/ 30056 h 1275926"/>
              <a:gd name="connisteX6" fmla="*/ 469265 w 1448011"/>
              <a:gd name="connsiteY6" fmla="*/ 39581 h 1275926"/>
              <a:gd name="connisteX7" fmla="*/ 546100 w 1448011"/>
              <a:gd name="connsiteY7" fmla="*/ 68156 h 1275926"/>
              <a:gd name="connisteX8" fmla="*/ 613410 w 1448011"/>
              <a:gd name="connsiteY8" fmla="*/ 87206 h 1275926"/>
              <a:gd name="connisteX9" fmla="*/ 680085 w 1448011"/>
              <a:gd name="connsiteY9" fmla="*/ 115781 h 1275926"/>
              <a:gd name="connisteX10" fmla="*/ 756920 w 1448011"/>
              <a:gd name="connsiteY10" fmla="*/ 154516 h 1275926"/>
              <a:gd name="connisteX11" fmla="*/ 824230 w 1448011"/>
              <a:gd name="connsiteY11" fmla="*/ 183091 h 1275926"/>
              <a:gd name="connisteX12" fmla="*/ 891540 w 1448011"/>
              <a:gd name="connsiteY12" fmla="*/ 231351 h 1275926"/>
              <a:gd name="connisteX13" fmla="*/ 958215 w 1448011"/>
              <a:gd name="connsiteY13" fmla="*/ 269451 h 1275926"/>
              <a:gd name="connisteX14" fmla="*/ 1025525 w 1448011"/>
              <a:gd name="connsiteY14" fmla="*/ 326601 h 1275926"/>
              <a:gd name="connisteX15" fmla="*/ 1092835 w 1448011"/>
              <a:gd name="connsiteY15" fmla="*/ 384386 h 1275926"/>
              <a:gd name="connisteX16" fmla="*/ 1149985 w 1448011"/>
              <a:gd name="connsiteY16" fmla="*/ 451696 h 1275926"/>
              <a:gd name="connisteX17" fmla="*/ 1198245 w 1448011"/>
              <a:gd name="connsiteY17" fmla="*/ 518371 h 1275926"/>
              <a:gd name="connisteX18" fmla="*/ 1245870 w 1448011"/>
              <a:gd name="connsiteY18" fmla="*/ 585681 h 1275926"/>
              <a:gd name="connisteX19" fmla="*/ 1283970 w 1448011"/>
              <a:gd name="connsiteY19" fmla="*/ 652991 h 1275926"/>
              <a:gd name="connisteX20" fmla="*/ 1332230 w 1448011"/>
              <a:gd name="connsiteY20" fmla="*/ 719666 h 1275926"/>
              <a:gd name="connisteX21" fmla="*/ 1360805 w 1448011"/>
              <a:gd name="connsiteY21" fmla="*/ 796501 h 1275926"/>
              <a:gd name="connisteX22" fmla="*/ 1379855 w 1448011"/>
              <a:gd name="connsiteY22" fmla="*/ 863811 h 1275926"/>
              <a:gd name="connisteX23" fmla="*/ 1399540 w 1448011"/>
              <a:gd name="connsiteY23" fmla="*/ 930486 h 1275926"/>
              <a:gd name="connisteX24" fmla="*/ 1409065 w 1448011"/>
              <a:gd name="connsiteY24" fmla="*/ 997796 h 1275926"/>
              <a:gd name="connisteX25" fmla="*/ 1418590 w 1448011"/>
              <a:gd name="connsiteY25" fmla="*/ 1065106 h 1275926"/>
              <a:gd name="connisteX26" fmla="*/ 1437640 w 1448011"/>
              <a:gd name="connsiteY26" fmla="*/ 1131781 h 1275926"/>
              <a:gd name="connisteX27" fmla="*/ 1447165 w 1448011"/>
              <a:gd name="connsiteY27" fmla="*/ 1199091 h 1275926"/>
              <a:gd name="connisteX28" fmla="*/ 1447165 w 1448011"/>
              <a:gd name="connsiteY28" fmla="*/ 1275926 h 127592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Lst>
            <a:rect l="l" t="t" r="r" b="b"/>
            <a:pathLst>
              <a:path w="1448012" h="1275927">
                <a:moveTo>
                  <a:pt x="0" y="847"/>
                </a:moveTo>
                <a:cubicBezTo>
                  <a:pt x="15240" y="847"/>
                  <a:pt x="52070" y="847"/>
                  <a:pt x="86360" y="847"/>
                </a:cubicBezTo>
                <a:cubicBezTo>
                  <a:pt x="120650" y="847"/>
                  <a:pt x="139700" y="847"/>
                  <a:pt x="172085" y="847"/>
                </a:cubicBezTo>
                <a:cubicBezTo>
                  <a:pt x="204470" y="847"/>
                  <a:pt x="220345" y="-1058"/>
                  <a:pt x="248920" y="847"/>
                </a:cubicBezTo>
                <a:cubicBezTo>
                  <a:pt x="277495" y="2752"/>
                  <a:pt x="287655" y="4657"/>
                  <a:pt x="316230" y="10372"/>
                </a:cubicBezTo>
                <a:cubicBezTo>
                  <a:pt x="344805" y="16087"/>
                  <a:pt x="362585" y="24342"/>
                  <a:pt x="393065" y="30057"/>
                </a:cubicBezTo>
                <a:cubicBezTo>
                  <a:pt x="423545" y="35772"/>
                  <a:pt x="438785" y="31962"/>
                  <a:pt x="469265" y="39582"/>
                </a:cubicBezTo>
                <a:cubicBezTo>
                  <a:pt x="499745" y="47202"/>
                  <a:pt x="517525" y="58632"/>
                  <a:pt x="546100" y="68157"/>
                </a:cubicBezTo>
                <a:cubicBezTo>
                  <a:pt x="574675" y="77682"/>
                  <a:pt x="586740" y="77682"/>
                  <a:pt x="613410" y="87207"/>
                </a:cubicBezTo>
                <a:cubicBezTo>
                  <a:pt x="640080" y="96732"/>
                  <a:pt x="651510" y="102447"/>
                  <a:pt x="680085" y="115782"/>
                </a:cubicBezTo>
                <a:cubicBezTo>
                  <a:pt x="708660" y="129117"/>
                  <a:pt x="728345" y="141182"/>
                  <a:pt x="756920" y="154517"/>
                </a:cubicBezTo>
                <a:cubicBezTo>
                  <a:pt x="785495" y="167852"/>
                  <a:pt x="797560" y="167852"/>
                  <a:pt x="824230" y="183092"/>
                </a:cubicBezTo>
                <a:cubicBezTo>
                  <a:pt x="850900" y="198332"/>
                  <a:pt x="864870" y="214207"/>
                  <a:pt x="891540" y="231352"/>
                </a:cubicBezTo>
                <a:cubicBezTo>
                  <a:pt x="918210" y="248497"/>
                  <a:pt x="931545" y="250402"/>
                  <a:pt x="958215" y="269452"/>
                </a:cubicBezTo>
                <a:cubicBezTo>
                  <a:pt x="984885" y="288502"/>
                  <a:pt x="998855" y="303742"/>
                  <a:pt x="1025525" y="326602"/>
                </a:cubicBezTo>
                <a:cubicBezTo>
                  <a:pt x="1052195" y="349462"/>
                  <a:pt x="1068070" y="359622"/>
                  <a:pt x="1092835" y="384387"/>
                </a:cubicBezTo>
                <a:cubicBezTo>
                  <a:pt x="1117600" y="409152"/>
                  <a:pt x="1129030" y="425027"/>
                  <a:pt x="1149985" y="451697"/>
                </a:cubicBezTo>
                <a:cubicBezTo>
                  <a:pt x="1170940" y="478367"/>
                  <a:pt x="1179195" y="491702"/>
                  <a:pt x="1198245" y="518372"/>
                </a:cubicBezTo>
                <a:cubicBezTo>
                  <a:pt x="1217295" y="545042"/>
                  <a:pt x="1228725" y="559012"/>
                  <a:pt x="1245870" y="585682"/>
                </a:cubicBezTo>
                <a:cubicBezTo>
                  <a:pt x="1263015" y="612352"/>
                  <a:pt x="1266825" y="626322"/>
                  <a:pt x="1283970" y="652992"/>
                </a:cubicBezTo>
                <a:cubicBezTo>
                  <a:pt x="1301115" y="679662"/>
                  <a:pt x="1316990" y="691092"/>
                  <a:pt x="1332230" y="719667"/>
                </a:cubicBezTo>
                <a:cubicBezTo>
                  <a:pt x="1347470" y="748242"/>
                  <a:pt x="1351280" y="767927"/>
                  <a:pt x="1360805" y="796502"/>
                </a:cubicBezTo>
                <a:cubicBezTo>
                  <a:pt x="1370330" y="825077"/>
                  <a:pt x="1372235" y="837142"/>
                  <a:pt x="1379855" y="863812"/>
                </a:cubicBezTo>
                <a:cubicBezTo>
                  <a:pt x="1387475" y="890482"/>
                  <a:pt x="1393825" y="903817"/>
                  <a:pt x="1399540" y="930487"/>
                </a:cubicBezTo>
                <a:cubicBezTo>
                  <a:pt x="1405255" y="957157"/>
                  <a:pt x="1405255" y="971127"/>
                  <a:pt x="1409065" y="997797"/>
                </a:cubicBezTo>
                <a:cubicBezTo>
                  <a:pt x="1412875" y="1024467"/>
                  <a:pt x="1412875" y="1038437"/>
                  <a:pt x="1418590" y="1065107"/>
                </a:cubicBezTo>
                <a:cubicBezTo>
                  <a:pt x="1424305" y="1091777"/>
                  <a:pt x="1431925" y="1105112"/>
                  <a:pt x="1437640" y="1131782"/>
                </a:cubicBezTo>
                <a:cubicBezTo>
                  <a:pt x="1443355" y="1158452"/>
                  <a:pt x="1445260" y="1170517"/>
                  <a:pt x="1447165" y="1199092"/>
                </a:cubicBezTo>
                <a:cubicBezTo>
                  <a:pt x="1449070" y="1227667"/>
                  <a:pt x="1447165" y="1261957"/>
                  <a:pt x="1447165" y="127592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V="1">
            <a:off x="9574530" y="2028825"/>
            <a:ext cx="9525" cy="103568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r:id="" action="ppaction://ole?verb="/>
          </p:cNvPr>
          <p:cNvGraphicFramePr>
            <a:graphicFrameLocks noChangeAspect="1"/>
          </p:cNvGraphicFramePr>
          <p:nvPr/>
        </p:nvGraphicFramePr>
        <p:xfrm>
          <a:off x="9699625" y="1646555"/>
          <a:ext cx="1219200" cy="382270"/>
        </p:xfrm>
        <a:graphic>
          <a:graphicData uri="http://schemas.openxmlformats.org/presentationml/2006/ole">
            <mc:AlternateContent xmlns:mc="http://schemas.openxmlformats.org/markup-compatibility/2006">
              <mc:Choice xmlns:v="urn:schemas-microsoft-com:vml" Requires="v">
                <p:oleObj spid="_x0000_s1025" name="" r:id="rId1" imgW="850900" imgH="266700" progId="Equation.KSEE3">
                  <p:embed/>
                </p:oleObj>
              </mc:Choice>
              <mc:Fallback>
                <p:oleObj name="" r:id="rId1" imgW="850900" imgH="266700" progId="Equation.KSEE3">
                  <p:embed/>
                  <p:pic>
                    <p:nvPicPr>
                      <p:cNvPr id="0" name="图片 1024"/>
                      <p:cNvPicPr/>
                      <p:nvPr/>
                    </p:nvPicPr>
                    <p:blipFill>
                      <a:blip r:embed="rId2"/>
                      <a:stretch>
                        <a:fillRect/>
                      </a:stretch>
                    </p:blipFill>
                    <p:spPr>
                      <a:xfrm>
                        <a:off x="9699625" y="1646555"/>
                        <a:ext cx="1219200" cy="38227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10015855" y="3148013"/>
          <a:ext cx="218440" cy="236855"/>
        </p:xfrm>
        <a:graphic>
          <a:graphicData uri="http://schemas.openxmlformats.org/presentationml/2006/ole">
            <mc:AlternateContent xmlns:mc="http://schemas.openxmlformats.org/markup-compatibility/2006">
              <mc:Choice xmlns:v="urn:schemas-microsoft-com:vml" Requires="v">
                <p:oleObj spid="_x0000_s2" name="" r:id="rId3" imgW="152400" imgH="165100" progId="Equation.KSEE3">
                  <p:embed/>
                </p:oleObj>
              </mc:Choice>
              <mc:Fallback>
                <p:oleObj name="" r:id="rId3" imgW="152400" imgH="165100" progId="Equation.KSEE3">
                  <p:embed/>
                  <p:pic>
                    <p:nvPicPr>
                      <p:cNvPr id="0" name="图片 1024"/>
                      <p:cNvPicPr/>
                      <p:nvPr/>
                    </p:nvPicPr>
                    <p:blipFill>
                      <a:blip r:embed="rId4"/>
                      <a:stretch>
                        <a:fillRect/>
                      </a:stretch>
                    </p:blipFill>
                    <p:spPr>
                      <a:xfrm>
                        <a:off x="10015855" y="3148013"/>
                        <a:ext cx="218440" cy="23685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9189403" y="3113088"/>
          <a:ext cx="509905" cy="254635"/>
        </p:xfrm>
        <a:graphic>
          <a:graphicData uri="http://schemas.openxmlformats.org/presentationml/2006/ole">
            <mc:AlternateContent xmlns:mc="http://schemas.openxmlformats.org/markup-compatibility/2006">
              <mc:Choice xmlns:v="urn:schemas-microsoft-com:vml" Requires="v">
                <p:oleObj spid="_x0000_s23" name="" r:id="rId5" imgW="355600" imgH="177165" progId="Equation.KSEE3">
                  <p:embed/>
                </p:oleObj>
              </mc:Choice>
              <mc:Fallback>
                <p:oleObj name="" r:id="rId5" imgW="355600" imgH="177165" progId="Equation.KSEE3">
                  <p:embed/>
                  <p:pic>
                    <p:nvPicPr>
                      <p:cNvPr id="0" name="图片 1024"/>
                      <p:cNvPicPr/>
                      <p:nvPr/>
                    </p:nvPicPr>
                    <p:blipFill>
                      <a:blip r:embed="rId6"/>
                      <a:stretch>
                        <a:fillRect/>
                      </a:stretch>
                    </p:blipFill>
                    <p:spPr>
                      <a:xfrm>
                        <a:off x="9189403" y="3113088"/>
                        <a:ext cx="509905" cy="254635"/>
                      </a:xfrm>
                      <a:prstGeom prst="rect">
                        <a:avLst/>
                      </a:prstGeom>
                    </p:spPr>
                  </p:pic>
                </p:oleObj>
              </mc:Fallback>
            </mc:AlternateContent>
          </a:graphicData>
        </a:graphic>
      </p:graphicFrame>
      <p:sp>
        <p:nvSpPr>
          <p:cNvPr id="25" name="左弧形箭头 24"/>
          <p:cNvSpPr/>
          <p:nvPr/>
        </p:nvSpPr>
        <p:spPr>
          <a:xfrm>
            <a:off x="10312400" y="2920365"/>
            <a:ext cx="123825" cy="288290"/>
          </a:xfrm>
          <a:prstGeom prst="curvedRightArrow">
            <a:avLst/>
          </a:prstGeom>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aphicFrame>
        <p:nvGraphicFramePr>
          <p:cNvPr id="26" name="对象 25">
            <a:hlinkClick r:id="" action="ppaction://ole?verb="/>
          </p:cNvPr>
          <p:cNvGraphicFramePr>
            <a:graphicFrameLocks noChangeAspect="1"/>
          </p:cNvGraphicFramePr>
          <p:nvPr/>
        </p:nvGraphicFramePr>
        <p:xfrm>
          <a:off x="869950" y="1931035"/>
          <a:ext cx="2367915" cy="890905"/>
        </p:xfrm>
        <a:graphic>
          <a:graphicData uri="http://schemas.openxmlformats.org/presentationml/2006/ole">
            <mc:AlternateContent xmlns:mc="http://schemas.openxmlformats.org/markup-compatibility/2006">
              <mc:Choice xmlns:v="urn:schemas-microsoft-com:vml" Requires="v">
                <p:oleObj spid="_x0000_s27" name="" r:id="rId7" imgW="977900" imgH="482600" progId="Equation.KSEE3">
                  <p:embed/>
                </p:oleObj>
              </mc:Choice>
              <mc:Fallback>
                <p:oleObj name="" r:id="rId7" imgW="977900" imgH="482600" progId="Equation.KSEE3">
                  <p:embed/>
                  <p:pic>
                    <p:nvPicPr>
                      <p:cNvPr id="0" name="图片 1024"/>
                      <p:cNvPicPr/>
                      <p:nvPr/>
                    </p:nvPicPr>
                    <p:blipFill>
                      <a:blip r:embed="rId8"/>
                      <a:stretch>
                        <a:fillRect/>
                      </a:stretch>
                    </p:blipFill>
                    <p:spPr>
                      <a:xfrm>
                        <a:off x="869950" y="1931035"/>
                        <a:ext cx="2367915" cy="890905"/>
                      </a:xfrm>
                      <a:prstGeom prst="rect">
                        <a:avLst/>
                      </a:prstGeom>
                    </p:spPr>
                  </p:pic>
                </p:oleObj>
              </mc:Fallback>
            </mc:AlternateContent>
          </a:graphicData>
        </a:graphic>
      </p:graphicFrame>
      <p:sp>
        <p:nvSpPr>
          <p:cNvPr id="28" name="文本框 27"/>
          <p:cNvSpPr txBox="1"/>
          <p:nvPr/>
        </p:nvSpPr>
        <p:spPr>
          <a:xfrm>
            <a:off x="346075" y="1347470"/>
            <a:ext cx="4385945" cy="583565"/>
          </a:xfrm>
          <a:prstGeom prst="rect">
            <a:avLst/>
          </a:prstGeom>
          <a:noFill/>
        </p:spPr>
        <p:txBody>
          <a:bodyPr wrap="square" rtlCol="0" anchor="t">
            <a:spAutoFit/>
          </a:bodyPr>
          <a:p>
            <a:r>
              <a:rPr lang="zh-CN" altLang="en-US" sz="3200">
                <a:solidFill>
                  <a:schemeClr val="tx1"/>
                </a:solidFill>
                <a:latin typeface="宋体" panose="02010600030101010101" pitchFamily="2" charset="-122"/>
                <a:ea typeface="宋体" panose="02010600030101010101" pitchFamily="2" charset="-122"/>
                <a:sym typeface="+mn-ea"/>
              </a:rPr>
              <a:t>高</a:t>
            </a:r>
            <a:r>
              <a:rPr lang="en-US" altLang="zh-CN" sz="3200">
                <a:solidFill>
                  <a:schemeClr val="tx1"/>
                </a:solidFill>
                <a:latin typeface="宋体" panose="02010600030101010101" pitchFamily="2" charset="-122"/>
                <a:ea typeface="宋体" panose="02010600030101010101" pitchFamily="2" charset="-122"/>
                <a:sym typeface="+mn-ea"/>
              </a:rPr>
              <a:t>h</a:t>
            </a:r>
            <a:r>
              <a:rPr lang="zh-CN" altLang="en-US" sz="3200">
                <a:solidFill>
                  <a:schemeClr val="tx1"/>
                </a:solidFill>
                <a:latin typeface="宋体" panose="02010600030101010101" pitchFamily="2" charset="-122"/>
                <a:ea typeface="宋体" panose="02010600030101010101" pitchFamily="2" charset="-122"/>
                <a:sym typeface="+mn-ea"/>
              </a:rPr>
              <a:t>的球面面积公式</a:t>
            </a:r>
            <a:endParaRPr lang="zh-CN" altLang="en-US" sz="3200">
              <a:solidFill>
                <a:schemeClr val="tx1"/>
              </a:solidFill>
              <a:latin typeface="宋体" panose="02010600030101010101" pitchFamily="2" charset="-122"/>
              <a:ea typeface="宋体" panose="02010600030101010101" pitchFamily="2" charset="-122"/>
              <a:sym typeface="+mn-ea"/>
            </a:endParaRPr>
          </a:p>
        </p:txBody>
      </p:sp>
      <p:graphicFrame>
        <p:nvGraphicFramePr>
          <p:cNvPr id="29" name="对象 28">
            <a:hlinkClick r:id="" action="ppaction://ole?verb="/>
          </p:cNvPr>
          <p:cNvGraphicFramePr>
            <a:graphicFrameLocks noChangeAspect="1"/>
          </p:cNvGraphicFramePr>
          <p:nvPr/>
        </p:nvGraphicFramePr>
        <p:xfrm>
          <a:off x="3944620" y="2245995"/>
          <a:ext cx="1490980" cy="371475"/>
        </p:xfrm>
        <a:graphic>
          <a:graphicData uri="http://schemas.openxmlformats.org/presentationml/2006/ole">
            <mc:AlternateContent xmlns:mc="http://schemas.openxmlformats.org/markup-compatibility/2006">
              <mc:Choice xmlns:v="urn:schemas-microsoft-com:vml" Requires="v">
                <p:oleObj spid="_x0000_s30" name="" r:id="rId9" imgW="711200" imgH="177165" progId="Equation.KSEE3">
                  <p:embed/>
                </p:oleObj>
              </mc:Choice>
              <mc:Fallback>
                <p:oleObj name="" r:id="rId9" imgW="711200" imgH="177165" progId="Equation.KSEE3">
                  <p:embed/>
                  <p:pic>
                    <p:nvPicPr>
                      <p:cNvPr id="0" name="图片 1024"/>
                      <p:cNvPicPr/>
                      <p:nvPr/>
                    </p:nvPicPr>
                    <p:blipFill>
                      <a:blip r:embed="rId10"/>
                      <a:stretch>
                        <a:fillRect/>
                      </a:stretch>
                    </p:blipFill>
                    <p:spPr>
                      <a:xfrm>
                        <a:off x="3944620" y="2245995"/>
                        <a:ext cx="1490980" cy="371475"/>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3929380" y="3018790"/>
          <a:ext cx="1522095" cy="443230"/>
        </p:xfrm>
        <a:graphic>
          <a:graphicData uri="http://schemas.openxmlformats.org/presentationml/2006/ole">
            <mc:AlternateContent xmlns:mc="http://schemas.openxmlformats.org/markup-compatibility/2006">
              <mc:Choice xmlns:v="urn:schemas-microsoft-com:vml" Requires="v">
                <p:oleObj spid="_x0000_s32" name="" r:id="rId11" imgW="698500" imgH="203200" progId="Equation.KSEE3">
                  <p:embed/>
                </p:oleObj>
              </mc:Choice>
              <mc:Fallback>
                <p:oleObj name="" r:id="rId11" imgW="698500" imgH="203200" progId="Equation.KSEE3">
                  <p:embed/>
                  <p:pic>
                    <p:nvPicPr>
                      <p:cNvPr id="0" name="图片 1024"/>
                      <p:cNvPicPr/>
                      <p:nvPr/>
                    </p:nvPicPr>
                    <p:blipFill>
                      <a:blip r:embed="rId12"/>
                      <a:stretch>
                        <a:fillRect/>
                      </a:stretch>
                    </p:blipFill>
                    <p:spPr>
                      <a:xfrm>
                        <a:off x="3929380" y="3018790"/>
                        <a:ext cx="1522095" cy="443230"/>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6212840" y="2249170"/>
          <a:ext cx="1266825" cy="368300"/>
        </p:xfrm>
        <a:graphic>
          <a:graphicData uri="http://schemas.openxmlformats.org/presentationml/2006/ole">
            <mc:AlternateContent xmlns:mc="http://schemas.openxmlformats.org/markup-compatibility/2006">
              <mc:Choice xmlns:v="urn:schemas-microsoft-com:vml" Requires="v">
                <p:oleObj spid="_x0000_s34" name="" r:id="rId13" imgW="609600" imgH="177165" progId="Equation.KSEE3">
                  <p:embed/>
                </p:oleObj>
              </mc:Choice>
              <mc:Fallback>
                <p:oleObj name="" r:id="rId13" imgW="609600" imgH="177165" progId="Equation.KSEE3">
                  <p:embed/>
                  <p:pic>
                    <p:nvPicPr>
                      <p:cNvPr id="0" name="图片 1024"/>
                      <p:cNvPicPr/>
                      <p:nvPr/>
                    </p:nvPicPr>
                    <p:blipFill>
                      <a:blip r:embed="rId14"/>
                      <a:stretch>
                        <a:fillRect/>
                      </a:stretch>
                    </p:blipFill>
                    <p:spPr>
                      <a:xfrm>
                        <a:off x="6212840" y="2249170"/>
                        <a:ext cx="1266825" cy="368300"/>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1623695" y="2886075"/>
          <a:ext cx="1993900" cy="884555"/>
        </p:xfrm>
        <a:graphic>
          <a:graphicData uri="http://schemas.openxmlformats.org/presentationml/2006/ole">
            <mc:AlternateContent xmlns:mc="http://schemas.openxmlformats.org/markup-compatibility/2006">
              <mc:Choice xmlns:v="urn:schemas-microsoft-com:vml" Requires="v">
                <p:oleObj spid="_x0000_s36" name="" r:id="rId15" imgW="1117600" imgH="495300" progId="Equation.KSEE3">
                  <p:embed/>
                </p:oleObj>
              </mc:Choice>
              <mc:Fallback>
                <p:oleObj name="" r:id="rId15" imgW="1117600" imgH="495300" progId="Equation.KSEE3">
                  <p:embed/>
                  <p:pic>
                    <p:nvPicPr>
                      <p:cNvPr id="0" name="图片 1024"/>
                      <p:cNvPicPr/>
                      <p:nvPr/>
                    </p:nvPicPr>
                    <p:blipFill>
                      <a:blip r:embed="rId16"/>
                      <a:stretch>
                        <a:fillRect/>
                      </a:stretch>
                    </p:blipFill>
                    <p:spPr>
                      <a:xfrm>
                        <a:off x="1623695" y="2886075"/>
                        <a:ext cx="1993900" cy="88455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6188710" y="3039745"/>
          <a:ext cx="1891665" cy="443230"/>
        </p:xfrm>
        <a:graphic>
          <a:graphicData uri="http://schemas.openxmlformats.org/presentationml/2006/ole">
            <mc:AlternateContent xmlns:mc="http://schemas.openxmlformats.org/markup-compatibility/2006">
              <mc:Choice xmlns:v="urn:schemas-microsoft-com:vml" Requires="v">
                <p:oleObj spid="_x0000_s38" name="" r:id="rId17" imgW="977900" imgH="228600" progId="Equation.KSEE3">
                  <p:embed/>
                </p:oleObj>
              </mc:Choice>
              <mc:Fallback>
                <p:oleObj name="" r:id="rId17" imgW="977900" imgH="228600" progId="Equation.KSEE3">
                  <p:embed/>
                  <p:pic>
                    <p:nvPicPr>
                      <p:cNvPr id="0" name="图片 1024"/>
                      <p:cNvPicPr/>
                      <p:nvPr/>
                    </p:nvPicPr>
                    <p:blipFill>
                      <a:blip r:embed="rId18"/>
                      <a:stretch>
                        <a:fillRect/>
                      </a:stretch>
                    </p:blipFill>
                    <p:spPr>
                      <a:xfrm>
                        <a:off x="6188710" y="3039745"/>
                        <a:ext cx="1891665" cy="443230"/>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1625600" y="3784600"/>
          <a:ext cx="2242185" cy="775970"/>
        </p:xfrm>
        <a:graphic>
          <a:graphicData uri="http://schemas.openxmlformats.org/presentationml/2006/ole">
            <mc:AlternateContent xmlns:mc="http://schemas.openxmlformats.org/markup-compatibility/2006">
              <mc:Choice xmlns:v="urn:schemas-microsoft-com:vml" Requires="v">
                <p:oleObj spid="_x0000_s40" name="" r:id="rId19" imgW="1028700" imgH="355600" progId="Equation.KSEE3">
                  <p:embed/>
                </p:oleObj>
              </mc:Choice>
              <mc:Fallback>
                <p:oleObj name="" r:id="rId19" imgW="1028700" imgH="355600" progId="Equation.KSEE3">
                  <p:embed/>
                  <p:pic>
                    <p:nvPicPr>
                      <p:cNvPr id="0" name="图片 1024"/>
                      <p:cNvPicPr/>
                      <p:nvPr/>
                    </p:nvPicPr>
                    <p:blipFill>
                      <a:blip r:embed="rId20"/>
                      <a:stretch>
                        <a:fillRect/>
                      </a:stretch>
                    </p:blipFill>
                    <p:spPr>
                      <a:xfrm>
                        <a:off x="1625600" y="3784600"/>
                        <a:ext cx="2242185" cy="77597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1588453" y="4683443"/>
          <a:ext cx="3627120" cy="860425"/>
        </p:xfrm>
        <a:graphic>
          <a:graphicData uri="http://schemas.openxmlformats.org/presentationml/2006/ole">
            <mc:AlternateContent xmlns:mc="http://schemas.openxmlformats.org/markup-compatibility/2006">
              <mc:Choice xmlns:v="urn:schemas-microsoft-com:vml" Requires="v">
                <p:oleObj spid="_x0000_s42" name="" r:id="rId21" imgW="1663700" imgH="393700" progId="Equation.KSEE3">
                  <p:embed/>
                </p:oleObj>
              </mc:Choice>
              <mc:Fallback>
                <p:oleObj name="" r:id="rId21" imgW="1663700" imgH="393700" progId="Equation.KSEE3">
                  <p:embed/>
                  <p:pic>
                    <p:nvPicPr>
                      <p:cNvPr id="0" name="图片 1024"/>
                      <p:cNvPicPr/>
                      <p:nvPr/>
                    </p:nvPicPr>
                    <p:blipFill>
                      <a:blip r:embed="rId22"/>
                      <a:stretch>
                        <a:fillRect/>
                      </a:stretch>
                    </p:blipFill>
                    <p:spPr>
                      <a:xfrm>
                        <a:off x="1588453" y="4683443"/>
                        <a:ext cx="3627120" cy="8604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5" name="任意多边形 4"/>
          <p:cNvSpPr/>
          <p:nvPr/>
        </p:nvSpPr>
        <p:spPr>
          <a:xfrm>
            <a:off x="8374380" y="2035175"/>
            <a:ext cx="1468120" cy="2243455"/>
          </a:xfrm>
          <a:custGeom>
            <a:avLst/>
            <a:gdLst>
              <a:gd name="connisteX0" fmla="*/ 69003 w 2752513"/>
              <a:gd name="connsiteY0" fmla="*/ 0 h 2520950"/>
              <a:gd name="connisteX1" fmla="*/ 49318 w 2752513"/>
              <a:gd name="connsiteY1" fmla="*/ 67310 h 2520950"/>
              <a:gd name="connisteX2" fmla="*/ 39793 w 2752513"/>
              <a:gd name="connsiteY2" fmla="*/ 153670 h 2520950"/>
              <a:gd name="connisteX3" fmla="*/ 20743 w 2752513"/>
              <a:gd name="connsiteY3" fmla="*/ 240030 h 2520950"/>
              <a:gd name="connisteX4" fmla="*/ 20743 w 2752513"/>
              <a:gd name="connsiteY4" fmla="*/ 316865 h 2520950"/>
              <a:gd name="connisteX5" fmla="*/ 1693 w 2752513"/>
              <a:gd name="connsiteY5" fmla="*/ 393065 h 2520950"/>
              <a:gd name="connisteX6" fmla="*/ 1693 w 2752513"/>
              <a:gd name="connsiteY6" fmla="*/ 460375 h 2520950"/>
              <a:gd name="connisteX7" fmla="*/ 1693 w 2752513"/>
              <a:gd name="connsiteY7" fmla="*/ 546735 h 2520950"/>
              <a:gd name="connisteX8" fmla="*/ 1693 w 2752513"/>
              <a:gd name="connsiteY8" fmla="*/ 623570 h 2520950"/>
              <a:gd name="connisteX9" fmla="*/ 11218 w 2752513"/>
              <a:gd name="connsiteY9" fmla="*/ 699770 h 2520950"/>
              <a:gd name="connisteX10" fmla="*/ 20743 w 2752513"/>
              <a:gd name="connsiteY10" fmla="*/ 767080 h 2520950"/>
              <a:gd name="connisteX11" fmla="*/ 30268 w 2752513"/>
              <a:gd name="connsiteY11" fmla="*/ 843915 h 2520950"/>
              <a:gd name="connisteX12" fmla="*/ 49318 w 2752513"/>
              <a:gd name="connsiteY12" fmla="*/ 920115 h 2520950"/>
              <a:gd name="connisteX13" fmla="*/ 69003 w 2752513"/>
              <a:gd name="connsiteY13" fmla="*/ 996950 h 2520950"/>
              <a:gd name="connisteX14" fmla="*/ 88053 w 2752513"/>
              <a:gd name="connsiteY14" fmla="*/ 1064260 h 2520950"/>
              <a:gd name="connisteX15" fmla="*/ 116628 w 2752513"/>
              <a:gd name="connsiteY15" fmla="*/ 1150620 h 2520950"/>
              <a:gd name="connisteX16" fmla="*/ 164888 w 2752513"/>
              <a:gd name="connsiteY16" fmla="*/ 1226820 h 2520950"/>
              <a:gd name="connisteX17" fmla="*/ 193463 w 2752513"/>
              <a:gd name="connsiteY17" fmla="*/ 1294130 h 2520950"/>
              <a:gd name="connisteX18" fmla="*/ 250613 w 2752513"/>
              <a:gd name="connsiteY18" fmla="*/ 1370965 h 2520950"/>
              <a:gd name="connisteX19" fmla="*/ 298873 w 2752513"/>
              <a:gd name="connsiteY19" fmla="*/ 1447800 h 2520950"/>
              <a:gd name="connisteX20" fmla="*/ 366183 w 2752513"/>
              <a:gd name="connsiteY20" fmla="*/ 1524000 h 2520950"/>
              <a:gd name="connisteX21" fmla="*/ 423333 w 2752513"/>
              <a:gd name="connsiteY21" fmla="*/ 1591310 h 2520950"/>
              <a:gd name="connisteX22" fmla="*/ 481118 w 2752513"/>
              <a:gd name="connsiteY22" fmla="*/ 1658620 h 2520950"/>
              <a:gd name="connisteX23" fmla="*/ 547793 w 2752513"/>
              <a:gd name="connsiteY23" fmla="*/ 1725295 h 2520950"/>
              <a:gd name="connisteX24" fmla="*/ 634153 w 2752513"/>
              <a:gd name="connsiteY24" fmla="*/ 1802130 h 2520950"/>
              <a:gd name="connisteX25" fmla="*/ 710988 w 2752513"/>
              <a:gd name="connsiteY25" fmla="*/ 1869440 h 2520950"/>
              <a:gd name="connisteX26" fmla="*/ 797348 w 2752513"/>
              <a:gd name="connsiteY26" fmla="*/ 1926590 h 2520950"/>
              <a:gd name="connisteX27" fmla="*/ 883708 w 2752513"/>
              <a:gd name="connsiteY27" fmla="*/ 1984375 h 2520950"/>
              <a:gd name="connisteX28" fmla="*/ 959908 w 2752513"/>
              <a:gd name="connsiteY28" fmla="*/ 2022475 h 2520950"/>
              <a:gd name="connisteX29" fmla="*/ 1055793 w 2752513"/>
              <a:gd name="connsiteY29" fmla="*/ 2070735 h 2520950"/>
              <a:gd name="connisteX30" fmla="*/ 1132628 w 2752513"/>
              <a:gd name="connsiteY30" fmla="*/ 2118360 h 2520950"/>
              <a:gd name="connisteX31" fmla="*/ 1228513 w 2752513"/>
              <a:gd name="connsiteY31" fmla="*/ 2147570 h 2520950"/>
              <a:gd name="connisteX32" fmla="*/ 1305348 w 2752513"/>
              <a:gd name="connsiteY32" fmla="*/ 2176145 h 2520950"/>
              <a:gd name="connisteX33" fmla="*/ 1382183 w 2752513"/>
              <a:gd name="connsiteY33" fmla="*/ 2195195 h 2520950"/>
              <a:gd name="connisteX34" fmla="*/ 1448858 w 2752513"/>
              <a:gd name="connsiteY34" fmla="*/ 2223770 h 2520950"/>
              <a:gd name="connisteX35" fmla="*/ 1544743 w 2752513"/>
              <a:gd name="connsiteY35" fmla="*/ 2252980 h 2520950"/>
              <a:gd name="connisteX36" fmla="*/ 1669203 w 2752513"/>
              <a:gd name="connsiteY36" fmla="*/ 2300605 h 2520950"/>
              <a:gd name="connisteX37" fmla="*/ 1736513 w 2752513"/>
              <a:gd name="connsiteY37" fmla="*/ 2319655 h 2520950"/>
              <a:gd name="connisteX38" fmla="*/ 1803823 w 2752513"/>
              <a:gd name="connsiteY38" fmla="*/ 2338705 h 2520950"/>
              <a:gd name="connisteX39" fmla="*/ 1918758 w 2752513"/>
              <a:gd name="connsiteY39" fmla="*/ 2358390 h 2520950"/>
              <a:gd name="connisteX40" fmla="*/ 1985433 w 2752513"/>
              <a:gd name="connsiteY40" fmla="*/ 2367915 h 2520950"/>
              <a:gd name="connisteX41" fmla="*/ 2052743 w 2752513"/>
              <a:gd name="connsiteY41" fmla="*/ 2386965 h 2520950"/>
              <a:gd name="connisteX42" fmla="*/ 2167678 w 2752513"/>
              <a:gd name="connsiteY42" fmla="*/ 2415540 h 2520950"/>
              <a:gd name="connisteX43" fmla="*/ 2292138 w 2752513"/>
              <a:gd name="connsiteY43" fmla="*/ 2434590 h 2520950"/>
              <a:gd name="connisteX44" fmla="*/ 2407708 w 2752513"/>
              <a:gd name="connsiteY44" fmla="*/ 2463800 h 2520950"/>
              <a:gd name="connisteX45" fmla="*/ 2513118 w 2752513"/>
              <a:gd name="connsiteY45" fmla="*/ 2473325 h 2520950"/>
              <a:gd name="connisteX46" fmla="*/ 2618528 w 2752513"/>
              <a:gd name="connsiteY46" fmla="*/ 2501900 h 2520950"/>
              <a:gd name="connisteX47" fmla="*/ 2685203 w 2752513"/>
              <a:gd name="connsiteY47" fmla="*/ 2511425 h 2520950"/>
              <a:gd name="connisteX48" fmla="*/ 2752513 w 2752513"/>
              <a:gd name="connsiteY48" fmla="*/ 2520950 h 25209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2752513" h="2520950">
                <a:moveTo>
                  <a:pt x="69003" y="0"/>
                </a:moveTo>
                <a:cubicBezTo>
                  <a:pt x="65193" y="11430"/>
                  <a:pt x="55033" y="36830"/>
                  <a:pt x="49318" y="67310"/>
                </a:cubicBezTo>
                <a:cubicBezTo>
                  <a:pt x="43603" y="97790"/>
                  <a:pt x="45508" y="119380"/>
                  <a:pt x="39793" y="153670"/>
                </a:cubicBezTo>
                <a:cubicBezTo>
                  <a:pt x="34078" y="187960"/>
                  <a:pt x="24553" y="207645"/>
                  <a:pt x="20743" y="240030"/>
                </a:cubicBezTo>
                <a:cubicBezTo>
                  <a:pt x="16933" y="272415"/>
                  <a:pt x="24553" y="286385"/>
                  <a:pt x="20743" y="316865"/>
                </a:cubicBezTo>
                <a:cubicBezTo>
                  <a:pt x="16933" y="347345"/>
                  <a:pt x="5503" y="364490"/>
                  <a:pt x="1693" y="393065"/>
                </a:cubicBezTo>
                <a:cubicBezTo>
                  <a:pt x="-2117" y="421640"/>
                  <a:pt x="1693" y="429895"/>
                  <a:pt x="1693" y="460375"/>
                </a:cubicBezTo>
                <a:cubicBezTo>
                  <a:pt x="1693" y="490855"/>
                  <a:pt x="1693" y="514350"/>
                  <a:pt x="1693" y="546735"/>
                </a:cubicBezTo>
                <a:cubicBezTo>
                  <a:pt x="1693" y="579120"/>
                  <a:pt x="-212" y="593090"/>
                  <a:pt x="1693" y="623570"/>
                </a:cubicBezTo>
                <a:cubicBezTo>
                  <a:pt x="3598" y="654050"/>
                  <a:pt x="7408" y="671195"/>
                  <a:pt x="11218" y="699770"/>
                </a:cubicBezTo>
                <a:cubicBezTo>
                  <a:pt x="15028" y="728345"/>
                  <a:pt x="16933" y="738505"/>
                  <a:pt x="20743" y="767080"/>
                </a:cubicBezTo>
                <a:cubicBezTo>
                  <a:pt x="24553" y="795655"/>
                  <a:pt x="24553" y="813435"/>
                  <a:pt x="30268" y="843915"/>
                </a:cubicBezTo>
                <a:cubicBezTo>
                  <a:pt x="35983" y="874395"/>
                  <a:pt x="41698" y="889635"/>
                  <a:pt x="49318" y="920115"/>
                </a:cubicBezTo>
                <a:cubicBezTo>
                  <a:pt x="56938" y="950595"/>
                  <a:pt x="61383" y="968375"/>
                  <a:pt x="69003" y="996950"/>
                </a:cubicBezTo>
                <a:cubicBezTo>
                  <a:pt x="76623" y="1025525"/>
                  <a:pt x="78528" y="1033780"/>
                  <a:pt x="88053" y="1064260"/>
                </a:cubicBezTo>
                <a:cubicBezTo>
                  <a:pt x="97578" y="1094740"/>
                  <a:pt x="101388" y="1118235"/>
                  <a:pt x="116628" y="1150620"/>
                </a:cubicBezTo>
                <a:cubicBezTo>
                  <a:pt x="131868" y="1183005"/>
                  <a:pt x="149648" y="1198245"/>
                  <a:pt x="164888" y="1226820"/>
                </a:cubicBezTo>
                <a:cubicBezTo>
                  <a:pt x="180128" y="1255395"/>
                  <a:pt x="176318" y="1265555"/>
                  <a:pt x="193463" y="1294130"/>
                </a:cubicBezTo>
                <a:cubicBezTo>
                  <a:pt x="210608" y="1322705"/>
                  <a:pt x="229658" y="1340485"/>
                  <a:pt x="250613" y="1370965"/>
                </a:cubicBezTo>
                <a:cubicBezTo>
                  <a:pt x="271568" y="1401445"/>
                  <a:pt x="276013" y="1417320"/>
                  <a:pt x="298873" y="1447800"/>
                </a:cubicBezTo>
                <a:cubicBezTo>
                  <a:pt x="321733" y="1478280"/>
                  <a:pt x="341418" y="1495425"/>
                  <a:pt x="366183" y="1524000"/>
                </a:cubicBezTo>
                <a:cubicBezTo>
                  <a:pt x="390948" y="1552575"/>
                  <a:pt x="400473" y="1564640"/>
                  <a:pt x="423333" y="1591310"/>
                </a:cubicBezTo>
                <a:cubicBezTo>
                  <a:pt x="446193" y="1617980"/>
                  <a:pt x="456353" y="1631950"/>
                  <a:pt x="481118" y="1658620"/>
                </a:cubicBezTo>
                <a:cubicBezTo>
                  <a:pt x="505883" y="1685290"/>
                  <a:pt x="517313" y="1696720"/>
                  <a:pt x="547793" y="1725295"/>
                </a:cubicBezTo>
                <a:cubicBezTo>
                  <a:pt x="578273" y="1753870"/>
                  <a:pt x="601768" y="1773555"/>
                  <a:pt x="634153" y="1802130"/>
                </a:cubicBezTo>
                <a:cubicBezTo>
                  <a:pt x="666538" y="1830705"/>
                  <a:pt x="678603" y="1844675"/>
                  <a:pt x="710988" y="1869440"/>
                </a:cubicBezTo>
                <a:cubicBezTo>
                  <a:pt x="743373" y="1894205"/>
                  <a:pt x="763058" y="1903730"/>
                  <a:pt x="797348" y="1926590"/>
                </a:cubicBezTo>
                <a:cubicBezTo>
                  <a:pt x="831638" y="1949450"/>
                  <a:pt x="851323" y="1965325"/>
                  <a:pt x="883708" y="1984375"/>
                </a:cubicBezTo>
                <a:cubicBezTo>
                  <a:pt x="916093" y="2003425"/>
                  <a:pt x="925618" y="2005330"/>
                  <a:pt x="959908" y="2022475"/>
                </a:cubicBezTo>
                <a:cubicBezTo>
                  <a:pt x="994198" y="2039620"/>
                  <a:pt x="1021503" y="2051685"/>
                  <a:pt x="1055793" y="2070735"/>
                </a:cubicBezTo>
                <a:cubicBezTo>
                  <a:pt x="1090083" y="2089785"/>
                  <a:pt x="1098338" y="2103120"/>
                  <a:pt x="1132628" y="2118360"/>
                </a:cubicBezTo>
                <a:cubicBezTo>
                  <a:pt x="1166918" y="2133600"/>
                  <a:pt x="1194223" y="2136140"/>
                  <a:pt x="1228513" y="2147570"/>
                </a:cubicBezTo>
                <a:cubicBezTo>
                  <a:pt x="1262803" y="2159000"/>
                  <a:pt x="1274868" y="2166620"/>
                  <a:pt x="1305348" y="2176145"/>
                </a:cubicBezTo>
                <a:cubicBezTo>
                  <a:pt x="1335828" y="2185670"/>
                  <a:pt x="1353608" y="2185670"/>
                  <a:pt x="1382183" y="2195195"/>
                </a:cubicBezTo>
                <a:cubicBezTo>
                  <a:pt x="1410758" y="2204720"/>
                  <a:pt x="1416473" y="2212340"/>
                  <a:pt x="1448858" y="2223770"/>
                </a:cubicBezTo>
                <a:cubicBezTo>
                  <a:pt x="1481243" y="2235200"/>
                  <a:pt x="1500928" y="2237740"/>
                  <a:pt x="1544743" y="2252980"/>
                </a:cubicBezTo>
                <a:cubicBezTo>
                  <a:pt x="1588558" y="2268220"/>
                  <a:pt x="1631103" y="2287270"/>
                  <a:pt x="1669203" y="2300605"/>
                </a:cubicBezTo>
                <a:cubicBezTo>
                  <a:pt x="1707303" y="2313940"/>
                  <a:pt x="1709843" y="2312035"/>
                  <a:pt x="1736513" y="2319655"/>
                </a:cubicBezTo>
                <a:cubicBezTo>
                  <a:pt x="1763183" y="2327275"/>
                  <a:pt x="1767628" y="2331085"/>
                  <a:pt x="1803823" y="2338705"/>
                </a:cubicBezTo>
                <a:cubicBezTo>
                  <a:pt x="1840018" y="2346325"/>
                  <a:pt x="1882563" y="2352675"/>
                  <a:pt x="1918758" y="2358390"/>
                </a:cubicBezTo>
                <a:cubicBezTo>
                  <a:pt x="1954953" y="2364105"/>
                  <a:pt x="1958763" y="2362200"/>
                  <a:pt x="1985433" y="2367915"/>
                </a:cubicBezTo>
                <a:cubicBezTo>
                  <a:pt x="2012103" y="2373630"/>
                  <a:pt x="2016548" y="2377440"/>
                  <a:pt x="2052743" y="2386965"/>
                </a:cubicBezTo>
                <a:cubicBezTo>
                  <a:pt x="2088938" y="2396490"/>
                  <a:pt x="2120053" y="2406015"/>
                  <a:pt x="2167678" y="2415540"/>
                </a:cubicBezTo>
                <a:cubicBezTo>
                  <a:pt x="2215303" y="2425065"/>
                  <a:pt x="2243878" y="2425065"/>
                  <a:pt x="2292138" y="2434590"/>
                </a:cubicBezTo>
                <a:cubicBezTo>
                  <a:pt x="2340398" y="2444115"/>
                  <a:pt x="2363258" y="2456180"/>
                  <a:pt x="2407708" y="2463800"/>
                </a:cubicBezTo>
                <a:cubicBezTo>
                  <a:pt x="2452158" y="2471420"/>
                  <a:pt x="2471208" y="2465705"/>
                  <a:pt x="2513118" y="2473325"/>
                </a:cubicBezTo>
                <a:cubicBezTo>
                  <a:pt x="2555028" y="2480945"/>
                  <a:pt x="2584238" y="2494280"/>
                  <a:pt x="2618528" y="2501900"/>
                </a:cubicBezTo>
                <a:cubicBezTo>
                  <a:pt x="2652818" y="2509520"/>
                  <a:pt x="2658533" y="2507615"/>
                  <a:pt x="2685203" y="2511425"/>
                </a:cubicBezTo>
                <a:cubicBezTo>
                  <a:pt x="2711873" y="2515235"/>
                  <a:pt x="2740448" y="2519045"/>
                  <a:pt x="2752513" y="25209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H="1">
            <a:off x="8472170" y="1217295"/>
            <a:ext cx="3392805" cy="2511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flipV="1">
            <a:off x="11348085" y="15436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10526395" y="21399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对象 19">
            <a:hlinkClick r:id="" action="ppaction://ole?verb="/>
          </p:cNvPr>
          <p:cNvGraphicFramePr>
            <a:graphicFrameLocks noChangeAspect="1"/>
          </p:cNvGraphicFramePr>
          <p:nvPr/>
        </p:nvGraphicFramePr>
        <p:xfrm>
          <a:off x="9736457" y="4819969"/>
          <a:ext cx="1880870" cy="313055"/>
        </p:xfrm>
        <a:graphic>
          <a:graphicData uri="http://schemas.openxmlformats.org/presentationml/2006/ole">
            <mc:AlternateContent xmlns:mc="http://schemas.openxmlformats.org/markup-compatibility/2006">
              <mc:Choice xmlns:v="urn:schemas-microsoft-com:vml" Requires="v">
                <p:oleObj spid="_x0000_s21" name="" r:id="rId1" imgW="1308100" imgH="215900" progId="Equation.KSEE3">
                  <p:embed/>
                </p:oleObj>
              </mc:Choice>
              <mc:Fallback>
                <p:oleObj name="" r:id="rId1" imgW="1308100" imgH="215900" progId="Equation.KSEE3">
                  <p:embed/>
                  <p:pic>
                    <p:nvPicPr>
                      <p:cNvPr id="0" name="图片 1024"/>
                      <p:cNvPicPr/>
                      <p:nvPr/>
                    </p:nvPicPr>
                    <p:blipFill>
                      <a:blip r:embed="rId2"/>
                      <a:stretch>
                        <a:fillRect/>
                      </a:stretch>
                    </p:blipFill>
                    <p:spPr>
                      <a:xfrm>
                        <a:off x="9736457" y="4819969"/>
                        <a:ext cx="1880870" cy="313055"/>
                      </a:xfrm>
                      <a:prstGeom prst="rect">
                        <a:avLst/>
                      </a:prstGeom>
                    </p:spPr>
                  </p:pic>
                </p:oleObj>
              </mc:Fallback>
            </mc:AlternateContent>
          </a:graphicData>
        </a:graphic>
      </p:graphicFrame>
      <p:cxnSp>
        <p:nvCxnSpPr>
          <p:cNvPr id="11" name="直接箭头连接符 10"/>
          <p:cNvCxnSpPr/>
          <p:nvPr/>
        </p:nvCxnSpPr>
        <p:spPr>
          <a:xfrm flipH="1">
            <a:off x="10763250" y="3528695"/>
            <a:ext cx="1169035" cy="9061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对象 15">
            <a:hlinkClick r:id="" action="ppaction://ole?verb="/>
          </p:cNvPr>
          <p:cNvGraphicFramePr>
            <a:graphicFrameLocks noChangeAspect="1"/>
          </p:cNvGraphicFramePr>
          <p:nvPr/>
        </p:nvGraphicFramePr>
        <p:xfrm>
          <a:off x="11433177" y="1480505"/>
          <a:ext cx="184150" cy="202565"/>
        </p:xfrm>
        <a:graphic>
          <a:graphicData uri="http://schemas.openxmlformats.org/presentationml/2006/ole">
            <mc:AlternateContent xmlns:mc="http://schemas.openxmlformats.org/markup-compatibility/2006">
              <mc:Choice xmlns:v="urn:schemas-microsoft-com:vml" Requires="v">
                <p:oleObj spid="_x0000_s17" name="" r:id="rId3" imgW="127000" imgH="139700" progId="Equation.KSEE3">
                  <p:embed/>
                </p:oleObj>
              </mc:Choice>
              <mc:Fallback>
                <p:oleObj name="" r:id="rId3" imgW="127000" imgH="139700" progId="Equation.KSEE3">
                  <p:embed/>
                  <p:pic>
                    <p:nvPicPr>
                      <p:cNvPr id="0" name="图片 1024"/>
                      <p:cNvPicPr/>
                      <p:nvPr/>
                    </p:nvPicPr>
                    <p:blipFill>
                      <a:blip r:embed="rId4"/>
                      <a:stretch>
                        <a:fillRect/>
                      </a:stretch>
                    </p:blipFill>
                    <p:spPr>
                      <a:xfrm>
                        <a:off x="11433177" y="1480505"/>
                        <a:ext cx="184150" cy="202565"/>
                      </a:xfrm>
                      <a:prstGeom prst="rect">
                        <a:avLst/>
                      </a:prstGeom>
                    </p:spPr>
                  </p:pic>
                </p:oleObj>
              </mc:Fallback>
            </mc:AlternateContent>
          </a:graphicData>
        </a:graphic>
      </p:graphicFrame>
      <p:sp>
        <p:nvSpPr>
          <p:cNvPr id="22" name="文本框 21"/>
          <p:cNvSpPr txBox="1"/>
          <p:nvPr/>
        </p:nvSpPr>
        <p:spPr>
          <a:xfrm>
            <a:off x="8168005" y="1633855"/>
            <a:ext cx="1531620"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球面镜面</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30" name="直接连接符 29"/>
          <p:cNvCxnSpPr/>
          <p:nvPr/>
        </p:nvCxnSpPr>
        <p:spPr>
          <a:xfrm>
            <a:off x="10463530" y="2033905"/>
            <a:ext cx="201295" cy="2686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8443595" y="2124710"/>
            <a:ext cx="1744345" cy="834390"/>
          </a:xfrm>
          <a:custGeom>
            <a:avLst/>
            <a:gdLst>
              <a:gd name="connisteX0" fmla="*/ 0 w 1744345"/>
              <a:gd name="connsiteY0" fmla="*/ 0 h 834390"/>
              <a:gd name="connisteX1" fmla="*/ 105410 w 1744345"/>
              <a:gd name="connsiteY1" fmla="*/ 38735 h 834390"/>
              <a:gd name="connisteX2" fmla="*/ 201295 w 1744345"/>
              <a:gd name="connsiteY2" fmla="*/ 67310 h 834390"/>
              <a:gd name="connisteX3" fmla="*/ 277495 w 1744345"/>
              <a:gd name="connsiteY3" fmla="*/ 105410 h 834390"/>
              <a:gd name="connisteX4" fmla="*/ 354330 w 1744345"/>
              <a:gd name="connsiteY4" fmla="*/ 125095 h 834390"/>
              <a:gd name="connisteX5" fmla="*/ 421640 w 1744345"/>
              <a:gd name="connsiteY5" fmla="*/ 144145 h 834390"/>
              <a:gd name="connisteX6" fmla="*/ 488950 w 1744345"/>
              <a:gd name="connsiteY6" fmla="*/ 163195 h 834390"/>
              <a:gd name="connisteX7" fmla="*/ 555625 w 1744345"/>
              <a:gd name="connsiteY7" fmla="*/ 182245 h 834390"/>
              <a:gd name="connisteX8" fmla="*/ 632460 w 1744345"/>
              <a:gd name="connsiteY8" fmla="*/ 220980 h 834390"/>
              <a:gd name="connisteX9" fmla="*/ 709295 w 1744345"/>
              <a:gd name="connsiteY9" fmla="*/ 249555 h 834390"/>
              <a:gd name="connisteX10" fmla="*/ 775970 w 1744345"/>
              <a:gd name="connsiteY10" fmla="*/ 278130 h 834390"/>
              <a:gd name="connisteX11" fmla="*/ 852805 w 1744345"/>
              <a:gd name="connsiteY11" fmla="*/ 316230 h 834390"/>
              <a:gd name="connisteX12" fmla="*/ 929640 w 1744345"/>
              <a:gd name="connsiteY12" fmla="*/ 345440 h 834390"/>
              <a:gd name="connisteX13" fmla="*/ 996950 w 1744345"/>
              <a:gd name="connsiteY13" fmla="*/ 374015 h 834390"/>
              <a:gd name="connisteX14" fmla="*/ 1082675 w 1744345"/>
              <a:gd name="connsiteY14" fmla="*/ 402590 h 834390"/>
              <a:gd name="connisteX15" fmla="*/ 1149985 w 1744345"/>
              <a:gd name="connsiteY15" fmla="*/ 422275 h 834390"/>
              <a:gd name="connisteX16" fmla="*/ 1226820 w 1744345"/>
              <a:gd name="connsiteY16" fmla="*/ 450850 h 834390"/>
              <a:gd name="connisteX17" fmla="*/ 1303655 w 1744345"/>
              <a:gd name="connsiteY17" fmla="*/ 498475 h 834390"/>
              <a:gd name="connisteX18" fmla="*/ 1379855 w 1744345"/>
              <a:gd name="connsiteY18" fmla="*/ 537210 h 834390"/>
              <a:gd name="connisteX19" fmla="*/ 1447165 w 1744345"/>
              <a:gd name="connsiteY19" fmla="*/ 565785 h 834390"/>
              <a:gd name="connisteX20" fmla="*/ 1514475 w 1744345"/>
              <a:gd name="connsiteY20" fmla="*/ 603885 h 834390"/>
              <a:gd name="connisteX21" fmla="*/ 1581150 w 1744345"/>
              <a:gd name="connsiteY21" fmla="*/ 633095 h 834390"/>
              <a:gd name="connisteX22" fmla="*/ 1648460 w 1744345"/>
              <a:gd name="connsiteY22" fmla="*/ 699770 h 834390"/>
              <a:gd name="connisteX23" fmla="*/ 1696085 w 1744345"/>
              <a:gd name="connsiteY23" fmla="*/ 767080 h 834390"/>
              <a:gd name="connisteX24" fmla="*/ 1744345 w 1744345"/>
              <a:gd name="connsiteY24" fmla="*/ 834390 h 83439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1744345" h="834390">
                <a:moveTo>
                  <a:pt x="0" y="0"/>
                </a:moveTo>
                <a:cubicBezTo>
                  <a:pt x="19050" y="6985"/>
                  <a:pt x="65405" y="25400"/>
                  <a:pt x="105410" y="38735"/>
                </a:cubicBezTo>
                <a:cubicBezTo>
                  <a:pt x="145415" y="52070"/>
                  <a:pt x="167005" y="53975"/>
                  <a:pt x="201295" y="67310"/>
                </a:cubicBezTo>
                <a:cubicBezTo>
                  <a:pt x="235585" y="80645"/>
                  <a:pt x="247015" y="93980"/>
                  <a:pt x="277495" y="105410"/>
                </a:cubicBezTo>
                <a:cubicBezTo>
                  <a:pt x="307975" y="116840"/>
                  <a:pt x="325755" y="117475"/>
                  <a:pt x="354330" y="125095"/>
                </a:cubicBezTo>
                <a:cubicBezTo>
                  <a:pt x="382905" y="132715"/>
                  <a:pt x="394970" y="136525"/>
                  <a:pt x="421640" y="144145"/>
                </a:cubicBezTo>
                <a:cubicBezTo>
                  <a:pt x="448310" y="151765"/>
                  <a:pt x="462280" y="155575"/>
                  <a:pt x="488950" y="163195"/>
                </a:cubicBezTo>
                <a:cubicBezTo>
                  <a:pt x="515620" y="170815"/>
                  <a:pt x="527050" y="170815"/>
                  <a:pt x="555625" y="182245"/>
                </a:cubicBezTo>
                <a:cubicBezTo>
                  <a:pt x="584200" y="193675"/>
                  <a:pt x="601980" y="207645"/>
                  <a:pt x="632460" y="220980"/>
                </a:cubicBezTo>
                <a:cubicBezTo>
                  <a:pt x="662940" y="234315"/>
                  <a:pt x="680720" y="238125"/>
                  <a:pt x="709295" y="249555"/>
                </a:cubicBezTo>
                <a:cubicBezTo>
                  <a:pt x="737870" y="260985"/>
                  <a:pt x="747395" y="264795"/>
                  <a:pt x="775970" y="278130"/>
                </a:cubicBezTo>
                <a:cubicBezTo>
                  <a:pt x="804545" y="291465"/>
                  <a:pt x="822325" y="302895"/>
                  <a:pt x="852805" y="316230"/>
                </a:cubicBezTo>
                <a:cubicBezTo>
                  <a:pt x="883285" y="329565"/>
                  <a:pt x="901065" y="334010"/>
                  <a:pt x="929640" y="345440"/>
                </a:cubicBezTo>
                <a:cubicBezTo>
                  <a:pt x="958215" y="356870"/>
                  <a:pt x="966470" y="362585"/>
                  <a:pt x="996950" y="374015"/>
                </a:cubicBezTo>
                <a:cubicBezTo>
                  <a:pt x="1027430" y="385445"/>
                  <a:pt x="1052195" y="393065"/>
                  <a:pt x="1082675" y="402590"/>
                </a:cubicBezTo>
                <a:cubicBezTo>
                  <a:pt x="1113155" y="412115"/>
                  <a:pt x="1121410" y="412750"/>
                  <a:pt x="1149985" y="422275"/>
                </a:cubicBezTo>
                <a:cubicBezTo>
                  <a:pt x="1178560" y="431800"/>
                  <a:pt x="1196340" y="435610"/>
                  <a:pt x="1226820" y="450850"/>
                </a:cubicBezTo>
                <a:cubicBezTo>
                  <a:pt x="1257300" y="466090"/>
                  <a:pt x="1273175" y="481330"/>
                  <a:pt x="1303655" y="498475"/>
                </a:cubicBezTo>
                <a:cubicBezTo>
                  <a:pt x="1334135" y="515620"/>
                  <a:pt x="1351280" y="523875"/>
                  <a:pt x="1379855" y="537210"/>
                </a:cubicBezTo>
                <a:cubicBezTo>
                  <a:pt x="1408430" y="550545"/>
                  <a:pt x="1420495" y="552450"/>
                  <a:pt x="1447165" y="565785"/>
                </a:cubicBezTo>
                <a:cubicBezTo>
                  <a:pt x="1473835" y="579120"/>
                  <a:pt x="1487805" y="590550"/>
                  <a:pt x="1514475" y="603885"/>
                </a:cubicBezTo>
                <a:cubicBezTo>
                  <a:pt x="1541145" y="617220"/>
                  <a:pt x="1554480" y="614045"/>
                  <a:pt x="1581150" y="633095"/>
                </a:cubicBezTo>
                <a:cubicBezTo>
                  <a:pt x="1607820" y="652145"/>
                  <a:pt x="1625600" y="673100"/>
                  <a:pt x="1648460" y="699770"/>
                </a:cubicBezTo>
                <a:cubicBezTo>
                  <a:pt x="1671320" y="726440"/>
                  <a:pt x="1677035" y="740410"/>
                  <a:pt x="1696085" y="767080"/>
                </a:cubicBezTo>
                <a:cubicBezTo>
                  <a:pt x="1715135" y="793750"/>
                  <a:pt x="1735455" y="822325"/>
                  <a:pt x="1744345" y="8343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任意多边形 38"/>
          <p:cNvSpPr/>
          <p:nvPr/>
        </p:nvSpPr>
        <p:spPr>
          <a:xfrm>
            <a:off x="9785350" y="2987675"/>
            <a:ext cx="393700" cy="1226820"/>
          </a:xfrm>
          <a:custGeom>
            <a:avLst/>
            <a:gdLst>
              <a:gd name="connisteX0" fmla="*/ 393065 w 393911"/>
              <a:gd name="connsiteY0" fmla="*/ 0 h 1226820"/>
              <a:gd name="connisteX1" fmla="*/ 393065 w 393911"/>
              <a:gd name="connsiteY1" fmla="*/ 67310 h 1226820"/>
              <a:gd name="connisteX2" fmla="*/ 393065 w 393911"/>
              <a:gd name="connsiteY2" fmla="*/ 143510 h 1226820"/>
              <a:gd name="connisteX3" fmla="*/ 393065 w 393911"/>
              <a:gd name="connsiteY3" fmla="*/ 210820 h 1226820"/>
              <a:gd name="connisteX4" fmla="*/ 393065 w 393911"/>
              <a:gd name="connsiteY4" fmla="*/ 278130 h 1226820"/>
              <a:gd name="connisteX5" fmla="*/ 383540 w 393911"/>
              <a:gd name="connsiteY5" fmla="*/ 344805 h 1226820"/>
              <a:gd name="connisteX6" fmla="*/ 363855 w 393911"/>
              <a:gd name="connsiteY6" fmla="*/ 421640 h 1226820"/>
              <a:gd name="connisteX7" fmla="*/ 344805 w 393911"/>
              <a:gd name="connsiteY7" fmla="*/ 488950 h 1226820"/>
              <a:gd name="connisteX8" fmla="*/ 325755 w 393911"/>
              <a:gd name="connsiteY8" fmla="*/ 555625 h 1226820"/>
              <a:gd name="connisteX9" fmla="*/ 297180 w 393911"/>
              <a:gd name="connsiteY9" fmla="*/ 622935 h 1226820"/>
              <a:gd name="connisteX10" fmla="*/ 268605 w 393911"/>
              <a:gd name="connsiteY10" fmla="*/ 690245 h 1226820"/>
              <a:gd name="connisteX11" fmla="*/ 239395 w 393911"/>
              <a:gd name="connsiteY11" fmla="*/ 756920 h 1226820"/>
              <a:gd name="connisteX12" fmla="*/ 220345 w 393911"/>
              <a:gd name="connsiteY12" fmla="*/ 824230 h 1226820"/>
              <a:gd name="connisteX13" fmla="*/ 191770 w 393911"/>
              <a:gd name="connsiteY13" fmla="*/ 891540 h 1226820"/>
              <a:gd name="connisteX14" fmla="*/ 153035 w 393911"/>
              <a:gd name="connsiteY14" fmla="*/ 958215 h 1226820"/>
              <a:gd name="connisteX15" fmla="*/ 114935 w 393911"/>
              <a:gd name="connsiteY15" fmla="*/ 1025525 h 1226820"/>
              <a:gd name="connisteX16" fmla="*/ 76835 w 393911"/>
              <a:gd name="connsiteY16" fmla="*/ 1092835 h 1226820"/>
              <a:gd name="connisteX17" fmla="*/ 38100 w 393911"/>
              <a:gd name="connsiteY17" fmla="*/ 1159510 h 1226820"/>
              <a:gd name="connisteX18" fmla="*/ 0 w 393911"/>
              <a:gd name="connsiteY18" fmla="*/ 1226820 h 12268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393912" h="1226820">
                <a:moveTo>
                  <a:pt x="393065" y="0"/>
                </a:moveTo>
                <a:cubicBezTo>
                  <a:pt x="393065" y="12065"/>
                  <a:pt x="393065" y="38735"/>
                  <a:pt x="393065" y="67310"/>
                </a:cubicBezTo>
                <a:cubicBezTo>
                  <a:pt x="393065" y="95885"/>
                  <a:pt x="393065" y="114935"/>
                  <a:pt x="393065" y="143510"/>
                </a:cubicBezTo>
                <a:cubicBezTo>
                  <a:pt x="393065" y="172085"/>
                  <a:pt x="393065" y="184150"/>
                  <a:pt x="393065" y="210820"/>
                </a:cubicBezTo>
                <a:cubicBezTo>
                  <a:pt x="393065" y="237490"/>
                  <a:pt x="394970" y="251460"/>
                  <a:pt x="393065" y="278130"/>
                </a:cubicBezTo>
                <a:cubicBezTo>
                  <a:pt x="391160" y="304800"/>
                  <a:pt x="389255" y="316230"/>
                  <a:pt x="383540" y="344805"/>
                </a:cubicBezTo>
                <a:cubicBezTo>
                  <a:pt x="377825" y="373380"/>
                  <a:pt x="371475" y="393065"/>
                  <a:pt x="363855" y="421640"/>
                </a:cubicBezTo>
                <a:cubicBezTo>
                  <a:pt x="356235" y="450215"/>
                  <a:pt x="352425" y="462280"/>
                  <a:pt x="344805" y="488950"/>
                </a:cubicBezTo>
                <a:cubicBezTo>
                  <a:pt x="337185" y="515620"/>
                  <a:pt x="335280" y="528955"/>
                  <a:pt x="325755" y="555625"/>
                </a:cubicBezTo>
                <a:cubicBezTo>
                  <a:pt x="316230" y="582295"/>
                  <a:pt x="308610" y="596265"/>
                  <a:pt x="297180" y="622935"/>
                </a:cubicBezTo>
                <a:cubicBezTo>
                  <a:pt x="285750" y="649605"/>
                  <a:pt x="280035" y="663575"/>
                  <a:pt x="268605" y="690245"/>
                </a:cubicBezTo>
                <a:cubicBezTo>
                  <a:pt x="257175" y="716915"/>
                  <a:pt x="248920" y="730250"/>
                  <a:pt x="239395" y="756920"/>
                </a:cubicBezTo>
                <a:cubicBezTo>
                  <a:pt x="229870" y="783590"/>
                  <a:pt x="229870" y="797560"/>
                  <a:pt x="220345" y="824230"/>
                </a:cubicBezTo>
                <a:cubicBezTo>
                  <a:pt x="210820" y="850900"/>
                  <a:pt x="205105" y="864870"/>
                  <a:pt x="191770" y="891540"/>
                </a:cubicBezTo>
                <a:cubicBezTo>
                  <a:pt x="178435" y="918210"/>
                  <a:pt x="168275" y="931545"/>
                  <a:pt x="153035" y="958215"/>
                </a:cubicBezTo>
                <a:cubicBezTo>
                  <a:pt x="137795" y="984885"/>
                  <a:pt x="130175" y="998855"/>
                  <a:pt x="114935" y="1025525"/>
                </a:cubicBezTo>
                <a:cubicBezTo>
                  <a:pt x="99695" y="1052195"/>
                  <a:pt x="92075" y="1066165"/>
                  <a:pt x="76835" y="1092835"/>
                </a:cubicBezTo>
                <a:cubicBezTo>
                  <a:pt x="61595" y="1119505"/>
                  <a:pt x="53340" y="1132840"/>
                  <a:pt x="38100" y="1159510"/>
                </a:cubicBezTo>
                <a:cubicBezTo>
                  <a:pt x="22860" y="1186180"/>
                  <a:pt x="6985" y="1214755"/>
                  <a:pt x="0" y="12268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0" name="对象 39">
            <a:hlinkClick r:id="" action="ppaction://ole?verb="/>
          </p:cNvPr>
          <p:cNvGraphicFramePr>
            <a:graphicFrameLocks noChangeAspect="1"/>
          </p:cNvGraphicFramePr>
          <p:nvPr/>
        </p:nvGraphicFramePr>
        <p:xfrm>
          <a:off x="7948297" y="2001841"/>
          <a:ext cx="219710" cy="239395"/>
        </p:xfrm>
        <a:graphic>
          <a:graphicData uri="http://schemas.openxmlformats.org/presentationml/2006/ole">
            <mc:AlternateContent xmlns:mc="http://schemas.openxmlformats.org/markup-compatibility/2006">
              <mc:Choice xmlns:v="urn:schemas-microsoft-com:vml" Requires="v">
                <p:oleObj spid="_x0000_s41"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7948297" y="2001841"/>
                        <a:ext cx="219710" cy="23939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0226042" y="2901001"/>
          <a:ext cx="219710" cy="239395"/>
        </p:xfrm>
        <a:graphic>
          <a:graphicData uri="http://schemas.openxmlformats.org/presentationml/2006/ole">
            <mc:AlternateContent xmlns:mc="http://schemas.openxmlformats.org/markup-compatibility/2006">
              <mc:Choice xmlns:v="urn:schemas-microsoft-com:vml" Requires="v">
                <p:oleObj spid="_x0000_s43"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10226042" y="2901001"/>
                        <a:ext cx="219710" cy="23939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9622792" y="4453576"/>
          <a:ext cx="219710" cy="257175"/>
        </p:xfrm>
        <a:graphic>
          <a:graphicData uri="http://schemas.openxmlformats.org/presentationml/2006/ole">
            <mc:AlternateContent xmlns:mc="http://schemas.openxmlformats.org/markup-compatibility/2006">
              <mc:Choice xmlns:v="urn:schemas-microsoft-com:vml" Requires="v">
                <p:oleObj spid="_x0000_s45" name="" r:id="rId9" imgW="152400" imgH="177165" progId="Equation.KSEE3">
                  <p:embed/>
                </p:oleObj>
              </mc:Choice>
              <mc:Fallback>
                <p:oleObj name="" r:id="rId9" imgW="152400" imgH="177165" progId="Equation.KSEE3">
                  <p:embed/>
                  <p:pic>
                    <p:nvPicPr>
                      <p:cNvPr id="0" name="图片 1024"/>
                      <p:cNvPicPr/>
                      <p:nvPr/>
                    </p:nvPicPr>
                    <p:blipFill>
                      <a:blip r:embed="rId10"/>
                      <a:stretch>
                        <a:fillRect/>
                      </a:stretch>
                    </p:blipFill>
                    <p:spPr>
                      <a:xfrm>
                        <a:off x="9622792" y="4453576"/>
                        <a:ext cx="219710" cy="257175"/>
                      </a:xfrm>
                      <a:prstGeom prst="rect">
                        <a:avLst/>
                      </a:prstGeom>
                    </p:spPr>
                  </p:pic>
                </p:oleObj>
              </mc:Fallback>
            </mc:AlternateContent>
          </a:graphicData>
        </a:graphic>
      </p:graphicFrame>
      <p:cxnSp>
        <p:nvCxnSpPr>
          <p:cNvPr id="46" name="直接连接符 45"/>
          <p:cNvCxnSpPr>
            <a:stCxn id="5" idx="1"/>
            <a:endCxn id="5" idx="47"/>
          </p:cNvCxnSpPr>
          <p:nvPr/>
        </p:nvCxnSpPr>
        <p:spPr>
          <a:xfrm>
            <a:off x="8400415" y="2094865"/>
            <a:ext cx="1405890" cy="217551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5" idx="0"/>
          </p:cNvCxnSpPr>
          <p:nvPr/>
        </p:nvCxnSpPr>
        <p:spPr>
          <a:xfrm>
            <a:off x="8443595" y="2124710"/>
            <a:ext cx="1782445" cy="85344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794875" y="2978150"/>
            <a:ext cx="393065" cy="1198245"/>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0701020" y="1101725"/>
            <a:ext cx="1531620"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坐标原点</a:t>
            </a:r>
            <a:r>
              <a:rPr lang="en-US" altLang="zh-CN">
                <a:latin typeface="宋体" panose="02010600030101010101" pitchFamily="2" charset="-122"/>
                <a:ea typeface="宋体" panose="02010600030101010101" pitchFamily="2" charset="-122"/>
                <a:cs typeface="宋体" panose="02010600030101010101" pitchFamily="2" charset="-122"/>
                <a:sym typeface="+mn-ea"/>
              </a:rPr>
              <a:t>(0,0,0)</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4" name="文本框 53"/>
          <p:cNvSpPr txBox="1"/>
          <p:nvPr/>
        </p:nvSpPr>
        <p:spPr>
          <a:xfrm>
            <a:off x="946150" y="2731770"/>
            <a:ext cx="8860155"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馈源仓平面</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方程</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5" name="文本框 54"/>
          <p:cNvSpPr txBox="1"/>
          <p:nvPr/>
        </p:nvSpPr>
        <p:spPr>
          <a:xfrm>
            <a:off x="1039495" y="3300730"/>
            <a:ext cx="886015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反射光线与馈源仓平面相交</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条件</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对象 2">
            <a:hlinkClick r:id="" action="ppaction://ole?verb="/>
          </p:cNvPr>
          <p:cNvGraphicFramePr>
            <a:graphicFrameLocks noChangeAspect="1"/>
          </p:cNvGraphicFramePr>
          <p:nvPr/>
        </p:nvGraphicFramePr>
        <p:xfrm>
          <a:off x="10294304" y="2234568"/>
          <a:ext cx="1318895" cy="294640"/>
        </p:xfrm>
        <a:graphic>
          <a:graphicData uri="http://schemas.openxmlformats.org/presentationml/2006/ole">
            <mc:AlternateContent xmlns:mc="http://schemas.openxmlformats.org/markup-compatibility/2006">
              <mc:Choice xmlns:v="urn:schemas-microsoft-com:vml" Requires="v">
                <p:oleObj spid="_x0000_s4" name="" r:id="rId11" imgW="914400" imgH="203200" progId="Equation.KSEE3">
                  <p:embed/>
                </p:oleObj>
              </mc:Choice>
              <mc:Fallback>
                <p:oleObj name="" r:id="rId11" imgW="914400" imgH="203200" progId="Equation.KSEE3">
                  <p:embed/>
                  <p:pic>
                    <p:nvPicPr>
                      <p:cNvPr id="0" name="图片 1024"/>
                      <p:cNvPicPr/>
                      <p:nvPr/>
                    </p:nvPicPr>
                    <p:blipFill>
                      <a:blip r:embed="rId12"/>
                      <a:stretch>
                        <a:fillRect/>
                      </a:stretch>
                    </p:blipFill>
                    <p:spPr>
                      <a:xfrm>
                        <a:off x="10294304" y="2234568"/>
                        <a:ext cx="1318895" cy="294640"/>
                      </a:xfrm>
                      <a:prstGeom prst="rect">
                        <a:avLst/>
                      </a:prstGeom>
                    </p:spPr>
                  </p:pic>
                </p:oleObj>
              </mc:Fallback>
            </mc:AlternateContent>
          </a:graphicData>
        </a:graphic>
      </p:graphicFrame>
      <p:sp>
        <p:nvSpPr>
          <p:cNvPr id="9" name="等腰三角形 8"/>
          <p:cNvSpPr/>
          <p:nvPr/>
        </p:nvSpPr>
        <p:spPr>
          <a:xfrm>
            <a:off x="9450070" y="3081020"/>
            <a:ext cx="449580" cy="56769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136015" y="1480820"/>
            <a:ext cx="563181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关于</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E</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的反射光线</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方向</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19" name="对象 18">
            <a:hlinkClick r:id="" action="ppaction://ole?verb="/>
          </p:cNvPr>
          <p:cNvGraphicFramePr>
            <a:graphicFrameLocks noChangeAspect="1"/>
          </p:cNvGraphicFramePr>
          <p:nvPr/>
        </p:nvGraphicFramePr>
        <p:xfrm>
          <a:off x="11720195" y="2302510"/>
          <a:ext cx="249555" cy="294640"/>
        </p:xfrm>
        <a:graphic>
          <a:graphicData uri="http://schemas.openxmlformats.org/presentationml/2006/ole">
            <mc:AlternateContent xmlns:mc="http://schemas.openxmlformats.org/markup-compatibility/2006">
              <mc:Choice xmlns:v="urn:schemas-microsoft-com:vml" Requires="v">
                <p:oleObj spid="_x0000_s24" name="" r:id="rId13" imgW="139700" imgH="165100" progId="Equation.KSEE3">
                  <p:embed/>
                </p:oleObj>
              </mc:Choice>
              <mc:Fallback>
                <p:oleObj name="" r:id="rId13" imgW="139700" imgH="165100" progId="Equation.KSEE3">
                  <p:embed/>
                  <p:pic>
                    <p:nvPicPr>
                      <p:cNvPr id="0" name="图片 1024"/>
                      <p:cNvPicPr/>
                      <p:nvPr/>
                    </p:nvPicPr>
                    <p:blipFill>
                      <a:blip r:embed="rId14"/>
                      <a:stretch>
                        <a:fillRect/>
                      </a:stretch>
                    </p:blipFill>
                    <p:spPr>
                      <a:xfrm>
                        <a:off x="11720195" y="2302510"/>
                        <a:ext cx="249555" cy="294640"/>
                      </a:xfrm>
                      <a:prstGeom prst="rect">
                        <a:avLst/>
                      </a:prstGeom>
                    </p:spPr>
                  </p:pic>
                </p:oleObj>
              </mc:Fallback>
            </mc:AlternateContent>
          </a:graphicData>
        </a:graphic>
      </p:graphicFrame>
      <p:sp>
        <p:nvSpPr>
          <p:cNvPr id="26" name="椭圆 25"/>
          <p:cNvSpPr/>
          <p:nvPr/>
        </p:nvSpPr>
        <p:spPr>
          <a:xfrm flipH="1" flipV="1">
            <a:off x="11643995" y="252920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flipH="1" flipV="1">
            <a:off x="9643110" y="34004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flipH="1" flipV="1">
            <a:off x="9124950" y="3625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5" name="对象 34">
            <a:hlinkClick r:id="" action="ppaction://ole?verb="/>
          </p:cNvPr>
          <p:cNvGraphicFramePr>
            <a:graphicFrameLocks noChangeAspect="1"/>
          </p:cNvGraphicFramePr>
          <p:nvPr/>
        </p:nvGraphicFramePr>
        <p:xfrm>
          <a:off x="9613585" y="3543621"/>
          <a:ext cx="238125" cy="239395"/>
        </p:xfrm>
        <a:graphic>
          <a:graphicData uri="http://schemas.openxmlformats.org/presentationml/2006/ole">
            <mc:AlternateContent xmlns:mc="http://schemas.openxmlformats.org/markup-compatibility/2006">
              <mc:Choice xmlns:v="urn:schemas-microsoft-com:vml" Requires="v">
                <p:oleObj spid="_x0000_s36" name="" r:id="rId15" imgW="165100" imgH="165100" progId="Equation.KSEE3">
                  <p:embed/>
                </p:oleObj>
              </mc:Choice>
              <mc:Fallback>
                <p:oleObj name="" r:id="rId15" imgW="165100" imgH="165100" progId="Equation.KSEE3">
                  <p:embed/>
                  <p:pic>
                    <p:nvPicPr>
                      <p:cNvPr id="0" name="图片 1024"/>
                      <p:cNvPicPr/>
                      <p:nvPr/>
                    </p:nvPicPr>
                    <p:blipFill>
                      <a:blip r:embed="rId16"/>
                      <a:stretch>
                        <a:fillRect/>
                      </a:stretch>
                    </p:blipFill>
                    <p:spPr>
                      <a:xfrm>
                        <a:off x="9613585" y="3543621"/>
                        <a:ext cx="238125" cy="23939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8903972" y="3501711"/>
          <a:ext cx="219710" cy="239395"/>
        </p:xfrm>
        <a:graphic>
          <a:graphicData uri="http://schemas.openxmlformats.org/presentationml/2006/ole">
            <mc:AlternateContent xmlns:mc="http://schemas.openxmlformats.org/markup-compatibility/2006">
              <mc:Choice xmlns:v="urn:schemas-microsoft-com:vml" Requires="v">
                <p:oleObj spid="_x0000_s38" name="" r:id="rId17" imgW="152400" imgH="165100" progId="Equation.KSEE3">
                  <p:embed/>
                </p:oleObj>
              </mc:Choice>
              <mc:Fallback>
                <p:oleObj name="" r:id="rId17" imgW="152400" imgH="165100" progId="Equation.KSEE3">
                  <p:embed/>
                  <p:pic>
                    <p:nvPicPr>
                      <p:cNvPr id="0" name="图片 1024"/>
                      <p:cNvPicPr/>
                      <p:nvPr/>
                    </p:nvPicPr>
                    <p:blipFill>
                      <a:blip r:embed="rId18"/>
                      <a:stretch>
                        <a:fillRect/>
                      </a:stretch>
                    </p:blipFill>
                    <p:spPr>
                      <a:xfrm>
                        <a:off x="8903972" y="3501711"/>
                        <a:ext cx="219710" cy="239395"/>
                      </a:xfrm>
                      <a:prstGeom prst="rect">
                        <a:avLst/>
                      </a:prstGeom>
                    </p:spPr>
                  </p:pic>
                </p:oleObj>
              </mc:Fallback>
            </mc:AlternateContent>
          </a:graphicData>
        </a:graphic>
      </p:graphicFrame>
      <p:cxnSp>
        <p:nvCxnSpPr>
          <p:cNvPr id="56" name="直接连接符 55"/>
          <p:cNvCxnSpPr/>
          <p:nvPr/>
        </p:nvCxnSpPr>
        <p:spPr>
          <a:xfrm flipH="1">
            <a:off x="9219565" y="2593975"/>
            <a:ext cx="2454910" cy="10356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816100" y="1858645"/>
          <a:ext cx="2485390" cy="873125"/>
        </p:xfrm>
        <a:graphic>
          <a:graphicData uri="http://schemas.openxmlformats.org/presentationml/2006/ole">
            <mc:AlternateContent xmlns:mc="http://schemas.openxmlformats.org/markup-compatibility/2006">
              <mc:Choice xmlns:v="urn:schemas-microsoft-com:vml" Requires="v">
                <p:oleObj spid="_x0000_s15" name="" r:id="rId19" imgW="1206500" imgH="419100" progId="Equation.KSEE3">
                  <p:embed/>
                </p:oleObj>
              </mc:Choice>
              <mc:Fallback>
                <p:oleObj name="" r:id="rId19" imgW="1206500" imgH="419100" progId="Equation.KSEE3">
                  <p:embed/>
                  <p:pic>
                    <p:nvPicPr>
                      <p:cNvPr id="0" name="图片 1024"/>
                      <p:cNvPicPr/>
                      <p:nvPr/>
                    </p:nvPicPr>
                    <p:blipFill>
                      <a:blip r:embed="rId20"/>
                      <a:stretch>
                        <a:fillRect/>
                      </a:stretch>
                    </p:blipFill>
                    <p:spPr>
                      <a:xfrm>
                        <a:off x="1816100" y="1858645"/>
                        <a:ext cx="2485390" cy="87312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3493770" y="2768600"/>
          <a:ext cx="2092960" cy="423545"/>
        </p:xfrm>
        <a:graphic>
          <a:graphicData uri="http://schemas.openxmlformats.org/presentationml/2006/ole">
            <mc:AlternateContent xmlns:mc="http://schemas.openxmlformats.org/markup-compatibility/2006">
              <mc:Choice xmlns:v="urn:schemas-microsoft-com:vml" Requires="v">
                <p:oleObj spid="_x0000_s28" name="" r:id="rId21" imgW="1016000" imgH="203200" progId="Equation.KSEE3">
                  <p:embed/>
                </p:oleObj>
              </mc:Choice>
              <mc:Fallback>
                <p:oleObj name="" r:id="rId21" imgW="1016000" imgH="203200" progId="Equation.KSEE3">
                  <p:embed/>
                  <p:pic>
                    <p:nvPicPr>
                      <p:cNvPr id="0" name="图片 1024"/>
                      <p:cNvPicPr/>
                      <p:nvPr/>
                    </p:nvPicPr>
                    <p:blipFill>
                      <a:blip r:embed="rId22"/>
                      <a:stretch>
                        <a:fillRect/>
                      </a:stretch>
                    </p:blipFill>
                    <p:spPr>
                      <a:xfrm>
                        <a:off x="3493770" y="2768600"/>
                        <a:ext cx="2092960" cy="423545"/>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5668328" y="3300730"/>
          <a:ext cx="1099185" cy="423545"/>
        </p:xfrm>
        <a:graphic>
          <a:graphicData uri="http://schemas.openxmlformats.org/presentationml/2006/ole">
            <mc:AlternateContent xmlns:mc="http://schemas.openxmlformats.org/markup-compatibility/2006">
              <mc:Choice xmlns:v="urn:schemas-microsoft-com:vml" Requires="v">
                <p:oleObj spid="_x0000_s31" name="" r:id="rId23" imgW="533400" imgH="203200" progId="Equation.KSEE3">
                  <p:embed/>
                </p:oleObj>
              </mc:Choice>
              <mc:Fallback>
                <p:oleObj name="" r:id="rId23" imgW="533400" imgH="203200" progId="Equation.KSEE3">
                  <p:embed/>
                  <p:pic>
                    <p:nvPicPr>
                      <p:cNvPr id="0" name="图片 1024"/>
                      <p:cNvPicPr/>
                      <p:nvPr/>
                    </p:nvPicPr>
                    <p:blipFill>
                      <a:blip r:embed="rId24"/>
                      <a:stretch>
                        <a:fillRect/>
                      </a:stretch>
                    </p:blipFill>
                    <p:spPr>
                      <a:xfrm>
                        <a:off x="5668328" y="3300730"/>
                        <a:ext cx="1099185" cy="42354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2454276" y="3850958"/>
          <a:ext cx="2669540" cy="873760"/>
        </p:xfrm>
        <a:graphic>
          <a:graphicData uri="http://schemas.openxmlformats.org/presentationml/2006/ole">
            <mc:AlternateContent xmlns:mc="http://schemas.openxmlformats.org/markup-compatibility/2006">
              <mc:Choice xmlns:v="urn:schemas-microsoft-com:vml" Requires="v">
                <p:oleObj spid="_x0000_s50" name="" r:id="rId25" imgW="1295400" imgH="419100" progId="Equation.KSEE3">
                  <p:embed/>
                </p:oleObj>
              </mc:Choice>
              <mc:Fallback>
                <p:oleObj name="" r:id="rId25" imgW="1295400" imgH="419100" progId="Equation.KSEE3">
                  <p:embed/>
                  <p:pic>
                    <p:nvPicPr>
                      <p:cNvPr id="0" name="图片 1024"/>
                      <p:cNvPicPr/>
                      <p:nvPr/>
                    </p:nvPicPr>
                    <p:blipFill>
                      <a:blip r:embed="rId26"/>
                      <a:stretch>
                        <a:fillRect/>
                      </a:stretch>
                    </p:blipFill>
                    <p:spPr>
                      <a:xfrm>
                        <a:off x="2454276" y="3850958"/>
                        <a:ext cx="2669540" cy="873760"/>
                      </a:xfrm>
                      <a:prstGeom prst="rect">
                        <a:avLst/>
                      </a:prstGeom>
                    </p:spPr>
                  </p:pic>
                </p:oleObj>
              </mc:Fallback>
            </mc:AlternateContent>
          </a:graphicData>
        </a:graphic>
      </p:graphicFrame>
      <p:sp>
        <p:nvSpPr>
          <p:cNvPr id="53" name="文本框 52"/>
          <p:cNvSpPr txBox="1"/>
          <p:nvPr/>
        </p:nvSpPr>
        <p:spPr>
          <a:xfrm>
            <a:off x="1039495" y="4820285"/>
            <a:ext cx="376999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反射光线进入馈源仓</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圆盘</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61" name="对象 60">
            <a:hlinkClick r:id="" action="ppaction://ole?verb="/>
          </p:cNvPr>
          <p:cNvGraphicFramePr>
            <a:graphicFrameLocks noChangeAspect="1"/>
          </p:cNvGraphicFramePr>
          <p:nvPr/>
        </p:nvGraphicFramePr>
        <p:xfrm>
          <a:off x="4879976" y="4815841"/>
          <a:ext cx="3167380" cy="476885"/>
        </p:xfrm>
        <a:graphic>
          <a:graphicData uri="http://schemas.openxmlformats.org/presentationml/2006/ole">
            <mc:AlternateContent xmlns:mc="http://schemas.openxmlformats.org/markup-compatibility/2006">
              <mc:Choice xmlns:v="urn:schemas-microsoft-com:vml" Requires="v">
                <p:oleObj spid="_x0000_s62" name="" r:id="rId27" imgW="1536700" imgH="228600" progId="Equation.KSEE3">
                  <p:embed/>
                </p:oleObj>
              </mc:Choice>
              <mc:Fallback>
                <p:oleObj name="" r:id="rId27" imgW="1536700" imgH="228600" progId="Equation.KSEE3">
                  <p:embed/>
                  <p:pic>
                    <p:nvPicPr>
                      <p:cNvPr id="0" name="图片 1024"/>
                      <p:cNvPicPr/>
                      <p:nvPr/>
                    </p:nvPicPr>
                    <p:blipFill>
                      <a:blip r:embed="rId28"/>
                      <a:stretch>
                        <a:fillRect/>
                      </a:stretch>
                    </p:blipFill>
                    <p:spPr>
                      <a:xfrm>
                        <a:off x="4879976" y="4815841"/>
                        <a:ext cx="3167380" cy="47688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174943" y="3336608"/>
          <a:ext cx="864235" cy="424180"/>
        </p:xfrm>
        <a:graphic>
          <a:graphicData uri="http://schemas.openxmlformats.org/presentationml/2006/ole">
            <mc:AlternateContent xmlns:mc="http://schemas.openxmlformats.org/markup-compatibility/2006">
              <mc:Choice xmlns:v="urn:schemas-microsoft-com:vml" Requires="v">
                <p:oleObj spid="_x0000_s13" name="" r:id="rId29" imgW="419100" imgH="203200" progId="Equation.KSEE3">
                  <p:embed/>
                </p:oleObj>
              </mc:Choice>
              <mc:Fallback>
                <p:oleObj name="" r:id="rId29" imgW="419100" imgH="203200" progId="Equation.KSEE3">
                  <p:embed/>
                  <p:pic>
                    <p:nvPicPr>
                      <p:cNvPr id="0" name="图片 1024"/>
                      <p:cNvPicPr/>
                      <p:nvPr/>
                    </p:nvPicPr>
                    <p:blipFill>
                      <a:blip r:embed="rId30"/>
                      <a:stretch>
                        <a:fillRect/>
                      </a:stretch>
                    </p:blipFill>
                    <p:spPr>
                      <a:xfrm>
                        <a:off x="174943" y="3336608"/>
                        <a:ext cx="864235" cy="4241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833310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镜面三角形剖分方法（各边平行等分）</a:t>
            </a:r>
            <a:r>
              <a:rPr lang="en-US" altLang="zh-CN" sz="2800">
                <a:latin typeface="宋体" panose="02010600030101010101" pitchFamily="2" charset="-122"/>
                <a:ea typeface="宋体" panose="02010600030101010101" pitchFamily="2" charset="-122"/>
              </a:rPr>
              <a:t> </a:t>
            </a:r>
            <a:endParaRPr lang="en-US" altLang="zh-CN" sz="2800">
              <a:latin typeface="宋体" panose="02010600030101010101" pitchFamily="2" charset="-122"/>
              <a:ea typeface="宋体" panose="02010600030101010101" pitchFamily="2" charset="-122"/>
            </a:endParaRPr>
          </a:p>
        </p:txBody>
      </p:sp>
      <p:sp>
        <p:nvSpPr>
          <p:cNvPr id="3" name="等腰三角形 2"/>
          <p:cNvSpPr/>
          <p:nvPr/>
        </p:nvSpPr>
        <p:spPr>
          <a:xfrm>
            <a:off x="1753235" y="2278380"/>
            <a:ext cx="3910965" cy="2425065"/>
          </a:xfrm>
          <a:prstGeom prst="triangle">
            <a:avLst>
              <a:gd name="adj" fmla="val 838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a:stCxn id="3" idx="1"/>
            <a:endCxn id="3" idx="5"/>
          </p:cNvCxnSpPr>
          <p:nvPr/>
        </p:nvCxnSpPr>
        <p:spPr>
          <a:xfrm>
            <a:off x="3392805" y="3491230"/>
            <a:ext cx="19551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373120" y="3495675"/>
            <a:ext cx="335280" cy="1198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698875" y="3486150"/>
            <a:ext cx="1667510" cy="1198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187825" y="2891790"/>
            <a:ext cx="977265" cy="9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539365" y="4071620"/>
            <a:ext cx="2961640" cy="101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618990" y="4060825"/>
            <a:ext cx="891540" cy="6616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58415" y="4109085"/>
            <a:ext cx="201295" cy="5943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87825" y="2929890"/>
            <a:ext cx="498475" cy="17443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740660" y="2891790"/>
            <a:ext cx="2414905" cy="18307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491105" y="4980940"/>
            <a:ext cx="2434590" cy="368300"/>
          </a:xfrm>
          <a:prstGeom prst="rect">
            <a:avLst/>
          </a:prstGeom>
          <a:noFill/>
        </p:spPr>
        <p:txBody>
          <a:bodyPr wrap="square" rtlCol="0">
            <a:spAutoFit/>
          </a:bodyPr>
          <a:p>
            <a:r>
              <a:rPr lang="en-US" altLang="zh-CN"/>
              <a:t>n=4</a:t>
            </a:r>
            <a:r>
              <a:rPr lang="zh-CN" altLang="en-US"/>
              <a:t>的三角形</a:t>
            </a:r>
            <a:r>
              <a:rPr lang="zh-CN" altLang="en-US"/>
              <a:t>剖分</a:t>
            </a:r>
            <a:endParaRPr lang="zh-CN" altLang="en-US"/>
          </a:p>
        </p:txBody>
      </p:sp>
      <p:sp>
        <p:nvSpPr>
          <p:cNvPr id="17" name="文本框 16"/>
          <p:cNvSpPr txBox="1"/>
          <p:nvPr/>
        </p:nvSpPr>
        <p:spPr>
          <a:xfrm>
            <a:off x="6162040" y="2127885"/>
            <a:ext cx="4447540" cy="368300"/>
          </a:xfrm>
          <a:prstGeom prst="rect">
            <a:avLst/>
          </a:prstGeom>
          <a:noFill/>
        </p:spPr>
        <p:txBody>
          <a:bodyPr wrap="square" rtlCol="0">
            <a:spAutoFit/>
          </a:bodyPr>
          <a:p>
            <a:r>
              <a:rPr lang="zh-CN" altLang="en-US"/>
              <a:t>小三角形面积</a:t>
            </a:r>
            <a:r>
              <a:rPr lang="en-US" altLang="zh-CN"/>
              <a:t>=</a:t>
            </a:r>
            <a:r>
              <a:rPr lang="zh-CN" altLang="en-US"/>
              <a:t>大三角形面积</a:t>
            </a:r>
            <a:r>
              <a:rPr lang="en-US" altLang="zh-CN"/>
              <a:t>/n</a:t>
            </a:r>
            <a:r>
              <a:rPr lang="en-US" altLang="zh-CN" baseline="30000">
                <a:solidFill>
                  <a:schemeClr val="tx1"/>
                </a:solidFill>
                <a:uFillTx/>
              </a:rPr>
              <a:t>2</a:t>
            </a:r>
            <a:endParaRPr lang="en-US" altLang="zh-CN" baseline="30000">
              <a:solidFill>
                <a:schemeClr val="tx1"/>
              </a:solidFill>
              <a:uFillTx/>
            </a:endParaRPr>
          </a:p>
        </p:txBody>
      </p:sp>
      <p:sp>
        <p:nvSpPr>
          <p:cNvPr id="18" name="文本框 17"/>
          <p:cNvSpPr txBox="1"/>
          <p:nvPr/>
        </p:nvSpPr>
        <p:spPr>
          <a:xfrm>
            <a:off x="6276975" y="2728595"/>
            <a:ext cx="5320030" cy="645160"/>
          </a:xfrm>
          <a:prstGeom prst="rect">
            <a:avLst/>
          </a:prstGeom>
          <a:noFill/>
        </p:spPr>
        <p:txBody>
          <a:bodyPr wrap="square" rtlCol="0">
            <a:spAutoFit/>
          </a:bodyPr>
          <a:p>
            <a:r>
              <a:rPr lang="zh-CN" altLang="en-US"/>
              <a:t>注意使用并行计算，尽量不用循环语句，否则计算速度</a:t>
            </a:r>
            <a:r>
              <a:rPr lang="zh-CN" altLang="en-US"/>
              <a:t>很慢</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715454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由镜面顶点</a:t>
            </a:r>
            <a:r>
              <a:rPr lang="en-US" altLang="zh-CN" sz="2800">
                <a:latin typeface="宋体" panose="02010600030101010101" pitchFamily="2" charset="-122"/>
                <a:ea typeface="宋体" panose="02010600030101010101" pitchFamily="2" charset="-122"/>
              </a:rPr>
              <a:t>(A,B,C)</a:t>
            </a:r>
            <a:r>
              <a:rPr lang="zh-CN" altLang="en-US" sz="2800">
                <a:latin typeface="宋体" panose="02010600030101010101" pitchFamily="2" charset="-122"/>
                <a:ea typeface="宋体" panose="02010600030101010101" pitchFamily="2" charset="-122"/>
              </a:rPr>
              <a:t>确定圆心</a:t>
            </a:r>
            <a:r>
              <a:rPr lang="en-US" altLang="zh-CN" sz="2800">
                <a:latin typeface="宋体" panose="02010600030101010101" pitchFamily="2" charset="-122"/>
                <a:ea typeface="宋体" panose="02010600030101010101" pitchFamily="2" charset="-122"/>
              </a:rPr>
              <a:t>o</a:t>
            </a:r>
            <a:endParaRPr lang="en-US" altLang="zh-CN" sz="2800">
              <a:latin typeface="宋体" panose="02010600030101010101" pitchFamily="2" charset="-122"/>
              <a:ea typeface="宋体" panose="02010600030101010101" pitchFamily="2" charset="-122"/>
            </a:endParaRPr>
          </a:p>
        </p:txBody>
      </p:sp>
      <p:graphicFrame>
        <p:nvGraphicFramePr>
          <p:cNvPr id="48" name="对象 47">
            <a:hlinkClick r:id="" action="ppaction://ole?verb="/>
          </p:cNvPr>
          <p:cNvGraphicFramePr>
            <a:graphicFrameLocks noChangeAspect="1"/>
          </p:cNvGraphicFramePr>
          <p:nvPr/>
        </p:nvGraphicFramePr>
        <p:xfrm>
          <a:off x="1576705" y="2146300"/>
          <a:ext cx="5359400" cy="456565"/>
        </p:xfrm>
        <a:graphic>
          <a:graphicData uri="http://schemas.openxmlformats.org/presentationml/2006/ole">
            <mc:AlternateContent xmlns:mc="http://schemas.openxmlformats.org/markup-compatibility/2006">
              <mc:Choice xmlns:v="urn:schemas-microsoft-com:vml" Requires="v">
                <p:oleObj spid="_x0000_s3" name="" r:id="rId1" imgW="2705100" imgH="228600" progId="Equation.KSEE3">
                  <p:embed/>
                </p:oleObj>
              </mc:Choice>
              <mc:Fallback>
                <p:oleObj name="" r:id="rId1" imgW="2705100" imgH="228600" progId="Equation.KSEE3">
                  <p:embed/>
                  <p:pic>
                    <p:nvPicPr>
                      <p:cNvPr id="0" name="图片 1024"/>
                      <p:cNvPicPr/>
                      <p:nvPr/>
                    </p:nvPicPr>
                    <p:blipFill>
                      <a:blip r:embed="rId2"/>
                      <a:stretch>
                        <a:fillRect/>
                      </a:stretch>
                    </p:blipFill>
                    <p:spPr>
                      <a:xfrm>
                        <a:off x="1576705" y="2146300"/>
                        <a:ext cx="5359400" cy="456565"/>
                      </a:xfrm>
                      <a:prstGeom prst="rect">
                        <a:avLst/>
                      </a:prstGeom>
                    </p:spPr>
                  </p:pic>
                </p:oleObj>
              </mc:Fallback>
            </mc:AlternateContent>
          </a:graphicData>
        </a:graphic>
      </p:graphicFrame>
      <p:sp>
        <p:nvSpPr>
          <p:cNvPr id="4" name="文本框 3"/>
          <p:cNvSpPr txBox="1"/>
          <p:nvPr/>
        </p:nvSpPr>
        <p:spPr>
          <a:xfrm>
            <a:off x="1484630" y="2843530"/>
            <a:ext cx="7341870" cy="460375"/>
          </a:xfrm>
          <a:prstGeom prst="rect">
            <a:avLst/>
          </a:prstGeom>
          <a:noFill/>
        </p:spPr>
        <p:txBody>
          <a:bodyPr wrap="square" rtlCol="0">
            <a:spAutoFit/>
          </a:bodyPr>
          <a:p>
            <a:r>
              <a:rPr lang="zh-CN" altLang="en-US" sz="2400"/>
              <a:t>解方程可得，</a:t>
            </a:r>
            <a:r>
              <a:rPr lang="en-US" altLang="zh-CN" sz="2400"/>
              <a:t> o</a:t>
            </a:r>
            <a:r>
              <a:rPr lang="zh-CN" altLang="en-US" sz="2400"/>
              <a:t>有两个值，取</a:t>
            </a:r>
            <a:r>
              <a:rPr lang="en-US" altLang="zh-CN" sz="2400"/>
              <a:t>o(3)</a:t>
            </a:r>
            <a:r>
              <a:rPr lang="zh-CN" altLang="en-US" sz="2400"/>
              <a:t>大的</a:t>
            </a:r>
            <a:r>
              <a:rPr lang="zh-CN" altLang="en-US" sz="2400"/>
              <a:t>那个</a:t>
            </a:r>
            <a:endParaRPr lang="zh-CN" altLang="en-US" sz="2400"/>
          </a:p>
        </p:txBody>
      </p:sp>
      <p:sp>
        <p:nvSpPr>
          <p:cNvPr id="5" name="文本框 4"/>
          <p:cNvSpPr txBox="1"/>
          <p:nvPr/>
        </p:nvSpPr>
        <p:spPr>
          <a:xfrm>
            <a:off x="1484630" y="3602355"/>
            <a:ext cx="7341870" cy="460375"/>
          </a:xfrm>
          <a:prstGeom prst="rect">
            <a:avLst/>
          </a:prstGeom>
          <a:noFill/>
        </p:spPr>
        <p:txBody>
          <a:bodyPr wrap="square" rtlCol="0">
            <a:spAutoFit/>
          </a:bodyPr>
          <a:p>
            <a:r>
              <a:rPr lang="zh-CN" altLang="en-US" sz="2400"/>
              <a:t>可自编程，也可用</a:t>
            </a:r>
            <a:r>
              <a:rPr lang="en-US" altLang="zh-CN" sz="2400"/>
              <a:t> symbolic solve </a:t>
            </a:r>
            <a:r>
              <a:rPr lang="zh-CN" altLang="en-US" sz="2400"/>
              <a:t>求解</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939736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由剖分法计算的</a:t>
            </a:r>
            <a:r>
              <a:rPr lang="en-US" altLang="zh-CN" sz="2800">
                <a:latin typeface="宋体" panose="02010600030101010101" pitchFamily="2" charset="-122"/>
                <a:ea typeface="宋体" panose="02010600030101010101" pitchFamily="2" charset="-122"/>
              </a:rPr>
              <a:t>300</a:t>
            </a:r>
            <a:r>
              <a:rPr lang="zh-CN" altLang="en-US" sz="2800">
                <a:latin typeface="宋体" panose="02010600030101010101" pitchFamily="2" charset="-122"/>
                <a:ea typeface="宋体" panose="02010600030101010101" pitchFamily="2" charset="-122"/>
              </a:rPr>
              <a:t>米口径的基准球面反射比（取</a:t>
            </a:r>
            <a:r>
              <a:rPr lang="en-US" altLang="zh-CN" sz="2800">
                <a:latin typeface="宋体" panose="02010600030101010101" pitchFamily="2" charset="-122"/>
                <a:ea typeface="宋体" panose="02010600030101010101" pitchFamily="2" charset="-122"/>
              </a:rPr>
              <a:t>n=50,)</a:t>
            </a:r>
            <a:endParaRPr lang="en-US" altLang="zh-CN" sz="2800">
              <a:latin typeface="宋体" panose="02010600030101010101" pitchFamily="2" charset="-122"/>
              <a:ea typeface="宋体" panose="02010600030101010101" pitchFamily="2" charset="-122"/>
            </a:endParaRPr>
          </a:p>
        </p:txBody>
      </p:sp>
      <p:graphicFrame>
        <p:nvGraphicFramePr>
          <p:cNvPr id="34" name="对象 33">
            <a:hlinkClick r:id="" action="ppaction://ole?verb="/>
          </p:cNvPr>
          <p:cNvGraphicFramePr>
            <a:graphicFrameLocks noChangeAspect="1"/>
          </p:cNvGraphicFramePr>
          <p:nvPr/>
        </p:nvGraphicFramePr>
        <p:xfrm>
          <a:off x="3366453" y="2478406"/>
          <a:ext cx="1779905" cy="370205"/>
        </p:xfrm>
        <a:graphic>
          <a:graphicData uri="http://schemas.openxmlformats.org/presentationml/2006/ole">
            <mc:AlternateContent xmlns:mc="http://schemas.openxmlformats.org/markup-compatibility/2006">
              <mc:Choice xmlns:v="urn:schemas-microsoft-com:vml" Requires="v">
                <p:oleObj spid="_x0000_s4" name="" r:id="rId1" imgW="862965" imgH="177165" progId="Equation.KSEE3">
                  <p:embed/>
                </p:oleObj>
              </mc:Choice>
              <mc:Fallback>
                <p:oleObj name="" r:id="rId1" imgW="862965" imgH="177165" progId="Equation.KSEE3">
                  <p:embed/>
                  <p:pic>
                    <p:nvPicPr>
                      <p:cNvPr id="0" name="图片 1024"/>
                      <p:cNvPicPr/>
                      <p:nvPr/>
                    </p:nvPicPr>
                    <p:blipFill>
                      <a:blip r:embed="rId2"/>
                      <a:stretch>
                        <a:fillRect/>
                      </a:stretch>
                    </p:blipFill>
                    <p:spPr>
                      <a:xfrm>
                        <a:off x="3366453" y="2478406"/>
                        <a:ext cx="1779905" cy="370205"/>
                      </a:xfrm>
                      <a:prstGeom prst="rect">
                        <a:avLst/>
                      </a:prstGeom>
                    </p:spPr>
                  </p:pic>
                </p:oleObj>
              </mc:Fallback>
            </mc:AlternateContent>
          </a:graphicData>
        </a:graphic>
      </p:graphicFrame>
      <p:sp>
        <p:nvSpPr>
          <p:cNvPr id="5" name="文本框 4"/>
          <p:cNvSpPr txBox="1"/>
          <p:nvPr/>
        </p:nvSpPr>
        <p:spPr>
          <a:xfrm>
            <a:off x="2794635" y="3542665"/>
            <a:ext cx="3359150" cy="521970"/>
          </a:xfrm>
          <a:prstGeom prst="rect">
            <a:avLst/>
          </a:prstGeom>
          <a:noFill/>
        </p:spPr>
        <p:txBody>
          <a:bodyPr wrap="square" rtlCol="0">
            <a:spAutoFit/>
          </a:bodyPr>
          <a:p>
            <a:pPr indent="0">
              <a:buFont typeface="Arial" panose="020B0604020202020204" pitchFamily="34" charset="0"/>
              <a:buNone/>
            </a:pPr>
            <a:r>
              <a:rPr lang="zh-CN" altLang="en-US" sz="2800">
                <a:latin typeface="宋体" panose="02010600030101010101" pitchFamily="2" charset="-122"/>
                <a:ea typeface="宋体" panose="02010600030101010101" pitchFamily="2" charset="-122"/>
              </a:rPr>
              <a:t>剖分法计算很</a:t>
            </a:r>
            <a:r>
              <a:rPr lang="zh-CN" altLang="en-US" sz="2800">
                <a:latin typeface="宋体" panose="02010600030101010101" pitchFamily="2" charset="-122"/>
                <a:ea typeface="宋体" panose="02010600030101010101" pitchFamily="2" charset="-122"/>
              </a:rPr>
              <a:t>精确</a:t>
            </a:r>
            <a:endParaRPr lang="zh-CN" altLang="en-US" sz="28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4749165" cy="521970"/>
          </a:xfrm>
          <a:prstGeom prst="rect">
            <a:avLst/>
          </a:prstGeom>
          <a:noFill/>
        </p:spPr>
        <p:txBody>
          <a:bodyPr wrap="square" rtlCol="0">
            <a:spAutoFit/>
          </a:bodyPr>
          <a:p>
            <a:pPr marL="285750" indent="-285750">
              <a:buFont typeface="Arial" panose="020B0604020202020204" pitchFamily="34" charset="0"/>
              <a:buChar char="•"/>
            </a:pPr>
            <a:r>
              <a:rPr lang="zh-CN" sz="2800">
                <a:latin typeface="宋体" panose="02010600030101010101" pitchFamily="2" charset="-122"/>
                <a:ea typeface="宋体" panose="02010600030101010101" pitchFamily="2" charset="-122"/>
              </a:rPr>
              <a:t>调整后的第一块镜面图</a:t>
            </a:r>
            <a:endParaRPr lang="zh-CN" sz="2800">
              <a:latin typeface="宋体" panose="02010600030101010101" pitchFamily="2" charset="-122"/>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6253480" y="1334770"/>
            <a:ext cx="5709920" cy="4281805"/>
          </a:xfrm>
          <a:prstGeom prst="rect">
            <a:avLst/>
          </a:prstGeom>
        </p:spPr>
      </p:pic>
      <p:sp>
        <p:nvSpPr>
          <p:cNvPr id="4" name="文本框 3"/>
          <p:cNvSpPr txBox="1"/>
          <p:nvPr/>
        </p:nvSpPr>
        <p:spPr>
          <a:xfrm>
            <a:off x="1437005" y="2219960"/>
            <a:ext cx="4721225" cy="953135"/>
          </a:xfrm>
          <a:prstGeom prst="rect">
            <a:avLst/>
          </a:prstGeom>
          <a:noFill/>
        </p:spPr>
        <p:txBody>
          <a:bodyPr wrap="square" rtlCol="0">
            <a:spAutoFit/>
          </a:bodyPr>
          <a:p>
            <a:pPr indent="0">
              <a:buFont typeface="Arial" panose="020B0604020202020204" pitchFamily="34" charset="0"/>
              <a:buNone/>
            </a:pPr>
            <a:r>
              <a:rPr lang="zh-CN" sz="2800">
                <a:latin typeface="宋体" panose="02010600030101010101" pitchFamily="2" charset="-122"/>
                <a:ea typeface="宋体" panose="02010600030101010101" pitchFamily="2" charset="-122"/>
              </a:rPr>
              <a:t>镜面中心的半径方向和入射光线方向夹角很小</a:t>
            </a:r>
            <a:endParaRPr lang="zh-CN" sz="2800">
              <a:latin typeface="宋体" panose="02010600030101010101" pitchFamily="2" charset="-122"/>
              <a:ea typeface="宋体" panose="02010600030101010101" pitchFamily="2" charset="-122"/>
            </a:endParaRPr>
          </a:p>
        </p:txBody>
      </p:sp>
      <p:sp>
        <p:nvSpPr>
          <p:cNvPr id="5" name="文本框 4"/>
          <p:cNvSpPr txBox="1"/>
          <p:nvPr/>
        </p:nvSpPr>
        <p:spPr>
          <a:xfrm>
            <a:off x="1437005" y="3495675"/>
            <a:ext cx="4965065" cy="953135"/>
          </a:xfrm>
          <a:prstGeom prst="rect">
            <a:avLst/>
          </a:prstGeom>
          <a:noFill/>
        </p:spPr>
        <p:txBody>
          <a:bodyPr wrap="square" rtlCol="0">
            <a:spAutoFit/>
          </a:bodyPr>
          <a:p>
            <a:r>
              <a:rPr lang="zh-CN" altLang="en-US" sz="2800"/>
              <a:t>得到剖分中心点集及球面上的点集后，用</a:t>
            </a:r>
            <a:r>
              <a:rPr lang="en-US" altLang="zh-CN" sz="2800"/>
              <a:t>scatter3</a:t>
            </a:r>
            <a:r>
              <a:rPr lang="zh-CN" altLang="en-US" sz="2800"/>
              <a:t>做图</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939736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由剖分法计算的调整后的馈源仓接收比</a:t>
            </a:r>
            <a:r>
              <a:rPr lang="en-US" altLang="zh-CN" sz="2800">
                <a:latin typeface="宋体" panose="02010600030101010101" pitchFamily="2" charset="-122"/>
                <a:ea typeface="宋体" panose="02010600030101010101" pitchFamily="2" charset="-122"/>
              </a:rPr>
              <a:t>(n=50)</a:t>
            </a:r>
            <a:endParaRPr lang="en-US" altLang="zh-CN" sz="2800">
              <a:latin typeface="宋体" panose="02010600030101010101" pitchFamily="2" charset="-122"/>
              <a:ea typeface="宋体" panose="02010600030101010101" pitchFamily="2" charset="-122"/>
            </a:endParaRPr>
          </a:p>
        </p:txBody>
      </p:sp>
      <p:graphicFrame>
        <p:nvGraphicFramePr>
          <p:cNvPr id="34" name="对象 33">
            <a:hlinkClick r:id="" action="ppaction://ole?verb="/>
          </p:cNvPr>
          <p:cNvGraphicFramePr>
            <a:graphicFrameLocks noChangeAspect="1"/>
          </p:cNvGraphicFramePr>
          <p:nvPr/>
        </p:nvGraphicFramePr>
        <p:xfrm>
          <a:off x="3366453" y="2478406"/>
          <a:ext cx="1779905" cy="370205"/>
        </p:xfrm>
        <a:graphic>
          <a:graphicData uri="http://schemas.openxmlformats.org/presentationml/2006/ole">
            <mc:AlternateContent xmlns:mc="http://schemas.openxmlformats.org/markup-compatibility/2006">
              <mc:Choice xmlns:v="urn:schemas-microsoft-com:vml" Requires="v">
                <p:oleObj spid="_x0000_s4" name="" r:id="rId1" imgW="862965" imgH="177165" progId="Equation.KSEE3">
                  <p:embed/>
                </p:oleObj>
              </mc:Choice>
              <mc:Fallback>
                <p:oleObj name="" r:id="rId1" imgW="862965" imgH="177165" progId="Equation.KSEE3">
                  <p:embed/>
                  <p:pic>
                    <p:nvPicPr>
                      <p:cNvPr id="0" name="图片 1024"/>
                      <p:cNvPicPr/>
                      <p:nvPr/>
                    </p:nvPicPr>
                    <p:blipFill>
                      <a:blip r:embed="rId2"/>
                      <a:stretch>
                        <a:fillRect/>
                      </a:stretch>
                    </p:blipFill>
                    <p:spPr>
                      <a:xfrm>
                        <a:off x="3366453" y="2478406"/>
                        <a:ext cx="1779905" cy="37020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3671570"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蒙特卡洛模拟步骤</a:t>
            </a:r>
            <a:r>
              <a:rPr lang="en-US" altLang="zh-CN" sz="2800">
                <a:latin typeface="宋体" panose="02010600030101010101" pitchFamily="2" charset="-122"/>
                <a:ea typeface="宋体" panose="02010600030101010101" pitchFamily="2" charset="-122"/>
              </a:rPr>
              <a:t> </a:t>
            </a:r>
            <a:endParaRPr lang="en-US" altLang="zh-CN" sz="2800">
              <a:latin typeface="宋体" panose="02010600030101010101" pitchFamily="2" charset="-122"/>
              <a:ea typeface="宋体" panose="02010600030101010101" pitchFamily="2" charset="-122"/>
            </a:endParaRPr>
          </a:p>
        </p:txBody>
      </p:sp>
      <p:sp>
        <p:nvSpPr>
          <p:cNvPr id="5" name="文本框 4"/>
          <p:cNvSpPr txBox="1"/>
          <p:nvPr/>
        </p:nvSpPr>
        <p:spPr>
          <a:xfrm>
            <a:off x="6326505" y="1306830"/>
            <a:ext cx="2783840" cy="645160"/>
          </a:xfrm>
          <a:prstGeom prst="rect">
            <a:avLst/>
          </a:prstGeom>
          <a:noFill/>
        </p:spPr>
        <p:txBody>
          <a:bodyPr wrap="square" rtlCol="0">
            <a:spAutoFit/>
          </a:bodyPr>
          <a:p>
            <a:r>
              <a:rPr lang="zh-CN" altLang="en-US" sz="3600" b="1"/>
              <a:t>方法</a:t>
            </a:r>
            <a:r>
              <a:rPr lang="zh-CN" altLang="en-US" sz="3600" b="1"/>
              <a:t>二</a:t>
            </a:r>
            <a:endParaRPr lang="zh-CN" altLang="en-US" sz="3600" b="1"/>
          </a:p>
        </p:txBody>
      </p:sp>
      <p:sp>
        <p:nvSpPr>
          <p:cNvPr id="6" name="文本框 5"/>
          <p:cNvSpPr txBox="1"/>
          <p:nvPr/>
        </p:nvSpPr>
        <p:spPr>
          <a:xfrm>
            <a:off x="1516380" y="2012950"/>
            <a:ext cx="2468880" cy="398780"/>
          </a:xfrm>
          <a:prstGeom prst="rect">
            <a:avLst/>
          </a:prstGeom>
          <a:noFill/>
        </p:spPr>
        <p:txBody>
          <a:bodyPr wrap="non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口径圆盘上均匀采点</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74" name="文本框 3"/>
          <p:cNvSpPr txBox="1"/>
          <p:nvPr/>
        </p:nvSpPr>
        <p:spPr>
          <a:xfrm>
            <a:off x="1592580" y="2515870"/>
            <a:ext cx="319849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入射光线方向</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方向角</a:t>
            </a: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graphicFrame>
        <p:nvGraphicFramePr>
          <p:cNvPr id="7" name="对象 6">
            <a:hlinkClick r:id="" action="ppaction://ole?verb="/>
          </p:cNvPr>
          <p:cNvGraphicFramePr>
            <a:graphicFrameLocks noChangeAspect="1"/>
          </p:cNvGraphicFramePr>
          <p:nvPr/>
        </p:nvGraphicFramePr>
        <p:xfrm>
          <a:off x="4791076" y="2463165"/>
          <a:ext cx="4857115" cy="404495"/>
        </p:xfrm>
        <a:graphic>
          <a:graphicData uri="http://schemas.openxmlformats.org/presentationml/2006/ole">
            <mc:AlternateContent xmlns:mc="http://schemas.openxmlformats.org/markup-compatibility/2006">
              <mc:Choice xmlns:v="urn:schemas-microsoft-com:vml" Requires="v">
                <p:oleObj spid="_x0000_s9" name="" r:id="rId1" imgW="2755900" imgH="228600" progId="Equation.KSEE3">
                  <p:embed/>
                </p:oleObj>
              </mc:Choice>
              <mc:Fallback>
                <p:oleObj name="" r:id="rId1" imgW="2755900" imgH="228600" progId="Equation.KSEE3">
                  <p:embed/>
                  <p:pic>
                    <p:nvPicPr>
                      <p:cNvPr id="0" name="图片 1024"/>
                      <p:cNvPicPr/>
                      <p:nvPr/>
                    </p:nvPicPr>
                    <p:blipFill>
                      <a:blip r:embed="rId2"/>
                      <a:stretch>
                        <a:fillRect/>
                      </a:stretch>
                    </p:blipFill>
                    <p:spPr>
                      <a:xfrm>
                        <a:off x="4791076" y="2463165"/>
                        <a:ext cx="4857115" cy="404495"/>
                      </a:xfrm>
                      <a:prstGeom prst="rect">
                        <a:avLst/>
                      </a:prstGeom>
                    </p:spPr>
                  </p:pic>
                </p:oleObj>
              </mc:Fallback>
            </mc:AlternateContent>
          </a:graphicData>
        </a:graphic>
      </p:graphicFrame>
      <p:sp>
        <p:nvSpPr>
          <p:cNvPr id="10" name="文本框 3"/>
          <p:cNvSpPr txBox="1"/>
          <p:nvPr/>
        </p:nvSpPr>
        <p:spPr>
          <a:xfrm>
            <a:off x="1592580" y="3349625"/>
            <a:ext cx="657415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口径圆盘上的两个垂直</a:t>
            </a:r>
            <a:r>
              <a:rPr lang="zh-CN" altLang="en-US">
                <a:latin typeface="Arial" panose="020B0604020202020204" pitchFamily="34" charset="0"/>
                <a:ea typeface="宋体" panose="02010600030101010101" pitchFamily="2" charset="-122"/>
              </a:rPr>
              <a:t>方向</a:t>
            </a:r>
            <a:endParaRPr lang="zh-CN" altLang="en-US">
              <a:latin typeface="Arial" panose="020B0604020202020204" pitchFamily="34" charset="0"/>
              <a:ea typeface="宋体" panose="02010600030101010101" pitchFamily="2" charset="-122"/>
            </a:endParaRPr>
          </a:p>
        </p:txBody>
      </p:sp>
      <p:graphicFrame>
        <p:nvGraphicFramePr>
          <p:cNvPr id="18" name="对象 17">
            <a:hlinkClick r:id="" action="ppaction://ole?verb="/>
          </p:cNvPr>
          <p:cNvGraphicFramePr>
            <a:graphicFrameLocks noChangeAspect="1"/>
          </p:cNvGraphicFramePr>
          <p:nvPr/>
        </p:nvGraphicFramePr>
        <p:xfrm>
          <a:off x="2941003" y="2988310"/>
          <a:ext cx="3738880" cy="360045"/>
        </p:xfrm>
        <a:graphic>
          <a:graphicData uri="http://schemas.openxmlformats.org/presentationml/2006/ole">
            <mc:AlternateContent xmlns:mc="http://schemas.openxmlformats.org/markup-compatibility/2006">
              <mc:Choice xmlns:v="urn:schemas-microsoft-com:vml" Requires="v">
                <p:oleObj spid="_x0000_s19" name="" r:id="rId3" imgW="2120900" imgH="203200" progId="Equation.KSEE3">
                  <p:embed/>
                </p:oleObj>
              </mc:Choice>
              <mc:Fallback>
                <p:oleObj name="" r:id="rId3" imgW="2120900" imgH="203200" progId="Equation.KSEE3">
                  <p:embed/>
                  <p:pic>
                    <p:nvPicPr>
                      <p:cNvPr id="0" name="图片 1024"/>
                      <p:cNvPicPr/>
                      <p:nvPr/>
                    </p:nvPicPr>
                    <p:blipFill>
                      <a:blip r:embed="rId4"/>
                      <a:stretch>
                        <a:fillRect/>
                      </a:stretch>
                    </p:blipFill>
                    <p:spPr>
                      <a:xfrm>
                        <a:off x="2941003" y="2988310"/>
                        <a:ext cx="3738880" cy="36004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125346" y="3707765"/>
          <a:ext cx="3963035" cy="382905"/>
        </p:xfrm>
        <a:graphic>
          <a:graphicData uri="http://schemas.openxmlformats.org/presentationml/2006/ole">
            <mc:AlternateContent xmlns:mc="http://schemas.openxmlformats.org/markup-compatibility/2006">
              <mc:Choice xmlns:v="urn:schemas-microsoft-com:vml" Requires="v">
                <p:oleObj spid="_x0000_s12" name="" r:id="rId5" imgW="2247900" imgH="215900" progId="Equation.KSEE3">
                  <p:embed/>
                </p:oleObj>
              </mc:Choice>
              <mc:Fallback>
                <p:oleObj name="" r:id="rId5" imgW="2247900" imgH="215900" progId="Equation.KSEE3">
                  <p:embed/>
                  <p:pic>
                    <p:nvPicPr>
                      <p:cNvPr id="0" name="图片 1024"/>
                      <p:cNvPicPr/>
                      <p:nvPr/>
                    </p:nvPicPr>
                    <p:blipFill>
                      <a:blip r:embed="rId6"/>
                      <a:stretch>
                        <a:fillRect/>
                      </a:stretch>
                    </p:blipFill>
                    <p:spPr>
                      <a:xfrm>
                        <a:off x="2125346" y="3707765"/>
                        <a:ext cx="3963035" cy="38290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125028" y="4183380"/>
          <a:ext cx="1164590" cy="382905"/>
        </p:xfrm>
        <a:graphic>
          <a:graphicData uri="http://schemas.openxmlformats.org/presentationml/2006/ole">
            <mc:AlternateContent xmlns:mc="http://schemas.openxmlformats.org/markup-compatibility/2006">
              <mc:Choice xmlns:v="urn:schemas-microsoft-com:vml" Requires="v">
                <p:oleObj spid="_x0000_s14" name="" r:id="rId7" imgW="660400" imgH="215900" progId="Equation.KSEE3">
                  <p:embed/>
                </p:oleObj>
              </mc:Choice>
              <mc:Fallback>
                <p:oleObj name="" r:id="rId7" imgW="660400" imgH="215900" progId="Equation.KSEE3">
                  <p:embed/>
                  <p:pic>
                    <p:nvPicPr>
                      <p:cNvPr id="0" name="图片 1024"/>
                      <p:cNvPicPr/>
                      <p:nvPr/>
                    </p:nvPicPr>
                    <p:blipFill>
                      <a:blip r:embed="rId8"/>
                      <a:stretch>
                        <a:fillRect/>
                      </a:stretch>
                    </p:blipFill>
                    <p:spPr>
                      <a:xfrm>
                        <a:off x="2125028" y="4183380"/>
                        <a:ext cx="1164590" cy="382905"/>
                      </a:xfrm>
                      <a:prstGeom prst="rect">
                        <a:avLst/>
                      </a:prstGeom>
                    </p:spPr>
                  </p:pic>
                </p:oleObj>
              </mc:Fallback>
            </mc:AlternateContent>
          </a:graphicData>
        </a:graphic>
      </p:graphicFrame>
      <p:sp>
        <p:nvSpPr>
          <p:cNvPr id="15" name="文本框 14"/>
          <p:cNvSpPr txBox="1"/>
          <p:nvPr/>
        </p:nvSpPr>
        <p:spPr>
          <a:xfrm>
            <a:off x="6326505" y="3719195"/>
            <a:ext cx="868680" cy="368300"/>
          </a:xfrm>
          <a:prstGeom prst="rect">
            <a:avLst/>
          </a:prstGeom>
          <a:noFill/>
        </p:spPr>
        <p:txBody>
          <a:bodyPr wrap="none" rtlCol="0" anchor="t">
            <a:spAutoFit/>
          </a:bodyPr>
          <a:p>
            <a:r>
              <a:rPr lang="zh-CN" altLang="en-US">
                <a:latin typeface="Arial" panose="020B0604020202020204" pitchFamily="34" charset="0"/>
                <a:ea typeface="宋体" panose="02010600030101010101" pitchFamily="2" charset="-122"/>
                <a:sym typeface="+mn-ea"/>
              </a:rPr>
              <a:t>方向角</a:t>
            </a:r>
            <a:endParaRPr lang="zh-CN" altLang="en-US"/>
          </a:p>
        </p:txBody>
      </p:sp>
      <p:graphicFrame>
        <p:nvGraphicFramePr>
          <p:cNvPr id="16" name="对象 15">
            <a:hlinkClick r:id="" action="ppaction://ole?verb="/>
          </p:cNvPr>
          <p:cNvGraphicFramePr>
            <a:graphicFrameLocks noChangeAspect="1"/>
          </p:cNvGraphicFramePr>
          <p:nvPr/>
        </p:nvGraphicFramePr>
        <p:xfrm>
          <a:off x="7287579" y="3700780"/>
          <a:ext cx="1299210" cy="405765"/>
        </p:xfrm>
        <a:graphic>
          <a:graphicData uri="http://schemas.openxmlformats.org/presentationml/2006/ole">
            <mc:AlternateContent xmlns:mc="http://schemas.openxmlformats.org/markup-compatibility/2006">
              <mc:Choice xmlns:v="urn:schemas-microsoft-com:vml" Requires="v">
                <p:oleObj spid="_x0000_s17" name="" r:id="rId9" imgW="736600" imgH="228600" progId="Equation.KSEE3">
                  <p:embed/>
                </p:oleObj>
              </mc:Choice>
              <mc:Fallback>
                <p:oleObj name="" r:id="rId9" imgW="736600" imgH="228600" progId="Equation.KSEE3">
                  <p:embed/>
                  <p:pic>
                    <p:nvPicPr>
                      <p:cNvPr id="0" name="图片 1024"/>
                      <p:cNvPicPr/>
                      <p:nvPr/>
                    </p:nvPicPr>
                    <p:blipFill>
                      <a:blip r:embed="rId10"/>
                      <a:stretch>
                        <a:fillRect/>
                      </a:stretch>
                    </p:blipFill>
                    <p:spPr>
                      <a:xfrm>
                        <a:off x="7287579" y="3700780"/>
                        <a:ext cx="1299210" cy="405765"/>
                      </a:xfrm>
                      <a:prstGeom prst="rect">
                        <a:avLst/>
                      </a:prstGeom>
                    </p:spPr>
                  </p:pic>
                </p:oleObj>
              </mc:Fallback>
            </mc:AlternateContent>
          </a:graphicData>
        </a:graphic>
      </p:graphicFrame>
      <p:sp>
        <p:nvSpPr>
          <p:cNvPr id="20" name="文本框 3"/>
          <p:cNvSpPr txBox="1"/>
          <p:nvPr/>
        </p:nvSpPr>
        <p:spPr>
          <a:xfrm>
            <a:off x="1592580" y="4545330"/>
            <a:ext cx="277939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口径圆盘上均匀采样</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23" name="对象 22">
            <a:hlinkClick r:id="" action="ppaction://ole?verb="/>
          </p:cNvPr>
          <p:cNvGraphicFramePr>
            <a:graphicFrameLocks noChangeAspect="1"/>
          </p:cNvGraphicFramePr>
          <p:nvPr/>
        </p:nvGraphicFramePr>
        <p:xfrm>
          <a:off x="1884998" y="5062538"/>
          <a:ext cx="2486660" cy="383540"/>
        </p:xfrm>
        <a:graphic>
          <a:graphicData uri="http://schemas.openxmlformats.org/presentationml/2006/ole">
            <mc:AlternateContent xmlns:mc="http://schemas.openxmlformats.org/markup-compatibility/2006">
              <mc:Choice xmlns:v="urn:schemas-microsoft-com:vml" Requires="v">
                <p:oleObj spid="_x0000_s24" name="" r:id="rId11" imgW="1409700" imgH="215900" progId="Equation.KSEE3">
                  <p:embed/>
                </p:oleObj>
              </mc:Choice>
              <mc:Fallback>
                <p:oleObj name="" r:id="rId11" imgW="1409700" imgH="215900" progId="Equation.KSEE3">
                  <p:embed/>
                  <p:pic>
                    <p:nvPicPr>
                      <p:cNvPr id="0" name="图片 1024"/>
                      <p:cNvPicPr/>
                      <p:nvPr/>
                    </p:nvPicPr>
                    <p:blipFill>
                      <a:blip r:embed="rId12"/>
                      <a:stretch>
                        <a:fillRect/>
                      </a:stretch>
                    </p:blipFill>
                    <p:spPr>
                      <a:xfrm>
                        <a:off x="1884998" y="5062538"/>
                        <a:ext cx="2486660" cy="383540"/>
                      </a:xfrm>
                      <a:prstGeom prst="rect">
                        <a:avLst/>
                      </a:prstGeom>
                    </p:spPr>
                  </p:pic>
                </p:oleObj>
              </mc:Fallback>
            </mc:AlternateContent>
          </a:graphicData>
        </a:graphic>
      </p:graphicFrame>
      <p:sp>
        <p:nvSpPr>
          <p:cNvPr id="25" name="文本框 24"/>
          <p:cNvSpPr txBox="1"/>
          <p:nvPr/>
        </p:nvSpPr>
        <p:spPr>
          <a:xfrm>
            <a:off x="4284345" y="4384675"/>
            <a:ext cx="6096000" cy="645160"/>
          </a:xfrm>
          <a:prstGeom prst="rect">
            <a:avLst/>
          </a:prstGeom>
          <a:noFill/>
        </p:spPr>
        <p:txBody>
          <a:bodyPr wrap="square" rtlCol="0" anchor="t">
            <a:spAutoFit/>
          </a:bodyPr>
          <a:p>
            <a:r>
              <a:rPr lang="en-US" altLang="zh-CN"/>
              <a:t>θ</a:t>
            </a:r>
            <a:r>
              <a:rPr lang="zh-CN" altLang="en-US"/>
              <a:t>=rand(1,1000)*2*pi; </a:t>
            </a:r>
            <a:endParaRPr lang="zh-CN" altLang="en-US"/>
          </a:p>
          <a:p>
            <a:r>
              <a:rPr lang="zh-CN" altLang="en-US"/>
              <a:t>r=sqrt(rand(1,1000));</a:t>
            </a:r>
            <a:endParaRPr lang="zh-CN" altLang="en-US"/>
          </a:p>
        </p:txBody>
      </p:sp>
      <p:sp>
        <p:nvSpPr>
          <p:cNvPr id="26" name="文本框 25"/>
          <p:cNvSpPr txBox="1"/>
          <p:nvPr/>
        </p:nvSpPr>
        <p:spPr>
          <a:xfrm>
            <a:off x="7254875" y="4530725"/>
            <a:ext cx="3930015" cy="645160"/>
          </a:xfrm>
          <a:prstGeom prst="rect">
            <a:avLst/>
          </a:prstGeom>
          <a:noFill/>
        </p:spPr>
        <p:txBody>
          <a:bodyPr wrap="square" rtlCol="0">
            <a:spAutoFit/>
          </a:bodyPr>
          <a:p>
            <a:r>
              <a:rPr lang="zh-CN" altLang="en-US"/>
              <a:t>随机均匀采样，</a:t>
            </a:r>
            <a:r>
              <a:rPr lang="en-US" altLang="zh-CN"/>
              <a:t>  </a:t>
            </a:r>
            <a:r>
              <a:rPr lang="zh-CN" altLang="en-US"/>
              <a:t>需多次运行取平均</a:t>
            </a:r>
            <a:r>
              <a:rPr lang="zh-CN" altLang="en-US"/>
              <a:t>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3671570"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蒙特卡洛模拟步骤</a:t>
            </a:r>
            <a:r>
              <a:rPr lang="en-US" altLang="zh-CN" sz="2800">
                <a:latin typeface="宋体" panose="02010600030101010101" pitchFamily="2" charset="-122"/>
                <a:ea typeface="宋体" panose="02010600030101010101" pitchFamily="2" charset="-122"/>
              </a:rPr>
              <a:t> </a:t>
            </a:r>
            <a:endParaRPr lang="en-US" altLang="zh-CN" sz="2800">
              <a:latin typeface="宋体" panose="02010600030101010101" pitchFamily="2" charset="-122"/>
              <a:ea typeface="宋体" panose="02010600030101010101" pitchFamily="2" charset="-122"/>
            </a:endParaRPr>
          </a:p>
        </p:txBody>
      </p:sp>
      <p:sp>
        <p:nvSpPr>
          <p:cNvPr id="5" name="文本框 4"/>
          <p:cNvSpPr txBox="1"/>
          <p:nvPr/>
        </p:nvSpPr>
        <p:spPr>
          <a:xfrm>
            <a:off x="9116060" y="1611630"/>
            <a:ext cx="2783840" cy="645160"/>
          </a:xfrm>
          <a:prstGeom prst="rect">
            <a:avLst/>
          </a:prstGeom>
          <a:noFill/>
        </p:spPr>
        <p:txBody>
          <a:bodyPr wrap="square" rtlCol="0">
            <a:spAutoFit/>
          </a:bodyPr>
          <a:p>
            <a:r>
              <a:rPr lang="zh-CN" altLang="en-US" sz="3600" b="1"/>
              <a:t>方法</a:t>
            </a:r>
            <a:r>
              <a:rPr lang="zh-CN" altLang="en-US" sz="3600" b="1"/>
              <a:t>二</a:t>
            </a:r>
            <a:endParaRPr lang="zh-CN" altLang="en-US" sz="3600" b="1"/>
          </a:p>
        </p:txBody>
      </p:sp>
      <p:sp>
        <p:nvSpPr>
          <p:cNvPr id="6" name="文本框 5"/>
          <p:cNvSpPr txBox="1"/>
          <p:nvPr/>
        </p:nvSpPr>
        <p:spPr>
          <a:xfrm>
            <a:off x="1516380" y="2012950"/>
            <a:ext cx="6851650"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求出从</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Q</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发出的入射光到达的镜面</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(ABC</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镜面顶点</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74" name="文本框 3"/>
          <p:cNvSpPr txBox="1"/>
          <p:nvPr/>
        </p:nvSpPr>
        <p:spPr>
          <a:xfrm>
            <a:off x="1592580" y="2515870"/>
            <a:ext cx="847407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判断入射光线</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与平面</a:t>
            </a:r>
            <a:r>
              <a:rPr lang="en-US" altLang="zh-CN">
                <a:latin typeface="Arial" panose="020B0604020202020204" pitchFamily="34" charset="0"/>
                <a:ea typeface="宋体" panose="02010600030101010101" pitchFamily="2" charset="-122"/>
              </a:rPr>
              <a:t>ABC</a:t>
            </a:r>
            <a:r>
              <a:rPr lang="zh-CN" altLang="en-US">
                <a:latin typeface="Arial" panose="020B0604020202020204" pitchFamily="34" charset="0"/>
                <a:ea typeface="宋体" panose="02010600030101010101" pitchFamily="2" charset="-122"/>
              </a:rPr>
              <a:t>的交点在三角形</a:t>
            </a:r>
            <a:r>
              <a:rPr lang="en-US" altLang="zh-CN">
                <a:latin typeface="Arial" panose="020B0604020202020204" pitchFamily="34" charset="0"/>
                <a:ea typeface="宋体" panose="02010600030101010101" pitchFamily="2" charset="-122"/>
              </a:rPr>
              <a:t>ABC</a:t>
            </a:r>
            <a:r>
              <a:rPr lang="zh-CN" altLang="en-US">
                <a:latin typeface="Arial" panose="020B0604020202020204" pitchFamily="34" charset="0"/>
                <a:ea typeface="宋体" panose="02010600030101010101" pitchFamily="2" charset="-122"/>
              </a:rPr>
              <a:t>内</a:t>
            </a:r>
            <a:endParaRPr lang="zh-CN" altLang="en-US">
              <a:latin typeface="Arial" panose="020B0604020202020204" pitchFamily="34" charset="0"/>
              <a:ea typeface="宋体" panose="02010600030101010101" pitchFamily="2" charset="-122"/>
            </a:endParaRPr>
          </a:p>
        </p:txBody>
      </p:sp>
      <p:sp>
        <p:nvSpPr>
          <p:cNvPr id="10" name="文本框 3"/>
          <p:cNvSpPr txBox="1"/>
          <p:nvPr/>
        </p:nvSpPr>
        <p:spPr>
          <a:xfrm>
            <a:off x="1592580" y="3143250"/>
            <a:ext cx="657415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如果上述判断成立，求反射光线是否进入</a:t>
            </a:r>
            <a:r>
              <a:rPr lang="zh-CN" altLang="en-US">
                <a:latin typeface="Arial" panose="020B0604020202020204" pitchFamily="34" charset="0"/>
                <a:ea typeface="宋体" panose="02010600030101010101" pitchFamily="2" charset="-122"/>
              </a:rPr>
              <a:t>馈源仓</a:t>
            </a:r>
            <a:endParaRPr lang="zh-CN" altLang="en-US">
              <a:latin typeface="Arial" panose="020B0604020202020204" pitchFamily="34" charset="0"/>
              <a:ea typeface="宋体" panose="02010600030101010101" pitchFamily="2" charset="-122"/>
            </a:endParaRPr>
          </a:p>
        </p:txBody>
      </p:sp>
      <p:sp>
        <p:nvSpPr>
          <p:cNvPr id="20" name="文本框 3"/>
          <p:cNvSpPr txBox="1"/>
          <p:nvPr/>
        </p:nvSpPr>
        <p:spPr>
          <a:xfrm>
            <a:off x="1592580" y="3820795"/>
            <a:ext cx="657415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如果反射光线进入馈源仓，则计数加</a:t>
            </a:r>
            <a:r>
              <a:rPr lang="en-US" altLang="zh-CN">
                <a:latin typeface="Arial" panose="020B0604020202020204" pitchFamily="34" charset="0"/>
                <a:ea typeface="宋体" panose="02010600030101010101" pitchFamily="2" charset="-122"/>
              </a:rPr>
              <a:t>1</a:t>
            </a:r>
            <a:endParaRPr lang="en-US" altLang="zh-CN">
              <a:latin typeface="Arial" panose="020B0604020202020204" pitchFamily="34" charset="0"/>
              <a:ea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3455988" y="2523808"/>
          <a:ext cx="716280" cy="360680"/>
        </p:xfrm>
        <a:graphic>
          <a:graphicData uri="http://schemas.openxmlformats.org/presentationml/2006/ole">
            <mc:AlternateContent xmlns:mc="http://schemas.openxmlformats.org/markup-compatibility/2006">
              <mc:Choice xmlns:v="urn:schemas-microsoft-com:vml" Requires="v">
                <p:oleObj spid="_x0000_s4" name="" r:id="rId1" imgW="405765" imgH="203200" progId="Equation.KSEE3">
                  <p:embed/>
                </p:oleObj>
              </mc:Choice>
              <mc:Fallback>
                <p:oleObj name="" r:id="rId1" imgW="405765" imgH="203200" progId="Equation.KSEE3">
                  <p:embed/>
                  <p:pic>
                    <p:nvPicPr>
                      <p:cNvPr id="0" name="图片 1024"/>
                      <p:cNvPicPr/>
                      <p:nvPr/>
                    </p:nvPicPr>
                    <p:blipFill>
                      <a:blip r:embed="rId2"/>
                      <a:stretch>
                        <a:fillRect/>
                      </a:stretch>
                    </p:blipFill>
                    <p:spPr>
                      <a:xfrm>
                        <a:off x="3455988" y="2523808"/>
                        <a:ext cx="716280" cy="360680"/>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1592263" y="4498024"/>
          <a:ext cx="2855595" cy="876300"/>
        </p:xfrm>
        <a:graphic>
          <a:graphicData uri="http://schemas.openxmlformats.org/presentationml/2006/ole">
            <mc:AlternateContent xmlns:mc="http://schemas.openxmlformats.org/markup-compatibility/2006">
              <mc:Choice xmlns:v="urn:schemas-microsoft-com:vml" Requires="v">
                <p:oleObj spid="_x0000_s25" name="" r:id="rId3" imgW="1384300" imgH="419100" progId="Equation.KSEE3">
                  <p:embed/>
                </p:oleObj>
              </mc:Choice>
              <mc:Fallback>
                <p:oleObj name="" r:id="rId3" imgW="1384300" imgH="419100" progId="Equation.KSEE3">
                  <p:embed/>
                  <p:pic>
                    <p:nvPicPr>
                      <p:cNvPr id="0" name="图片 1024"/>
                      <p:cNvPicPr/>
                      <p:nvPr/>
                    </p:nvPicPr>
                    <p:blipFill>
                      <a:blip r:embed="rId4"/>
                      <a:stretch>
                        <a:fillRect/>
                      </a:stretch>
                    </p:blipFill>
                    <p:spPr>
                      <a:xfrm>
                        <a:off x="1592263" y="4498024"/>
                        <a:ext cx="2855595" cy="876300"/>
                      </a:xfrm>
                      <a:prstGeom prst="rect">
                        <a:avLst/>
                      </a:prstGeom>
                    </p:spPr>
                  </p:pic>
                </p:oleObj>
              </mc:Fallback>
            </mc:AlternateContent>
          </a:graphicData>
        </a:graphic>
      </p:graphicFrame>
      <p:sp>
        <p:nvSpPr>
          <p:cNvPr id="27" name="文本框 26"/>
          <p:cNvSpPr txBox="1"/>
          <p:nvPr/>
        </p:nvSpPr>
        <p:spPr>
          <a:xfrm>
            <a:off x="8999855" y="2411730"/>
            <a:ext cx="2798445" cy="645160"/>
          </a:xfrm>
          <a:prstGeom prst="rect">
            <a:avLst/>
          </a:prstGeom>
          <a:noFill/>
        </p:spPr>
        <p:txBody>
          <a:bodyPr wrap="square" rtlCol="0">
            <a:spAutoFit/>
          </a:bodyPr>
          <a:p>
            <a:r>
              <a:rPr lang="zh-CN" altLang="en-US"/>
              <a:t>速度快，但不一定</a:t>
            </a:r>
            <a:r>
              <a:rPr lang="zh-CN" altLang="en-US"/>
              <a:t>准确，</a:t>
            </a:r>
            <a:endParaRPr lang="zh-CN" altLang="en-US"/>
          </a:p>
          <a:p>
            <a:r>
              <a:rPr lang="zh-CN" altLang="en-US"/>
              <a:t>多次运行取</a:t>
            </a:r>
            <a:r>
              <a:rPr lang="zh-CN" altLang="en-US"/>
              <a:t>平均值。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0" name="文本框 3"/>
          <p:cNvSpPr txBox="1"/>
          <p:nvPr/>
        </p:nvSpPr>
        <p:spPr>
          <a:xfrm>
            <a:off x="1154430" y="1468755"/>
            <a:ext cx="391985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口径圆盘上均匀</a:t>
            </a:r>
            <a:r>
              <a:rPr lang="zh-CN" altLang="en-US">
                <a:latin typeface="Arial" panose="020B0604020202020204" pitchFamily="34" charset="0"/>
                <a:ea typeface="宋体" panose="02010600030101010101" pitchFamily="2" charset="-122"/>
              </a:rPr>
              <a:t>确定采样</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sp>
        <p:nvSpPr>
          <p:cNvPr id="27" name="文本框 26"/>
          <p:cNvSpPr txBox="1"/>
          <p:nvPr/>
        </p:nvSpPr>
        <p:spPr>
          <a:xfrm>
            <a:off x="2908300" y="4421505"/>
            <a:ext cx="3153410" cy="368300"/>
          </a:xfrm>
          <a:prstGeom prst="rect">
            <a:avLst/>
          </a:prstGeom>
          <a:noFill/>
        </p:spPr>
        <p:txBody>
          <a:bodyPr wrap="square" rtlCol="0">
            <a:spAutoFit/>
          </a:bodyPr>
          <a:p>
            <a:r>
              <a:rPr lang="en-US" altLang="zh-CN"/>
              <a:t>rate4=0.6365</a:t>
            </a:r>
            <a:endParaRPr lang="en-US" altLang="zh-CN"/>
          </a:p>
        </p:txBody>
      </p:sp>
      <p:sp>
        <p:nvSpPr>
          <p:cNvPr id="28" name="文本框 27"/>
          <p:cNvSpPr txBox="1"/>
          <p:nvPr/>
        </p:nvSpPr>
        <p:spPr>
          <a:xfrm>
            <a:off x="1208405" y="1837055"/>
            <a:ext cx="7935595" cy="258445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x=-150:3:150;</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y=x;</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[x,y]=meshgrid(x,y);</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r=sqrt(x.^2+y.^2);</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k=find(r&lt;=150);</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r=r(k); x=x(k); y=y(k);</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theta=(x&gt;=0).*asin(y./</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r</a:t>
            </a:r>
            <a:r>
              <a:rPr lang="en-US" altLang="zh-CN">
                <a:latin typeface="宋体" panose="02010600030101010101" pitchFamily="2" charset="-122"/>
                <a:ea typeface="宋体" panose="02010600030101010101" pitchFamily="2" charset="-122"/>
                <a:cs typeface="宋体" panose="02010600030101010101" pitchFamily="2" charset="-122"/>
              </a:rPr>
              <a:t>+(r==0))</a:t>
            </a:r>
            <a:r>
              <a:rPr lang="zh-CN" altLang="en-US">
                <a:latin typeface="宋体" panose="02010600030101010101" pitchFamily="2" charset="-122"/>
                <a:ea typeface="宋体" panose="02010600030101010101" pitchFamily="2" charset="-122"/>
                <a:cs typeface="宋体" panose="02010600030101010101" pitchFamily="2" charset="-122"/>
              </a:rPr>
              <a:t>)+(x&lt;0).*(pi-asin(y./</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r</a:t>
            </a:r>
            <a:r>
              <a:rPr lang="en-US" altLang="zh-CN">
                <a:latin typeface="宋体" panose="02010600030101010101" pitchFamily="2" charset="-122"/>
                <a:ea typeface="宋体" panose="02010600030101010101" pitchFamily="2" charset="-122"/>
                <a:cs typeface="宋体" panose="02010600030101010101" pitchFamily="2" charset="-122"/>
              </a:rPr>
              <a:t>+(r==0))</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n1=[cos(alpha)*sin(beta),sin(beta)*sin(alpha),-cos(beta)];</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n2=cross(p,n1);</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Qx=r.*cos(theta)*n1(1)+r.*sin(theta)*n2(1);</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Qy=r.*cos(theta)*n1(2)+r.*sin(theta)*n2(2);</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Qz=r.*cos(theta)*n1(3)+r.*sin(theta)*n2(3);        %</a:t>
            </a:r>
            <a:r>
              <a:rPr lang="zh-CN" altLang="en-US">
                <a:latin typeface="宋体" panose="02010600030101010101" pitchFamily="2" charset="-122"/>
                <a:ea typeface="宋体" panose="02010600030101010101" pitchFamily="2" charset="-122"/>
                <a:cs typeface="宋体" panose="02010600030101010101" pitchFamily="2" charset="-122"/>
              </a:rPr>
              <a:t>均匀采样点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Q=[Qx(:)';Qy(:)';Qz(:)']';</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29" name="文本框 28"/>
          <p:cNvSpPr txBox="1"/>
          <p:nvPr/>
        </p:nvSpPr>
        <p:spPr>
          <a:xfrm>
            <a:off x="1072515" y="5076190"/>
            <a:ext cx="929767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本题特点：理论性强，变量、约束极多，考验算法与编程</a:t>
            </a:r>
            <a:r>
              <a:rPr lang="zh-CN" altLang="en-US" sz="2400">
                <a:latin typeface="宋体" panose="02010600030101010101" pitchFamily="2" charset="-122"/>
                <a:ea typeface="宋体" panose="02010600030101010101" pitchFamily="2" charset="-122"/>
              </a:rPr>
              <a:t>能力。</a:t>
            </a:r>
            <a:endParaRPr lang="zh-CN" altLang="en-US" sz="2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等腰三角形 2"/>
          <p:cNvSpPr/>
          <p:nvPr/>
        </p:nvSpPr>
        <p:spPr>
          <a:xfrm>
            <a:off x="6774815" y="1648460"/>
            <a:ext cx="3910965" cy="2425065"/>
          </a:xfrm>
          <a:prstGeom prst="triangle">
            <a:avLst>
              <a:gd name="adj" fmla="val 838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833310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判读点在三角形内的方法</a:t>
            </a:r>
            <a:r>
              <a:rPr lang="en-US" altLang="zh-CN" sz="2800">
                <a:latin typeface="宋体" panose="02010600030101010101" pitchFamily="2" charset="-122"/>
                <a:ea typeface="宋体" panose="02010600030101010101" pitchFamily="2" charset="-122"/>
              </a:rPr>
              <a:t> </a:t>
            </a:r>
            <a:endParaRPr lang="en-US" altLang="zh-CN" sz="2800">
              <a:latin typeface="宋体" panose="02010600030101010101" pitchFamily="2" charset="-122"/>
              <a:ea typeface="宋体" panose="02010600030101010101" pitchFamily="2" charset="-122"/>
            </a:endParaRPr>
          </a:p>
        </p:txBody>
      </p:sp>
      <p:sp>
        <p:nvSpPr>
          <p:cNvPr id="4" name="文本框 3"/>
          <p:cNvSpPr txBox="1"/>
          <p:nvPr/>
        </p:nvSpPr>
        <p:spPr>
          <a:xfrm>
            <a:off x="6660515" y="4224020"/>
            <a:ext cx="335280" cy="368300"/>
          </a:xfrm>
          <a:prstGeom prst="rect">
            <a:avLst/>
          </a:prstGeom>
          <a:noFill/>
        </p:spPr>
        <p:txBody>
          <a:bodyPr wrap="square" rtlCol="0">
            <a:spAutoFit/>
          </a:bodyPr>
          <a:p>
            <a:r>
              <a:rPr lang="en-US" altLang="zh-CN"/>
              <a:t>A</a:t>
            </a:r>
            <a:endParaRPr lang="en-US" altLang="zh-CN"/>
          </a:p>
        </p:txBody>
      </p:sp>
      <p:sp>
        <p:nvSpPr>
          <p:cNvPr id="5" name="文本框 4"/>
          <p:cNvSpPr txBox="1"/>
          <p:nvPr/>
        </p:nvSpPr>
        <p:spPr>
          <a:xfrm>
            <a:off x="10561955" y="4319905"/>
            <a:ext cx="392430"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10245090" y="1405890"/>
            <a:ext cx="268605" cy="368300"/>
          </a:xfrm>
          <a:prstGeom prst="rect">
            <a:avLst/>
          </a:prstGeom>
          <a:noFill/>
        </p:spPr>
        <p:txBody>
          <a:bodyPr wrap="square" rtlCol="0">
            <a:spAutoFit/>
          </a:bodyPr>
          <a:p>
            <a:r>
              <a:rPr lang="en-US" altLang="zh-CN"/>
              <a:t>C</a:t>
            </a:r>
            <a:endParaRPr lang="en-US" altLang="zh-CN"/>
          </a:p>
        </p:txBody>
      </p:sp>
      <p:sp>
        <p:nvSpPr>
          <p:cNvPr id="20" name="椭圆 19"/>
          <p:cNvSpPr/>
          <p:nvPr/>
        </p:nvSpPr>
        <p:spPr>
          <a:xfrm>
            <a:off x="9104630" y="3179445"/>
            <a:ext cx="76200" cy="80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9325610" y="3035935"/>
            <a:ext cx="440690" cy="368300"/>
          </a:xfrm>
          <a:prstGeom prst="rect">
            <a:avLst/>
          </a:prstGeom>
          <a:noFill/>
        </p:spPr>
        <p:txBody>
          <a:bodyPr wrap="square" rtlCol="0">
            <a:spAutoFit/>
          </a:bodyPr>
          <a:p>
            <a:r>
              <a:rPr lang="en-US" altLang="zh-CN"/>
              <a:t>D</a:t>
            </a:r>
            <a:endParaRPr lang="en-US" altLang="zh-CN"/>
          </a:p>
        </p:txBody>
      </p:sp>
      <p:graphicFrame>
        <p:nvGraphicFramePr>
          <p:cNvPr id="22" name="对象 21">
            <a:hlinkClick r:id="" action="ppaction://ole?verb="/>
          </p:cNvPr>
          <p:cNvGraphicFramePr>
            <a:graphicFrameLocks noChangeAspect="1"/>
          </p:cNvGraphicFramePr>
          <p:nvPr/>
        </p:nvGraphicFramePr>
        <p:xfrm>
          <a:off x="1542098" y="2067560"/>
          <a:ext cx="1860550" cy="314325"/>
        </p:xfrm>
        <a:graphic>
          <a:graphicData uri="http://schemas.openxmlformats.org/presentationml/2006/ole">
            <mc:AlternateContent xmlns:mc="http://schemas.openxmlformats.org/markup-compatibility/2006">
              <mc:Choice xmlns:v="urn:schemas-microsoft-com:vml" Requires="v">
                <p:oleObj spid="_x0000_s23" name="" r:id="rId1" imgW="1054100" imgH="177165" progId="Equation.KSEE3">
                  <p:embed/>
                </p:oleObj>
              </mc:Choice>
              <mc:Fallback>
                <p:oleObj name="" r:id="rId1" imgW="1054100" imgH="177165" progId="Equation.KSEE3">
                  <p:embed/>
                  <p:pic>
                    <p:nvPicPr>
                      <p:cNvPr id="0" name="图片 1024"/>
                      <p:cNvPicPr/>
                      <p:nvPr/>
                    </p:nvPicPr>
                    <p:blipFill>
                      <a:blip r:embed="rId2"/>
                      <a:stretch>
                        <a:fillRect/>
                      </a:stretch>
                    </p:blipFill>
                    <p:spPr>
                      <a:xfrm>
                        <a:off x="1542098" y="2067560"/>
                        <a:ext cx="1860550" cy="31432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479550" y="2514600"/>
          <a:ext cx="3250565" cy="405765"/>
        </p:xfrm>
        <a:graphic>
          <a:graphicData uri="http://schemas.openxmlformats.org/presentationml/2006/ole">
            <mc:AlternateContent xmlns:mc="http://schemas.openxmlformats.org/markup-compatibility/2006">
              <mc:Choice xmlns:v="urn:schemas-microsoft-com:vml" Requires="v">
                <p:oleObj spid="_x0000_s25" name="" r:id="rId3" imgW="1841500" imgH="228600" progId="Equation.KSEE3">
                  <p:embed/>
                </p:oleObj>
              </mc:Choice>
              <mc:Fallback>
                <p:oleObj name="" r:id="rId3" imgW="1841500" imgH="228600" progId="Equation.KSEE3">
                  <p:embed/>
                  <p:pic>
                    <p:nvPicPr>
                      <p:cNvPr id="0" name="图片 1024"/>
                      <p:cNvPicPr/>
                      <p:nvPr/>
                    </p:nvPicPr>
                    <p:blipFill>
                      <a:blip r:embed="rId4"/>
                      <a:stretch>
                        <a:fillRect/>
                      </a:stretch>
                    </p:blipFill>
                    <p:spPr>
                      <a:xfrm>
                        <a:off x="1479550" y="2514600"/>
                        <a:ext cx="3250565" cy="40576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1479550" y="2920365"/>
          <a:ext cx="3206115" cy="405765"/>
        </p:xfrm>
        <a:graphic>
          <a:graphicData uri="http://schemas.openxmlformats.org/presentationml/2006/ole">
            <mc:AlternateContent xmlns:mc="http://schemas.openxmlformats.org/markup-compatibility/2006">
              <mc:Choice xmlns:v="urn:schemas-microsoft-com:vml" Requires="v">
                <p:oleObj spid="_x0000_s27" name="" r:id="rId5" imgW="1816100" imgH="228600" progId="Equation.KSEE3">
                  <p:embed/>
                </p:oleObj>
              </mc:Choice>
              <mc:Fallback>
                <p:oleObj name="" r:id="rId5" imgW="1816100" imgH="228600" progId="Equation.KSEE3">
                  <p:embed/>
                  <p:pic>
                    <p:nvPicPr>
                      <p:cNvPr id="0" name="图片 1024"/>
                      <p:cNvPicPr/>
                      <p:nvPr/>
                    </p:nvPicPr>
                    <p:blipFill>
                      <a:blip r:embed="rId6"/>
                      <a:stretch>
                        <a:fillRect/>
                      </a:stretch>
                    </p:blipFill>
                    <p:spPr>
                      <a:xfrm>
                        <a:off x="1479550" y="2920365"/>
                        <a:ext cx="3206115" cy="405765"/>
                      </a:xfrm>
                      <a:prstGeom prst="rect">
                        <a:avLst/>
                      </a:prstGeom>
                    </p:spPr>
                  </p:pic>
                </p:oleObj>
              </mc:Fallback>
            </mc:AlternateContent>
          </a:graphicData>
        </a:graphic>
      </p:graphicFrame>
      <p:sp>
        <p:nvSpPr>
          <p:cNvPr id="3074" name="文本框 3"/>
          <p:cNvSpPr txBox="1"/>
          <p:nvPr/>
        </p:nvSpPr>
        <p:spPr>
          <a:xfrm>
            <a:off x="1479550" y="3430270"/>
            <a:ext cx="3198495" cy="368300"/>
          </a:xfrm>
          <a:prstGeom prst="rect">
            <a:avLst/>
          </a:prstGeom>
          <a:noFill/>
          <a:ln w="9525">
            <a:noFill/>
          </a:ln>
        </p:spPr>
        <p:txBody>
          <a:bodyPr wrap="square" anchor="t">
            <a:spAutoFit/>
          </a:bodyPr>
          <a:p>
            <a:pPr indent="0">
              <a:buFont typeface="Arial" panose="020B0604020202020204" pitchFamily="34" charset="0"/>
              <a:buNone/>
            </a:pPr>
            <a:r>
              <a:rPr lang="zh-CN" altLang="en-US">
                <a:latin typeface="Arial" panose="020B0604020202020204" pitchFamily="34" charset="0"/>
                <a:ea typeface="宋体" panose="02010600030101010101" pitchFamily="2" charset="-122"/>
              </a:rPr>
              <a:t>解出</a:t>
            </a:r>
            <a:r>
              <a:rPr lang="en-US" altLang="zh-CN">
                <a:latin typeface="Arial" panose="020B0604020202020204" pitchFamily="34" charset="0"/>
                <a:ea typeface="宋体" panose="02010600030101010101" pitchFamily="2" charset="-122"/>
              </a:rPr>
              <a:t>s,t</a:t>
            </a:r>
            <a:r>
              <a:rPr lang="zh-CN" altLang="en-US">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若</a:t>
            </a:r>
            <a:endParaRPr lang="zh-CN" altLang="en-US">
              <a:latin typeface="Arial" panose="020B0604020202020204" pitchFamily="34" charset="0"/>
              <a:ea typeface="宋体" panose="02010600030101010101" pitchFamily="2" charset="-122"/>
            </a:endParaRPr>
          </a:p>
        </p:txBody>
      </p:sp>
      <p:graphicFrame>
        <p:nvGraphicFramePr>
          <p:cNvPr id="28" name="对象 27">
            <a:hlinkClick r:id="" action="ppaction://ole?verb="/>
          </p:cNvPr>
          <p:cNvGraphicFramePr>
            <a:graphicFrameLocks noChangeAspect="1"/>
          </p:cNvGraphicFramePr>
          <p:nvPr/>
        </p:nvGraphicFramePr>
        <p:xfrm>
          <a:off x="1834515" y="3954463"/>
          <a:ext cx="2488565" cy="360680"/>
        </p:xfrm>
        <a:graphic>
          <a:graphicData uri="http://schemas.openxmlformats.org/presentationml/2006/ole">
            <mc:AlternateContent xmlns:mc="http://schemas.openxmlformats.org/markup-compatibility/2006">
              <mc:Choice xmlns:v="urn:schemas-microsoft-com:vml" Requires="v">
                <p:oleObj spid="_x0000_s29" name="" r:id="rId7" imgW="1409700" imgH="203200" progId="Equation.KSEE3">
                  <p:embed/>
                </p:oleObj>
              </mc:Choice>
              <mc:Fallback>
                <p:oleObj name="" r:id="rId7" imgW="1409700" imgH="203200" progId="Equation.KSEE3">
                  <p:embed/>
                  <p:pic>
                    <p:nvPicPr>
                      <p:cNvPr id="0" name="图片 1024"/>
                      <p:cNvPicPr/>
                      <p:nvPr/>
                    </p:nvPicPr>
                    <p:blipFill>
                      <a:blip r:embed="rId8"/>
                      <a:stretch>
                        <a:fillRect/>
                      </a:stretch>
                    </p:blipFill>
                    <p:spPr>
                      <a:xfrm>
                        <a:off x="1834515" y="3954463"/>
                        <a:ext cx="2488565" cy="360680"/>
                      </a:xfrm>
                      <a:prstGeom prst="rect">
                        <a:avLst/>
                      </a:prstGeom>
                    </p:spPr>
                  </p:pic>
                </p:oleObj>
              </mc:Fallback>
            </mc:AlternateContent>
          </a:graphicData>
        </a:graphic>
      </p:graphicFrame>
      <p:sp>
        <p:nvSpPr>
          <p:cNvPr id="30" name="文本框 3"/>
          <p:cNvSpPr txBox="1"/>
          <p:nvPr/>
        </p:nvSpPr>
        <p:spPr>
          <a:xfrm>
            <a:off x="1479550" y="4471670"/>
            <a:ext cx="3198495" cy="368300"/>
          </a:xfrm>
          <a:prstGeom prst="rect">
            <a:avLst/>
          </a:prstGeom>
          <a:noFill/>
          <a:ln w="9525">
            <a:noFill/>
          </a:ln>
        </p:spPr>
        <p:txBody>
          <a:bodyPr wrap="square" anchor="t">
            <a:spAutoFit/>
          </a:bodyPr>
          <a:p>
            <a:pPr indent="0">
              <a:buFont typeface="Arial" panose="020B0604020202020204" pitchFamily="34" charset="0"/>
              <a:buNone/>
            </a:pPr>
            <a:r>
              <a:rPr lang="zh-CN" altLang="en-US">
                <a:latin typeface="Arial" panose="020B0604020202020204" pitchFamily="34" charset="0"/>
                <a:ea typeface="宋体" panose="02010600030101010101" pitchFamily="2" charset="-122"/>
              </a:rPr>
              <a:t>则</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在三角形</a:t>
            </a:r>
            <a:r>
              <a:rPr lang="en-US" altLang="zh-CN">
                <a:latin typeface="Arial" panose="020B0604020202020204" pitchFamily="34" charset="0"/>
                <a:ea typeface="宋体" panose="02010600030101010101" pitchFamily="2" charset="-122"/>
              </a:rPr>
              <a:t>ABC</a:t>
            </a:r>
            <a:r>
              <a:rPr lang="zh-CN" altLang="en-US">
                <a:latin typeface="Arial" panose="020B0604020202020204" pitchFamily="34" charset="0"/>
                <a:ea typeface="宋体" panose="02010600030101010101" pitchFamily="2" charset="-122"/>
              </a:rPr>
              <a:t>内</a:t>
            </a:r>
            <a:endParaRPr lang="zh-CN" altLang="en-US">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08584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高</a:t>
            </a:r>
            <a:r>
              <a:rPr lang="en-US" altLang="zh-CN" sz="4000">
                <a:solidFill>
                  <a:schemeClr val="bg1"/>
                </a:solidFill>
                <a:latin typeface="宋体" panose="02010600030101010101" pitchFamily="2" charset="-122"/>
                <a:ea typeface="宋体" panose="02010600030101010101" pitchFamily="2" charset="-122"/>
              </a:rPr>
              <a:t>h</a:t>
            </a:r>
            <a:r>
              <a:rPr lang="zh-CN" altLang="en-US" sz="4000">
                <a:solidFill>
                  <a:schemeClr val="bg1"/>
                </a:solidFill>
                <a:latin typeface="宋体" panose="02010600030101010101" pitchFamily="2" charset="-122"/>
                <a:ea typeface="宋体" panose="02010600030101010101" pitchFamily="2" charset="-122"/>
              </a:rPr>
              <a:t>的抛物面</a:t>
            </a:r>
            <a:r>
              <a:rPr lang="zh-CN" altLang="en-US" sz="4000">
                <a:solidFill>
                  <a:schemeClr val="bg1"/>
                </a:solidFill>
                <a:latin typeface="宋体" panose="02010600030101010101" pitchFamily="2" charset="-122"/>
                <a:ea typeface="宋体" panose="02010600030101010101" pitchFamily="2" charset="-122"/>
              </a:rPr>
              <a:t>面积</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10" name="直接箭头连接符 9"/>
          <p:cNvCxnSpPr/>
          <p:nvPr/>
        </p:nvCxnSpPr>
        <p:spPr>
          <a:xfrm>
            <a:off x="8644255" y="3064510"/>
            <a:ext cx="2961640" cy="952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8644890" y="1252855"/>
            <a:ext cx="9525" cy="208470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9296718" y="1735773"/>
          <a:ext cx="929005" cy="347345"/>
        </p:xfrm>
        <a:graphic>
          <a:graphicData uri="http://schemas.openxmlformats.org/presentationml/2006/ole">
            <mc:AlternateContent xmlns:mc="http://schemas.openxmlformats.org/markup-compatibility/2006">
              <mc:Choice xmlns:v="urn:schemas-microsoft-com:vml" Requires="v">
                <p:oleObj spid="_x0000_s23" name="" r:id="rId1" imgW="647700" imgH="241300" progId="Equation.KSEE3">
                  <p:embed/>
                </p:oleObj>
              </mc:Choice>
              <mc:Fallback>
                <p:oleObj name="" r:id="rId1" imgW="647700" imgH="241300" progId="Equation.KSEE3">
                  <p:embed/>
                  <p:pic>
                    <p:nvPicPr>
                      <p:cNvPr id="0" name="图片 1024"/>
                      <p:cNvPicPr/>
                      <p:nvPr/>
                    </p:nvPicPr>
                    <p:blipFill>
                      <a:blip r:embed="rId2"/>
                      <a:stretch>
                        <a:fillRect/>
                      </a:stretch>
                    </p:blipFill>
                    <p:spPr>
                      <a:xfrm>
                        <a:off x="9296718" y="1735773"/>
                        <a:ext cx="929005" cy="347345"/>
                      </a:xfrm>
                      <a:prstGeom prst="rect">
                        <a:avLst/>
                      </a:prstGeom>
                    </p:spPr>
                  </p:pic>
                </p:oleObj>
              </mc:Fallback>
            </mc:AlternateContent>
          </a:graphicData>
        </a:graphic>
      </p:graphicFrame>
      <p:sp>
        <p:nvSpPr>
          <p:cNvPr id="25" name="左弧形箭头 24"/>
          <p:cNvSpPr/>
          <p:nvPr/>
        </p:nvSpPr>
        <p:spPr>
          <a:xfrm>
            <a:off x="10312400" y="2920365"/>
            <a:ext cx="123825" cy="288290"/>
          </a:xfrm>
          <a:prstGeom prst="curvedRightArrow">
            <a:avLst/>
          </a:prstGeom>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8" name="文本框 27"/>
          <p:cNvSpPr txBox="1"/>
          <p:nvPr/>
        </p:nvSpPr>
        <p:spPr>
          <a:xfrm>
            <a:off x="346075" y="1347470"/>
            <a:ext cx="4385945" cy="583565"/>
          </a:xfrm>
          <a:prstGeom prst="rect">
            <a:avLst/>
          </a:prstGeom>
          <a:noFill/>
        </p:spPr>
        <p:txBody>
          <a:bodyPr wrap="square" rtlCol="0" anchor="t">
            <a:spAutoFit/>
          </a:bodyPr>
          <a:p>
            <a:r>
              <a:rPr lang="zh-CN" altLang="en-US" sz="3200">
                <a:solidFill>
                  <a:schemeClr val="tx1"/>
                </a:solidFill>
                <a:latin typeface="宋体" panose="02010600030101010101" pitchFamily="2" charset="-122"/>
                <a:ea typeface="宋体" panose="02010600030101010101" pitchFamily="2" charset="-122"/>
                <a:sym typeface="+mn-ea"/>
              </a:rPr>
              <a:t>高</a:t>
            </a:r>
            <a:r>
              <a:rPr lang="en-US" altLang="zh-CN" sz="3200">
                <a:solidFill>
                  <a:schemeClr val="tx1"/>
                </a:solidFill>
                <a:latin typeface="宋体" panose="02010600030101010101" pitchFamily="2" charset="-122"/>
                <a:ea typeface="宋体" panose="02010600030101010101" pitchFamily="2" charset="-122"/>
                <a:sym typeface="+mn-ea"/>
              </a:rPr>
              <a:t>h</a:t>
            </a:r>
            <a:r>
              <a:rPr lang="zh-CN" altLang="en-US" sz="3200">
                <a:solidFill>
                  <a:schemeClr val="tx1"/>
                </a:solidFill>
                <a:latin typeface="宋体" panose="02010600030101010101" pitchFamily="2" charset="-122"/>
                <a:ea typeface="宋体" panose="02010600030101010101" pitchFamily="2" charset="-122"/>
                <a:sym typeface="+mn-ea"/>
              </a:rPr>
              <a:t>的抛物面面积公式</a:t>
            </a:r>
            <a:endParaRPr lang="zh-CN" altLang="en-US" sz="3200">
              <a:solidFill>
                <a:schemeClr val="tx1"/>
              </a:solidFill>
              <a:latin typeface="宋体" panose="02010600030101010101" pitchFamily="2" charset="-122"/>
              <a:ea typeface="宋体" panose="02010600030101010101" pitchFamily="2" charset="-122"/>
              <a:sym typeface="+mn-ea"/>
            </a:endParaRPr>
          </a:p>
        </p:txBody>
      </p:sp>
      <p:sp>
        <p:nvSpPr>
          <p:cNvPr id="3074" name="文本框 3"/>
          <p:cNvSpPr txBox="1"/>
          <p:nvPr/>
        </p:nvSpPr>
        <p:spPr>
          <a:xfrm>
            <a:off x="688975" y="1950720"/>
            <a:ext cx="631190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焦距为</a:t>
            </a:r>
            <a:r>
              <a:rPr lang="en-US" altLang="zh-CN" sz="2400">
                <a:latin typeface="Arial" panose="020B0604020202020204" pitchFamily="34" charset="0"/>
                <a:ea typeface="宋体" panose="02010600030101010101" pitchFamily="2" charset="-122"/>
              </a:rPr>
              <a:t>F</a:t>
            </a:r>
            <a:r>
              <a:rPr lang="zh-CN" altLang="en-US" sz="2400">
                <a:latin typeface="Arial" panose="020B0604020202020204" pitchFamily="34" charset="0"/>
                <a:ea typeface="宋体" panose="02010600030101010101" pitchFamily="2" charset="-122"/>
              </a:rPr>
              <a:t>的抛物面方程</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4521518" y="1950720"/>
          <a:ext cx="1910080" cy="499110"/>
        </p:xfrm>
        <a:graphic>
          <a:graphicData uri="http://schemas.openxmlformats.org/presentationml/2006/ole">
            <mc:AlternateContent xmlns:mc="http://schemas.openxmlformats.org/markup-compatibility/2006">
              <mc:Choice xmlns:v="urn:schemas-microsoft-com:vml" Requires="v">
                <p:oleObj spid="_x0000_s4" name="" r:id="rId3" imgW="876300" imgH="228600" progId="Equation.KSEE3">
                  <p:embed/>
                </p:oleObj>
              </mc:Choice>
              <mc:Fallback>
                <p:oleObj name="" r:id="rId3" imgW="876300" imgH="228600" progId="Equation.KSEE3">
                  <p:embed/>
                  <p:pic>
                    <p:nvPicPr>
                      <p:cNvPr id="0" name="图片 1024"/>
                      <p:cNvPicPr/>
                      <p:nvPr/>
                    </p:nvPicPr>
                    <p:blipFill>
                      <a:blip r:embed="rId4"/>
                      <a:stretch>
                        <a:fillRect/>
                      </a:stretch>
                    </p:blipFill>
                    <p:spPr>
                      <a:xfrm>
                        <a:off x="4521518" y="1950720"/>
                        <a:ext cx="1910080" cy="499110"/>
                      </a:xfrm>
                      <a:prstGeom prst="rect">
                        <a:avLst/>
                      </a:prstGeom>
                    </p:spPr>
                  </p:pic>
                </p:oleObj>
              </mc:Fallback>
            </mc:AlternateContent>
          </a:graphicData>
        </a:graphic>
      </p:graphicFrame>
      <p:sp>
        <p:nvSpPr>
          <p:cNvPr id="7" name="任意多边形 6"/>
          <p:cNvSpPr/>
          <p:nvPr/>
        </p:nvSpPr>
        <p:spPr>
          <a:xfrm>
            <a:off x="8654415" y="2047875"/>
            <a:ext cx="2597150" cy="996950"/>
          </a:xfrm>
          <a:custGeom>
            <a:avLst/>
            <a:gdLst>
              <a:gd name="connisteX0" fmla="*/ 0 w 2597150"/>
              <a:gd name="connsiteY0" fmla="*/ 997161 h 997161"/>
              <a:gd name="connisteX1" fmla="*/ 38100 w 2597150"/>
              <a:gd name="connsiteY1" fmla="*/ 930486 h 997161"/>
              <a:gd name="connisteX2" fmla="*/ 66675 w 2597150"/>
              <a:gd name="connsiteY2" fmla="*/ 853651 h 997161"/>
              <a:gd name="connisteX3" fmla="*/ 114935 w 2597150"/>
              <a:gd name="connsiteY3" fmla="*/ 786341 h 997161"/>
              <a:gd name="connisteX4" fmla="*/ 153035 w 2597150"/>
              <a:gd name="connsiteY4" fmla="*/ 719666 h 997161"/>
              <a:gd name="connisteX5" fmla="*/ 191770 w 2597150"/>
              <a:gd name="connsiteY5" fmla="*/ 652356 h 997161"/>
              <a:gd name="connisteX6" fmla="*/ 239395 w 2597150"/>
              <a:gd name="connsiteY6" fmla="*/ 575521 h 997161"/>
              <a:gd name="connisteX7" fmla="*/ 297180 w 2597150"/>
              <a:gd name="connsiteY7" fmla="*/ 508846 h 997161"/>
              <a:gd name="connisteX8" fmla="*/ 363855 w 2597150"/>
              <a:gd name="connsiteY8" fmla="*/ 460586 h 997161"/>
              <a:gd name="connisteX9" fmla="*/ 440690 w 2597150"/>
              <a:gd name="connsiteY9" fmla="*/ 422486 h 997161"/>
              <a:gd name="connisteX10" fmla="*/ 508000 w 2597150"/>
              <a:gd name="connsiteY10" fmla="*/ 403436 h 997161"/>
              <a:gd name="connisteX11" fmla="*/ 584835 w 2597150"/>
              <a:gd name="connsiteY11" fmla="*/ 374226 h 997161"/>
              <a:gd name="connisteX12" fmla="*/ 651510 w 2597150"/>
              <a:gd name="connsiteY12" fmla="*/ 345651 h 997161"/>
              <a:gd name="connisteX13" fmla="*/ 737870 w 2597150"/>
              <a:gd name="connsiteY13" fmla="*/ 326601 h 997161"/>
              <a:gd name="connisteX14" fmla="*/ 814705 w 2597150"/>
              <a:gd name="connsiteY14" fmla="*/ 307551 h 997161"/>
              <a:gd name="connisteX15" fmla="*/ 881380 w 2597150"/>
              <a:gd name="connsiteY15" fmla="*/ 287866 h 997161"/>
              <a:gd name="connisteX16" fmla="*/ 967740 w 2597150"/>
              <a:gd name="connsiteY16" fmla="*/ 278341 h 997161"/>
              <a:gd name="connisteX17" fmla="*/ 1054100 w 2597150"/>
              <a:gd name="connsiteY17" fmla="*/ 259291 h 997161"/>
              <a:gd name="connisteX18" fmla="*/ 1140460 w 2597150"/>
              <a:gd name="connsiteY18" fmla="*/ 240241 h 997161"/>
              <a:gd name="connisteX19" fmla="*/ 1217295 w 2597150"/>
              <a:gd name="connsiteY19" fmla="*/ 221191 h 997161"/>
              <a:gd name="connisteX20" fmla="*/ 1294130 w 2597150"/>
              <a:gd name="connsiteY20" fmla="*/ 202141 h 997161"/>
              <a:gd name="connisteX21" fmla="*/ 1360805 w 2597150"/>
              <a:gd name="connsiteY21" fmla="*/ 182456 h 997161"/>
              <a:gd name="connisteX22" fmla="*/ 1428115 w 2597150"/>
              <a:gd name="connsiteY22" fmla="*/ 163406 h 997161"/>
              <a:gd name="connisteX23" fmla="*/ 1504950 w 2597150"/>
              <a:gd name="connsiteY23" fmla="*/ 134831 h 997161"/>
              <a:gd name="connisteX24" fmla="*/ 1581150 w 2597150"/>
              <a:gd name="connsiteY24" fmla="*/ 115781 h 997161"/>
              <a:gd name="connisteX25" fmla="*/ 1657985 w 2597150"/>
              <a:gd name="connsiteY25" fmla="*/ 106256 h 997161"/>
              <a:gd name="connisteX26" fmla="*/ 1734820 w 2597150"/>
              <a:gd name="connsiteY26" fmla="*/ 86571 h 997161"/>
              <a:gd name="connisteX27" fmla="*/ 1802130 w 2597150"/>
              <a:gd name="connsiteY27" fmla="*/ 67521 h 997161"/>
              <a:gd name="connisteX28" fmla="*/ 1868805 w 2597150"/>
              <a:gd name="connsiteY28" fmla="*/ 57996 h 997161"/>
              <a:gd name="connisteX29" fmla="*/ 1936115 w 2597150"/>
              <a:gd name="connsiteY29" fmla="*/ 57996 h 997161"/>
              <a:gd name="connisteX30" fmla="*/ 2002790 w 2597150"/>
              <a:gd name="connsiteY30" fmla="*/ 48471 h 997161"/>
              <a:gd name="connisteX31" fmla="*/ 2079625 w 2597150"/>
              <a:gd name="connsiteY31" fmla="*/ 38946 h 997161"/>
              <a:gd name="connisteX32" fmla="*/ 2156460 w 2597150"/>
              <a:gd name="connsiteY32" fmla="*/ 29421 h 997161"/>
              <a:gd name="connisteX33" fmla="*/ 2223770 w 2597150"/>
              <a:gd name="connsiteY33" fmla="*/ 19896 h 997161"/>
              <a:gd name="connisteX34" fmla="*/ 2290445 w 2597150"/>
              <a:gd name="connsiteY34" fmla="*/ 10371 h 997161"/>
              <a:gd name="connisteX35" fmla="*/ 2357755 w 2597150"/>
              <a:gd name="connsiteY35" fmla="*/ 846 h 997161"/>
              <a:gd name="connisteX36" fmla="*/ 2434590 w 2597150"/>
              <a:gd name="connsiteY36" fmla="*/ 846 h 997161"/>
              <a:gd name="connisteX37" fmla="*/ 2520950 w 2597150"/>
              <a:gd name="connsiteY37" fmla="*/ 846 h 997161"/>
              <a:gd name="connisteX38" fmla="*/ 2597150 w 2597150"/>
              <a:gd name="connsiteY38" fmla="*/ 846 h 99716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Lst>
            <a:rect l="l" t="t" r="r" b="b"/>
            <a:pathLst>
              <a:path w="2597150" h="997162">
                <a:moveTo>
                  <a:pt x="0" y="997162"/>
                </a:moveTo>
                <a:cubicBezTo>
                  <a:pt x="6985" y="985097"/>
                  <a:pt x="24765" y="959062"/>
                  <a:pt x="38100" y="930487"/>
                </a:cubicBezTo>
                <a:cubicBezTo>
                  <a:pt x="51435" y="901912"/>
                  <a:pt x="51435" y="882227"/>
                  <a:pt x="66675" y="853652"/>
                </a:cubicBezTo>
                <a:cubicBezTo>
                  <a:pt x="81915" y="825077"/>
                  <a:pt x="97790" y="813012"/>
                  <a:pt x="114935" y="786342"/>
                </a:cubicBezTo>
                <a:cubicBezTo>
                  <a:pt x="132080" y="759672"/>
                  <a:pt x="137795" y="746337"/>
                  <a:pt x="153035" y="719667"/>
                </a:cubicBezTo>
                <a:cubicBezTo>
                  <a:pt x="168275" y="692997"/>
                  <a:pt x="174625" y="680932"/>
                  <a:pt x="191770" y="652357"/>
                </a:cubicBezTo>
                <a:cubicBezTo>
                  <a:pt x="208915" y="623782"/>
                  <a:pt x="218440" y="604097"/>
                  <a:pt x="239395" y="575522"/>
                </a:cubicBezTo>
                <a:cubicBezTo>
                  <a:pt x="260350" y="546947"/>
                  <a:pt x="272415" y="531707"/>
                  <a:pt x="297180" y="508847"/>
                </a:cubicBezTo>
                <a:cubicBezTo>
                  <a:pt x="321945" y="485987"/>
                  <a:pt x="335280" y="477732"/>
                  <a:pt x="363855" y="460587"/>
                </a:cubicBezTo>
                <a:cubicBezTo>
                  <a:pt x="392430" y="443442"/>
                  <a:pt x="412115" y="433917"/>
                  <a:pt x="440690" y="422487"/>
                </a:cubicBezTo>
                <a:cubicBezTo>
                  <a:pt x="469265" y="411057"/>
                  <a:pt x="479425" y="412962"/>
                  <a:pt x="508000" y="403437"/>
                </a:cubicBezTo>
                <a:cubicBezTo>
                  <a:pt x="536575" y="393912"/>
                  <a:pt x="556260" y="385657"/>
                  <a:pt x="584835" y="374227"/>
                </a:cubicBezTo>
                <a:cubicBezTo>
                  <a:pt x="613410" y="362797"/>
                  <a:pt x="621030" y="355177"/>
                  <a:pt x="651510" y="345652"/>
                </a:cubicBezTo>
                <a:cubicBezTo>
                  <a:pt x="681990" y="336127"/>
                  <a:pt x="705485" y="334222"/>
                  <a:pt x="737870" y="326602"/>
                </a:cubicBezTo>
                <a:cubicBezTo>
                  <a:pt x="770255" y="318982"/>
                  <a:pt x="786130" y="315172"/>
                  <a:pt x="814705" y="307552"/>
                </a:cubicBezTo>
                <a:cubicBezTo>
                  <a:pt x="843280" y="299932"/>
                  <a:pt x="850900" y="293582"/>
                  <a:pt x="881380" y="287867"/>
                </a:cubicBezTo>
                <a:cubicBezTo>
                  <a:pt x="911860" y="282152"/>
                  <a:pt x="933450" y="284057"/>
                  <a:pt x="967740" y="278342"/>
                </a:cubicBezTo>
                <a:cubicBezTo>
                  <a:pt x="1002030" y="272627"/>
                  <a:pt x="1019810" y="266912"/>
                  <a:pt x="1054100" y="259292"/>
                </a:cubicBezTo>
                <a:cubicBezTo>
                  <a:pt x="1088390" y="251672"/>
                  <a:pt x="1108075" y="247862"/>
                  <a:pt x="1140460" y="240242"/>
                </a:cubicBezTo>
                <a:cubicBezTo>
                  <a:pt x="1172845" y="232622"/>
                  <a:pt x="1186815" y="228812"/>
                  <a:pt x="1217295" y="221192"/>
                </a:cubicBezTo>
                <a:cubicBezTo>
                  <a:pt x="1247775" y="213572"/>
                  <a:pt x="1265555" y="209762"/>
                  <a:pt x="1294130" y="202142"/>
                </a:cubicBezTo>
                <a:cubicBezTo>
                  <a:pt x="1322705" y="194522"/>
                  <a:pt x="1334135" y="190077"/>
                  <a:pt x="1360805" y="182457"/>
                </a:cubicBezTo>
                <a:cubicBezTo>
                  <a:pt x="1387475" y="174837"/>
                  <a:pt x="1399540" y="172932"/>
                  <a:pt x="1428115" y="163407"/>
                </a:cubicBezTo>
                <a:cubicBezTo>
                  <a:pt x="1456690" y="153882"/>
                  <a:pt x="1474470" y="144357"/>
                  <a:pt x="1504950" y="134832"/>
                </a:cubicBezTo>
                <a:cubicBezTo>
                  <a:pt x="1535430" y="125307"/>
                  <a:pt x="1550670" y="121497"/>
                  <a:pt x="1581150" y="115782"/>
                </a:cubicBezTo>
                <a:cubicBezTo>
                  <a:pt x="1611630" y="110067"/>
                  <a:pt x="1627505" y="111972"/>
                  <a:pt x="1657985" y="106257"/>
                </a:cubicBezTo>
                <a:cubicBezTo>
                  <a:pt x="1688465" y="100542"/>
                  <a:pt x="1706245" y="94192"/>
                  <a:pt x="1734820" y="86572"/>
                </a:cubicBezTo>
                <a:cubicBezTo>
                  <a:pt x="1763395" y="78952"/>
                  <a:pt x="1775460" y="73237"/>
                  <a:pt x="1802130" y="67522"/>
                </a:cubicBezTo>
                <a:cubicBezTo>
                  <a:pt x="1828800" y="61807"/>
                  <a:pt x="1842135" y="59902"/>
                  <a:pt x="1868805" y="57997"/>
                </a:cubicBezTo>
                <a:cubicBezTo>
                  <a:pt x="1895475" y="56092"/>
                  <a:pt x="1909445" y="59902"/>
                  <a:pt x="1936115" y="57997"/>
                </a:cubicBezTo>
                <a:cubicBezTo>
                  <a:pt x="1962785" y="56092"/>
                  <a:pt x="1974215" y="52282"/>
                  <a:pt x="2002790" y="48472"/>
                </a:cubicBezTo>
                <a:cubicBezTo>
                  <a:pt x="2031365" y="44662"/>
                  <a:pt x="2049145" y="42757"/>
                  <a:pt x="2079625" y="38947"/>
                </a:cubicBezTo>
                <a:cubicBezTo>
                  <a:pt x="2110105" y="35137"/>
                  <a:pt x="2127885" y="33232"/>
                  <a:pt x="2156460" y="29422"/>
                </a:cubicBezTo>
                <a:cubicBezTo>
                  <a:pt x="2185035" y="25612"/>
                  <a:pt x="2197100" y="23707"/>
                  <a:pt x="2223770" y="19897"/>
                </a:cubicBezTo>
                <a:cubicBezTo>
                  <a:pt x="2250440" y="16087"/>
                  <a:pt x="2263775" y="14182"/>
                  <a:pt x="2290445" y="10372"/>
                </a:cubicBezTo>
                <a:cubicBezTo>
                  <a:pt x="2317115" y="6562"/>
                  <a:pt x="2329180" y="2752"/>
                  <a:pt x="2357755" y="847"/>
                </a:cubicBezTo>
                <a:cubicBezTo>
                  <a:pt x="2386330" y="-1058"/>
                  <a:pt x="2402205" y="847"/>
                  <a:pt x="2434590" y="847"/>
                </a:cubicBezTo>
                <a:cubicBezTo>
                  <a:pt x="2466975" y="847"/>
                  <a:pt x="2488565" y="847"/>
                  <a:pt x="2520950" y="847"/>
                </a:cubicBezTo>
                <a:cubicBezTo>
                  <a:pt x="2553335" y="847"/>
                  <a:pt x="2583815" y="847"/>
                  <a:pt x="2597150" y="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flipV="1">
            <a:off x="9756775" y="2278380"/>
            <a:ext cx="9525" cy="102997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对象 11">
            <a:hlinkClick r:id="" action="ppaction://ole?verb="/>
          </p:cNvPr>
          <p:cNvGraphicFramePr>
            <a:graphicFrameLocks noChangeAspect="1"/>
          </p:cNvGraphicFramePr>
          <p:nvPr/>
        </p:nvGraphicFramePr>
        <p:xfrm>
          <a:off x="9181783" y="3064511"/>
          <a:ext cx="182245" cy="255270"/>
        </p:xfrm>
        <a:graphic>
          <a:graphicData uri="http://schemas.openxmlformats.org/presentationml/2006/ole">
            <mc:AlternateContent xmlns:mc="http://schemas.openxmlformats.org/markup-compatibility/2006">
              <mc:Choice xmlns:v="urn:schemas-microsoft-com:vml" Requires="v">
                <p:oleObj spid="_x0000_s13" name="" r:id="rId5" imgW="127000" imgH="177165" progId="Equation.KSEE3">
                  <p:embed/>
                </p:oleObj>
              </mc:Choice>
              <mc:Fallback>
                <p:oleObj name="" r:id="rId5" imgW="127000" imgH="177165" progId="Equation.KSEE3">
                  <p:embed/>
                  <p:pic>
                    <p:nvPicPr>
                      <p:cNvPr id="0" name="图片 1024"/>
                      <p:cNvPicPr/>
                      <p:nvPr/>
                    </p:nvPicPr>
                    <p:blipFill>
                      <a:blip r:embed="rId6"/>
                      <a:stretch>
                        <a:fillRect/>
                      </a:stretch>
                    </p:blipFill>
                    <p:spPr>
                      <a:xfrm>
                        <a:off x="9181783" y="3064511"/>
                        <a:ext cx="182245" cy="25527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806451" y="2482850"/>
          <a:ext cx="2021205" cy="1054100"/>
        </p:xfrm>
        <a:graphic>
          <a:graphicData uri="http://schemas.openxmlformats.org/presentationml/2006/ole">
            <mc:AlternateContent xmlns:mc="http://schemas.openxmlformats.org/markup-compatibility/2006">
              <mc:Choice xmlns:v="urn:schemas-microsoft-com:vml" Requires="v">
                <p:oleObj spid="_x0000_s16" name="" r:id="rId7" imgW="927100" imgH="482600" progId="Equation.KSEE3">
                  <p:embed/>
                </p:oleObj>
              </mc:Choice>
              <mc:Fallback>
                <p:oleObj name="" r:id="rId7" imgW="927100" imgH="482600" progId="Equation.KSEE3">
                  <p:embed/>
                  <p:pic>
                    <p:nvPicPr>
                      <p:cNvPr id="0" name="图片 1024"/>
                      <p:cNvPicPr/>
                      <p:nvPr/>
                    </p:nvPicPr>
                    <p:blipFill>
                      <a:blip r:embed="rId8"/>
                      <a:stretch>
                        <a:fillRect/>
                      </a:stretch>
                    </p:blipFill>
                    <p:spPr>
                      <a:xfrm>
                        <a:off x="806451" y="2482850"/>
                        <a:ext cx="2021205" cy="105410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4604703" y="2533968"/>
          <a:ext cx="3737610" cy="970915"/>
        </p:xfrm>
        <a:graphic>
          <a:graphicData uri="http://schemas.openxmlformats.org/presentationml/2006/ole">
            <mc:AlternateContent xmlns:mc="http://schemas.openxmlformats.org/markup-compatibility/2006">
              <mc:Choice xmlns:v="urn:schemas-microsoft-com:vml" Requires="v">
                <p:oleObj spid="_x0000_s24" name="" r:id="rId9" imgW="1714500" imgH="444500" progId="Equation.KSEE3">
                  <p:embed/>
                </p:oleObj>
              </mc:Choice>
              <mc:Fallback>
                <p:oleObj name="" r:id="rId9" imgW="1714500" imgH="444500" progId="Equation.KSEE3">
                  <p:embed/>
                  <p:pic>
                    <p:nvPicPr>
                      <p:cNvPr id="0" name="图片 1024"/>
                      <p:cNvPicPr/>
                      <p:nvPr/>
                    </p:nvPicPr>
                    <p:blipFill>
                      <a:blip r:embed="rId10"/>
                      <a:stretch>
                        <a:fillRect/>
                      </a:stretch>
                    </p:blipFill>
                    <p:spPr>
                      <a:xfrm>
                        <a:off x="4604703" y="2533968"/>
                        <a:ext cx="3737610" cy="970915"/>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1467803" y="3465830"/>
          <a:ext cx="2713990" cy="1054100"/>
        </p:xfrm>
        <a:graphic>
          <a:graphicData uri="http://schemas.openxmlformats.org/presentationml/2006/ole">
            <mc:AlternateContent xmlns:mc="http://schemas.openxmlformats.org/markup-compatibility/2006">
              <mc:Choice xmlns:v="urn:schemas-microsoft-com:vml" Requires="v">
                <p:oleObj spid="_x0000_s44" name="" r:id="rId11" imgW="1244600" imgH="482600" progId="Equation.KSEE3">
                  <p:embed/>
                </p:oleObj>
              </mc:Choice>
              <mc:Fallback>
                <p:oleObj name="" r:id="rId11" imgW="1244600" imgH="482600" progId="Equation.KSEE3">
                  <p:embed/>
                  <p:pic>
                    <p:nvPicPr>
                      <p:cNvPr id="0" name="图片 1024"/>
                      <p:cNvPicPr/>
                      <p:nvPr/>
                    </p:nvPicPr>
                    <p:blipFill>
                      <a:blip r:embed="rId12"/>
                      <a:stretch>
                        <a:fillRect/>
                      </a:stretch>
                    </p:blipFill>
                    <p:spPr>
                      <a:xfrm>
                        <a:off x="1467803" y="3465830"/>
                        <a:ext cx="2713990" cy="1054100"/>
                      </a:xfrm>
                      <a:prstGeom prst="rect">
                        <a:avLst/>
                      </a:prstGeom>
                    </p:spPr>
                  </p:pic>
                </p:oleObj>
              </mc:Fallback>
            </mc:AlternateContent>
          </a:graphicData>
        </a:graphic>
      </p:graphicFrame>
      <p:graphicFrame>
        <p:nvGraphicFramePr>
          <p:cNvPr id="45" name="对象 44">
            <a:hlinkClick r:id="" action="ppaction://ole?verb="/>
          </p:cNvPr>
          <p:cNvGraphicFramePr>
            <a:graphicFrameLocks noChangeAspect="1"/>
          </p:cNvGraphicFramePr>
          <p:nvPr/>
        </p:nvGraphicFramePr>
        <p:xfrm>
          <a:off x="1426528" y="4444683"/>
          <a:ext cx="6315710" cy="1166495"/>
        </p:xfrm>
        <a:graphic>
          <a:graphicData uri="http://schemas.openxmlformats.org/presentationml/2006/ole">
            <mc:AlternateContent xmlns:mc="http://schemas.openxmlformats.org/markup-compatibility/2006">
              <mc:Choice xmlns:v="urn:schemas-microsoft-com:vml" Requires="v">
                <p:oleObj spid="_x0000_s46" name="" r:id="rId13" imgW="2895600" imgH="533400" progId="Equation.KSEE3">
                  <p:embed/>
                </p:oleObj>
              </mc:Choice>
              <mc:Fallback>
                <p:oleObj name="" r:id="rId13" imgW="2895600" imgH="533400" progId="Equation.KSEE3">
                  <p:embed/>
                  <p:pic>
                    <p:nvPicPr>
                      <p:cNvPr id="0" name="图片 1024"/>
                      <p:cNvPicPr/>
                      <p:nvPr/>
                    </p:nvPicPr>
                    <p:blipFill>
                      <a:blip r:embed="rId14"/>
                      <a:stretch>
                        <a:fillRect/>
                      </a:stretch>
                    </p:blipFill>
                    <p:spPr>
                      <a:xfrm>
                        <a:off x="1426528" y="4444683"/>
                        <a:ext cx="6315710" cy="116649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1312545"/>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由对称性，最下端的主索节点只能做上下移动。（注：可简化为二维的</a:t>
            </a:r>
            <a:r>
              <a:rPr lang="zh-CN" altLang="en-US">
                <a:latin typeface="Arial" panose="020B0604020202020204" pitchFamily="34" charset="0"/>
                <a:ea typeface="宋体" panose="02010600030101010101" pitchFamily="2" charset="-122"/>
              </a:rPr>
              <a:t>情形）</a:t>
            </a:r>
            <a:endParaRPr lang="zh-CN" altLang="en-US">
              <a:latin typeface="Arial" panose="020B0604020202020204" pitchFamily="34" charset="0"/>
              <a:ea typeface="宋体" panose="02010600030101010101" pitchFamily="2" charset="-122"/>
            </a:endParaRPr>
          </a:p>
        </p:txBody>
      </p:sp>
      <p:sp>
        <p:nvSpPr>
          <p:cNvPr id="2" name="文本框 3"/>
          <p:cNvSpPr txBox="1"/>
          <p:nvPr/>
        </p:nvSpPr>
        <p:spPr>
          <a:xfrm>
            <a:off x="717550" y="1765935"/>
            <a:ext cx="365569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球面方程</a:t>
            </a:r>
            <a:r>
              <a:rPr lang="zh-CN" altLang="en-US">
                <a:latin typeface="Arial" panose="020B0604020202020204" pitchFamily="34" charset="0"/>
                <a:ea typeface="宋体" panose="02010600030101010101" pitchFamily="2" charset="-122"/>
              </a:rPr>
              <a:t>为</a:t>
            </a:r>
            <a:endParaRPr lang="zh-CN" altLang="en-US">
              <a:latin typeface="Arial" panose="020B0604020202020204" pitchFamily="34" charset="0"/>
              <a:ea typeface="宋体" panose="02010600030101010101" pitchFamily="2" charset="-122"/>
            </a:endParaRPr>
          </a:p>
        </p:txBody>
      </p:sp>
      <p:graphicFrame>
        <p:nvGraphicFramePr>
          <p:cNvPr id="4" name="对象 3">
            <a:hlinkClick r:id="" action="ppaction://ole?verb="/>
          </p:cNvPr>
          <p:cNvGraphicFramePr>
            <a:graphicFrameLocks noChangeAspect="1"/>
          </p:cNvGraphicFramePr>
          <p:nvPr/>
        </p:nvGraphicFramePr>
        <p:xfrm>
          <a:off x="3207703" y="1712595"/>
          <a:ext cx="2237105" cy="479425"/>
        </p:xfrm>
        <a:graphic>
          <a:graphicData uri="http://schemas.openxmlformats.org/presentationml/2006/ole">
            <mc:AlternateContent xmlns:mc="http://schemas.openxmlformats.org/markup-compatibility/2006">
              <mc:Choice xmlns:v="urn:schemas-microsoft-com:vml" Requires="v">
                <p:oleObj spid="_x0000_s30" name="" r:id="rId1" imgW="1066800" imgH="228600" progId="Equation.KSEE3">
                  <p:embed/>
                </p:oleObj>
              </mc:Choice>
              <mc:Fallback>
                <p:oleObj name="" r:id="rId1" imgW="1066800" imgH="228600" progId="Equation.KSEE3">
                  <p:embed/>
                  <p:pic>
                    <p:nvPicPr>
                      <p:cNvPr id="0" name="图片 1024"/>
                      <p:cNvPicPr/>
                      <p:nvPr/>
                    </p:nvPicPr>
                    <p:blipFill>
                      <a:blip r:embed="rId2"/>
                      <a:stretch>
                        <a:fillRect/>
                      </a:stretch>
                    </p:blipFill>
                    <p:spPr>
                      <a:xfrm>
                        <a:off x="3207703" y="1712595"/>
                        <a:ext cx="2237105" cy="479425"/>
                      </a:xfrm>
                      <a:prstGeom prst="rect">
                        <a:avLst/>
                      </a:prstGeom>
                    </p:spPr>
                  </p:pic>
                </p:oleObj>
              </mc:Fallback>
            </mc:AlternateContent>
          </a:graphicData>
        </a:graphic>
      </p:graphicFrame>
      <p:sp>
        <p:nvSpPr>
          <p:cNvPr id="5" name="文本框 3"/>
          <p:cNvSpPr txBox="1"/>
          <p:nvPr/>
        </p:nvSpPr>
        <p:spPr>
          <a:xfrm>
            <a:off x="717550" y="2330450"/>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设对下端主索节点移动量为</a:t>
            </a:r>
            <a:r>
              <a:rPr lang="en-US" altLang="zh-CN">
                <a:latin typeface="Arial" panose="020B0604020202020204" pitchFamily="34" charset="0"/>
                <a:ea typeface="宋体" panose="02010600030101010101" pitchFamily="2" charset="-122"/>
              </a:rPr>
              <a:t>s</a:t>
            </a:r>
            <a:r>
              <a:rPr lang="zh-CN" altLang="en-US">
                <a:latin typeface="Arial" panose="020B0604020202020204" pitchFamily="34" charset="0"/>
                <a:ea typeface="宋体" panose="02010600030101010101" pitchFamily="2" charset="-122"/>
              </a:rPr>
              <a:t>（上移为正）</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对应理想抛物面方程为</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焦距变为</a:t>
            </a:r>
            <a:r>
              <a:rPr lang="en-US" altLang="zh-CN">
                <a:latin typeface="Arial" panose="020B0604020202020204" pitchFamily="34" charset="0"/>
                <a:ea typeface="宋体" panose="02010600030101010101" pitchFamily="2" charset="-122"/>
              </a:rPr>
              <a:t>F-</a:t>
            </a:r>
            <a:r>
              <a:rPr lang="en-US" altLang="zh-CN">
                <a:latin typeface="Arial" panose="020B0604020202020204" pitchFamily="34" charset="0"/>
                <a:ea typeface="宋体" panose="02010600030101010101" pitchFamily="2" charset="-122"/>
              </a:rPr>
              <a:t>s)</a:t>
            </a:r>
            <a:endParaRPr lang="en-US" altLang="zh-CN">
              <a:latin typeface="Arial" panose="020B0604020202020204" pitchFamily="34" charset="0"/>
              <a:ea typeface="宋体" panose="02010600030101010101" pitchFamily="2" charset="-122"/>
            </a:endParaRPr>
          </a:p>
        </p:txBody>
      </p:sp>
      <p:graphicFrame>
        <p:nvGraphicFramePr>
          <p:cNvPr id="6" name="对象 5">
            <a:hlinkClick r:id="" action="ppaction://ole?verb="/>
          </p:cNvPr>
          <p:cNvGraphicFramePr>
            <a:graphicFrameLocks noChangeAspect="1"/>
          </p:cNvGraphicFramePr>
          <p:nvPr/>
        </p:nvGraphicFramePr>
        <p:xfrm>
          <a:off x="1885951" y="2837180"/>
          <a:ext cx="3675380" cy="479425"/>
        </p:xfrm>
        <a:graphic>
          <a:graphicData uri="http://schemas.openxmlformats.org/presentationml/2006/ole">
            <mc:AlternateContent xmlns:mc="http://schemas.openxmlformats.org/markup-compatibility/2006">
              <mc:Choice xmlns:v="urn:schemas-microsoft-com:vml" Requires="v">
                <p:oleObj spid="_x0000_s7" name="" r:id="rId3" imgW="1752600" imgH="228600" progId="Equation.KSEE3">
                  <p:embed/>
                </p:oleObj>
              </mc:Choice>
              <mc:Fallback>
                <p:oleObj name="" r:id="rId3" imgW="1752600" imgH="228600" progId="Equation.KSEE3">
                  <p:embed/>
                  <p:pic>
                    <p:nvPicPr>
                      <p:cNvPr id="0" name="图片 1024"/>
                      <p:cNvPicPr/>
                      <p:nvPr/>
                    </p:nvPicPr>
                    <p:blipFill>
                      <a:blip r:embed="rId4"/>
                      <a:stretch>
                        <a:fillRect/>
                      </a:stretch>
                    </p:blipFill>
                    <p:spPr>
                      <a:xfrm>
                        <a:off x="1885951" y="2837180"/>
                        <a:ext cx="3675380" cy="479425"/>
                      </a:xfrm>
                      <a:prstGeom prst="rect">
                        <a:avLst/>
                      </a:prstGeom>
                    </p:spPr>
                  </p:pic>
                </p:oleObj>
              </mc:Fallback>
            </mc:AlternateContent>
          </a:graphicData>
        </a:graphic>
      </p:graphicFrame>
      <p:sp>
        <p:nvSpPr>
          <p:cNvPr id="9" name="文本框 3"/>
          <p:cNvSpPr txBox="1"/>
          <p:nvPr/>
        </p:nvSpPr>
        <p:spPr>
          <a:xfrm>
            <a:off x="717550" y="3455035"/>
            <a:ext cx="1028128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由</a:t>
            </a:r>
            <a:r>
              <a:rPr lang="en-US" altLang="zh-CN">
                <a:latin typeface="Arial" panose="020B0604020202020204" pitchFamily="34" charset="0"/>
                <a:ea typeface="宋体" panose="02010600030101010101" pitchFamily="2" charset="-122"/>
              </a:rPr>
              <a:t>r, </a:t>
            </a:r>
            <a:r>
              <a:rPr lang="zh-CN" altLang="en-US">
                <a:latin typeface="Arial" panose="020B0604020202020204" pitchFamily="34" charset="0"/>
                <a:ea typeface="宋体" panose="02010600030101010101" pitchFamily="2" charset="-122"/>
              </a:rPr>
              <a:t>计算出抛物面</a:t>
            </a:r>
            <a:r>
              <a:rPr lang="zh-CN" altLang="en-US">
                <a:latin typeface="Arial" panose="020B0604020202020204" pitchFamily="34" charset="0"/>
                <a:ea typeface="宋体" panose="02010600030101010101" pitchFamily="2" charset="-122"/>
              </a:rPr>
              <a:t>高度</a:t>
            </a:r>
            <a:endParaRPr lang="zh-CN" altLang="en-US">
              <a:latin typeface="Arial" panose="020B0604020202020204" pitchFamily="34" charset="0"/>
              <a:ea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4212591" y="3316288"/>
          <a:ext cx="1785620" cy="933450"/>
        </p:xfrm>
        <a:graphic>
          <a:graphicData uri="http://schemas.openxmlformats.org/presentationml/2006/ole">
            <mc:AlternateContent xmlns:mc="http://schemas.openxmlformats.org/markup-compatibility/2006">
              <mc:Choice xmlns:v="urn:schemas-microsoft-com:vml" Requires="v">
                <p:oleObj spid="_x0000_s11" name="" r:id="rId5" imgW="850900" imgH="444500" progId="Equation.KSEE3">
                  <p:embed/>
                </p:oleObj>
              </mc:Choice>
              <mc:Fallback>
                <p:oleObj name="" r:id="rId5" imgW="850900" imgH="444500" progId="Equation.KSEE3">
                  <p:embed/>
                  <p:pic>
                    <p:nvPicPr>
                      <p:cNvPr id="0" name="图片 1024"/>
                      <p:cNvPicPr/>
                      <p:nvPr/>
                    </p:nvPicPr>
                    <p:blipFill>
                      <a:blip r:embed="rId6"/>
                      <a:stretch>
                        <a:fillRect/>
                      </a:stretch>
                    </p:blipFill>
                    <p:spPr>
                      <a:xfrm>
                        <a:off x="4212591" y="3316288"/>
                        <a:ext cx="1785620" cy="933450"/>
                      </a:xfrm>
                      <a:prstGeom prst="rect">
                        <a:avLst/>
                      </a:prstGeom>
                    </p:spPr>
                  </p:pic>
                </p:oleObj>
              </mc:Fallback>
            </mc:AlternateContent>
          </a:graphicData>
        </a:graphic>
      </p:graphicFrame>
      <p:sp>
        <p:nvSpPr>
          <p:cNvPr id="12" name="文本框 3"/>
          <p:cNvSpPr txBox="1"/>
          <p:nvPr/>
        </p:nvSpPr>
        <p:spPr>
          <a:xfrm>
            <a:off x="736600" y="4138295"/>
            <a:ext cx="103390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计算出相应的球面</a:t>
            </a:r>
            <a:r>
              <a:rPr lang="zh-CN" altLang="en-US">
                <a:latin typeface="Arial" panose="020B0604020202020204" pitchFamily="34" charset="0"/>
                <a:ea typeface="宋体" panose="02010600030101010101" pitchFamily="2" charset="-122"/>
              </a:rPr>
              <a:t>高度</a:t>
            </a:r>
            <a:endParaRPr lang="zh-CN" altLang="en-US">
              <a:latin typeface="Arial" panose="020B0604020202020204" pitchFamily="34" charset="0"/>
              <a:ea typeface="宋体" panose="02010600030101010101" pitchFamily="2" charset="-122"/>
            </a:endParaRPr>
          </a:p>
        </p:txBody>
      </p:sp>
      <p:graphicFrame>
        <p:nvGraphicFramePr>
          <p:cNvPr id="14" name="对象 13">
            <a:hlinkClick r:id="" action="ppaction://ole?verb="/>
          </p:cNvPr>
          <p:cNvGraphicFramePr>
            <a:graphicFrameLocks noChangeAspect="1"/>
          </p:cNvGraphicFramePr>
          <p:nvPr/>
        </p:nvGraphicFramePr>
        <p:xfrm>
          <a:off x="1415098" y="4595813"/>
          <a:ext cx="5065395" cy="906780"/>
        </p:xfrm>
        <a:graphic>
          <a:graphicData uri="http://schemas.openxmlformats.org/presentationml/2006/ole">
            <mc:AlternateContent xmlns:mc="http://schemas.openxmlformats.org/markup-compatibility/2006">
              <mc:Choice xmlns:v="urn:schemas-microsoft-com:vml" Requires="v">
                <p:oleObj spid="_x0000_s15" name="" r:id="rId7" imgW="2413000" imgH="431800" progId="Equation.KSEE3">
                  <p:embed/>
                </p:oleObj>
              </mc:Choice>
              <mc:Fallback>
                <p:oleObj name="" r:id="rId7" imgW="2413000" imgH="431800" progId="Equation.KSEE3">
                  <p:embed/>
                  <p:pic>
                    <p:nvPicPr>
                      <p:cNvPr id="0" name="图片 1024"/>
                      <p:cNvPicPr/>
                      <p:nvPr/>
                    </p:nvPicPr>
                    <p:blipFill>
                      <a:blip r:embed="rId8"/>
                      <a:stretch>
                        <a:fillRect/>
                      </a:stretch>
                    </p:blipFill>
                    <p:spPr>
                      <a:xfrm>
                        <a:off x="1415098" y="4595813"/>
                        <a:ext cx="5065395" cy="906780"/>
                      </a:xfrm>
                      <a:prstGeom prst="rect">
                        <a:avLst/>
                      </a:prstGeom>
                    </p:spPr>
                  </p:pic>
                </p:oleObj>
              </mc:Fallback>
            </mc:AlternateContent>
          </a:graphicData>
        </a:graphic>
      </p:graphicFrame>
      <p:sp>
        <p:nvSpPr>
          <p:cNvPr id="16" name="文本框 3"/>
          <p:cNvSpPr txBox="1"/>
          <p:nvPr/>
        </p:nvSpPr>
        <p:spPr>
          <a:xfrm>
            <a:off x="8656320" y="3961765"/>
            <a:ext cx="1864995" cy="706755"/>
          </a:xfrm>
          <a:prstGeom prst="rect">
            <a:avLst/>
          </a:prstGeom>
          <a:noFill/>
          <a:ln w="9525">
            <a:noFill/>
          </a:ln>
        </p:spPr>
        <p:txBody>
          <a:bodyPr wrap="square" anchor="t">
            <a:spAutoFit/>
          </a:bodyPr>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rPr>
              <a:t>形变区域内的节点索引条件</a:t>
            </a:r>
            <a:endParaRPr lang="zh-CN" altLang="en-US" sz="2000">
              <a:latin typeface="Arial" panose="020B0604020202020204" pitchFamily="34" charset="0"/>
              <a:ea typeface="宋体" panose="02010600030101010101" pitchFamily="2" charset="-122"/>
            </a:endParaRPr>
          </a:p>
        </p:txBody>
      </p:sp>
      <p:graphicFrame>
        <p:nvGraphicFramePr>
          <p:cNvPr id="31" name="对象 30">
            <a:hlinkClick r:id="" action="ppaction://ole?verb="/>
          </p:cNvPr>
          <p:cNvGraphicFramePr>
            <a:graphicFrameLocks noChangeAspect="1"/>
          </p:cNvGraphicFramePr>
          <p:nvPr/>
        </p:nvGraphicFramePr>
        <p:xfrm>
          <a:off x="8948738" y="4806633"/>
          <a:ext cx="1279525" cy="453390"/>
        </p:xfrm>
        <a:graphic>
          <a:graphicData uri="http://schemas.openxmlformats.org/presentationml/2006/ole">
            <mc:AlternateContent xmlns:mc="http://schemas.openxmlformats.org/markup-compatibility/2006">
              <mc:Choice xmlns:v="urn:schemas-microsoft-com:vml" Requires="v">
                <p:oleObj spid="_x0000_s32" name="" r:id="rId9" imgW="609600" imgH="215900" progId="Equation.KSEE3">
                  <p:embed/>
                </p:oleObj>
              </mc:Choice>
              <mc:Fallback>
                <p:oleObj name="" r:id="rId9" imgW="609600" imgH="215900" progId="Equation.KSEE3">
                  <p:embed/>
                  <p:pic>
                    <p:nvPicPr>
                      <p:cNvPr id="0" name="图片 1024"/>
                      <p:cNvPicPr/>
                      <p:nvPr/>
                    </p:nvPicPr>
                    <p:blipFill>
                      <a:blip r:embed="rId10"/>
                      <a:stretch>
                        <a:fillRect/>
                      </a:stretch>
                    </p:blipFill>
                    <p:spPr>
                      <a:xfrm>
                        <a:off x="8948738" y="4806633"/>
                        <a:ext cx="1279525" cy="4533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27075" y="1325880"/>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由等面积公式，求出形变区域中相应节点的新的</a:t>
            </a:r>
            <a:r>
              <a:rPr lang="en-US" altLang="zh-CN">
                <a:latin typeface="Arial" panose="020B0604020202020204" pitchFamily="34" charset="0"/>
                <a:ea typeface="宋体" panose="02010600030101010101" pitchFamily="2" charset="-122"/>
              </a:rPr>
              <a:t>z</a:t>
            </a:r>
            <a:r>
              <a:rPr lang="zh-CN" altLang="en-US">
                <a:latin typeface="Arial" panose="020B0604020202020204" pitchFamily="34" charset="0"/>
                <a:ea typeface="宋体" panose="02010600030101010101" pitchFamily="2" charset="-122"/>
              </a:rPr>
              <a:t>坐标</a:t>
            </a:r>
            <a:endParaRPr lang="zh-CN" altLang="en-US">
              <a:latin typeface="Arial" panose="020B0604020202020204" pitchFamily="34" charset="0"/>
              <a:ea typeface="宋体" panose="02010600030101010101" pitchFamily="2" charset="-122"/>
            </a:endParaRPr>
          </a:p>
        </p:txBody>
      </p:sp>
      <p:graphicFrame>
        <p:nvGraphicFramePr>
          <p:cNvPr id="45" name="对象 44">
            <a:hlinkClick r:id="" action="ppaction://ole?verb="/>
          </p:cNvPr>
          <p:cNvGraphicFramePr>
            <a:graphicFrameLocks noChangeAspect="1"/>
          </p:cNvGraphicFramePr>
          <p:nvPr/>
        </p:nvGraphicFramePr>
        <p:xfrm>
          <a:off x="1923416" y="1756728"/>
          <a:ext cx="7868285" cy="527685"/>
        </p:xfrm>
        <a:graphic>
          <a:graphicData uri="http://schemas.openxmlformats.org/presentationml/2006/ole">
            <mc:AlternateContent xmlns:mc="http://schemas.openxmlformats.org/markup-compatibility/2006">
              <mc:Choice xmlns:v="urn:schemas-microsoft-com:vml" Requires="v">
                <p:oleObj spid="_x0000_s46" name="" r:id="rId1" imgW="3606165" imgH="241300" progId="Equation.KSEE3">
                  <p:embed/>
                </p:oleObj>
              </mc:Choice>
              <mc:Fallback>
                <p:oleObj name="" r:id="rId1" imgW="3606165" imgH="241300" progId="Equation.KSEE3">
                  <p:embed/>
                  <p:pic>
                    <p:nvPicPr>
                      <p:cNvPr id="0" name="图片 1024"/>
                      <p:cNvPicPr/>
                      <p:nvPr/>
                    </p:nvPicPr>
                    <p:blipFill>
                      <a:blip r:embed="rId2"/>
                      <a:stretch>
                        <a:fillRect/>
                      </a:stretch>
                    </p:blipFill>
                    <p:spPr>
                      <a:xfrm>
                        <a:off x="1923416" y="1756728"/>
                        <a:ext cx="7868285" cy="527685"/>
                      </a:xfrm>
                      <a:prstGeom prst="rect">
                        <a:avLst/>
                      </a:prstGeom>
                    </p:spPr>
                  </p:pic>
                </p:oleObj>
              </mc:Fallback>
            </mc:AlternateContent>
          </a:graphicData>
        </a:graphic>
      </p:graphicFrame>
      <p:sp>
        <p:nvSpPr>
          <p:cNvPr id="3" name="椭圆形标注 2"/>
          <p:cNvSpPr/>
          <p:nvPr/>
        </p:nvSpPr>
        <p:spPr>
          <a:xfrm>
            <a:off x="344170" y="2124710"/>
            <a:ext cx="1725295" cy="652145"/>
          </a:xfrm>
          <a:prstGeom prst="wedgeEllipseCallout">
            <a:avLst>
              <a:gd name="adj1" fmla="val 88608"/>
              <a:gd name="adj2" fmla="val -28675"/>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节点</a:t>
            </a:r>
            <a:r>
              <a:rPr lang="en-US" altLang="zh-CN"/>
              <a:t>z</a:t>
            </a:r>
            <a:r>
              <a:rPr lang="zh-CN" altLang="en-US"/>
              <a:t>坐标</a:t>
            </a:r>
            <a:endParaRPr lang="zh-CN" altLang="en-US"/>
          </a:p>
        </p:txBody>
      </p:sp>
      <p:sp>
        <p:nvSpPr>
          <p:cNvPr id="13" name="椭圆形标注 12"/>
          <p:cNvSpPr/>
          <p:nvPr/>
        </p:nvSpPr>
        <p:spPr>
          <a:xfrm>
            <a:off x="7831455" y="2223135"/>
            <a:ext cx="3718560" cy="652145"/>
          </a:xfrm>
          <a:prstGeom prst="wedgeEllipseCallout">
            <a:avLst>
              <a:gd name="adj1" fmla="val -109818"/>
              <a:gd name="adj2" fmla="val -41820"/>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形变后的节点</a:t>
            </a:r>
            <a:r>
              <a:rPr lang="en-US" altLang="zh-CN"/>
              <a:t>z</a:t>
            </a:r>
            <a:r>
              <a:rPr lang="zh-CN" altLang="en-US"/>
              <a:t>坐标</a:t>
            </a:r>
            <a:endParaRPr lang="zh-CN" altLang="en-US"/>
          </a:p>
        </p:txBody>
      </p:sp>
      <p:sp>
        <p:nvSpPr>
          <p:cNvPr id="14" name="文本框 3"/>
          <p:cNvSpPr txBox="1"/>
          <p:nvPr/>
        </p:nvSpPr>
        <p:spPr>
          <a:xfrm>
            <a:off x="815975" y="3049905"/>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由对称性，</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变形前后，节点应该在同一个垂直平面上，由此可求出形变后节点的</a:t>
            </a:r>
            <a:r>
              <a:rPr lang="en-US" altLang="zh-CN">
                <a:latin typeface="Arial" panose="020B0604020202020204" pitchFamily="34" charset="0"/>
                <a:ea typeface="宋体" panose="02010600030101010101" pitchFamily="2" charset="-122"/>
              </a:rPr>
              <a:t>x,y</a:t>
            </a:r>
            <a:r>
              <a:rPr lang="zh-CN" altLang="en-US">
                <a:latin typeface="Arial" panose="020B0604020202020204" pitchFamily="34" charset="0"/>
                <a:ea typeface="宋体" panose="02010600030101010101" pitchFamily="2" charset="-122"/>
              </a:rPr>
              <a:t>坐标</a:t>
            </a:r>
            <a:endParaRPr lang="zh-CN" altLang="en-US">
              <a:latin typeface="Arial" panose="020B0604020202020204" pitchFamily="34" charset="0"/>
              <a:ea typeface="宋体" panose="02010600030101010101" pitchFamily="2" charset="-122"/>
            </a:endParaRPr>
          </a:p>
        </p:txBody>
      </p:sp>
      <p:graphicFrame>
        <p:nvGraphicFramePr>
          <p:cNvPr id="15" name="对象 14">
            <a:hlinkClick r:id="" action="ppaction://ole?verb="/>
          </p:cNvPr>
          <p:cNvGraphicFramePr>
            <a:graphicFrameLocks noChangeAspect="1"/>
          </p:cNvGraphicFramePr>
          <p:nvPr/>
        </p:nvGraphicFramePr>
        <p:xfrm>
          <a:off x="2256791" y="3602355"/>
          <a:ext cx="5354320" cy="479425"/>
        </p:xfrm>
        <a:graphic>
          <a:graphicData uri="http://schemas.openxmlformats.org/presentationml/2006/ole">
            <mc:AlternateContent xmlns:mc="http://schemas.openxmlformats.org/markup-compatibility/2006">
              <mc:Choice xmlns:v="urn:schemas-microsoft-com:vml" Requires="v">
                <p:oleObj spid="_x0000_s16" name="" r:id="rId3" imgW="2552700" imgH="228600" progId="Equation.KSEE3">
                  <p:embed/>
                </p:oleObj>
              </mc:Choice>
              <mc:Fallback>
                <p:oleObj name="" r:id="rId3" imgW="2552700" imgH="228600" progId="Equation.KSEE3">
                  <p:embed/>
                  <p:pic>
                    <p:nvPicPr>
                      <p:cNvPr id="0" name="图片 1024"/>
                      <p:cNvPicPr/>
                      <p:nvPr/>
                    </p:nvPicPr>
                    <p:blipFill>
                      <a:blip r:embed="rId4"/>
                      <a:stretch>
                        <a:fillRect/>
                      </a:stretch>
                    </p:blipFill>
                    <p:spPr>
                      <a:xfrm>
                        <a:off x="2256791" y="3602355"/>
                        <a:ext cx="5354320" cy="479425"/>
                      </a:xfrm>
                      <a:prstGeom prst="rect">
                        <a:avLst/>
                      </a:prstGeom>
                    </p:spPr>
                  </p:pic>
                </p:oleObj>
              </mc:Fallback>
            </mc:AlternateContent>
          </a:graphicData>
        </a:graphic>
      </p:graphicFrame>
      <p:sp>
        <p:nvSpPr>
          <p:cNvPr id="17" name="文本框 3"/>
          <p:cNvSpPr txBox="1"/>
          <p:nvPr/>
        </p:nvSpPr>
        <p:spPr>
          <a:xfrm>
            <a:off x="815975" y="4183380"/>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计算变形区域</a:t>
            </a:r>
            <a:r>
              <a:rPr lang="zh-CN" altLang="en-US">
                <a:latin typeface="Arial" panose="020B0604020202020204" pitchFamily="34" charset="0"/>
                <a:ea typeface="宋体" panose="02010600030101010101" pitchFamily="2" charset="-122"/>
              </a:rPr>
              <a:t>中相应的促动器伸长量</a:t>
            </a:r>
            <a:r>
              <a:rPr lang="en-US" altLang="zh-CN">
                <a:latin typeface="Arial" panose="020B0604020202020204" pitchFamily="34" charset="0"/>
                <a:ea typeface="宋体" panose="02010600030101010101" pitchFamily="2" charset="-122"/>
              </a:rPr>
              <a:t>s</a:t>
            </a:r>
            <a:r>
              <a:rPr lang="en-US" altLang="zh-CN" baseline="-25000">
                <a:solidFill>
                  <a:schemeClr val="tx1"/>
                </a:solidFill>
                <a:uFillTx/>
                <a:latin typeface="Arial" panose="020B0604020202020204" pitchFamily="34" charset="0"/>
                <a:ea typeface="宋体" panose="02010600030101010101" pitchFamily="2" charset="-122"/>
              </a:rPr>
              <a:t>i</a:t>
            </a:r>
            <a:r>
              <a:rPr lang="zh-CN" altLang="en-US">
                <a:latin typeface="Arial" panose="020B0604020202020204" pitchFamily="34" charset="0"/>
                <a:ea typeface="宋体" panose="02010600030101010101" pitchFamily="2" charset="-122"/>
              </a:rPr>
              <a:t>，取</a:t>
            </a:r>
            <a:r>
              <a:rPr lang="en-US" altLang="zh-CN">
                <a:latin typeface="Arial" panose="020B0604020202020204" pitchFamily="34" charset="0"/>
                <a:ea typeface="宋体" panose="02010600030101010101" pitchFamily="2" charset="-122"/>
              </a:rPr>
              <a:t>|s|</a:t>
            </a:r>
            <a:r>
              <a:rPr lang="zh-CN" altLang="en-US">
                <a:latin typeface="Arial" panose="020B0604020202020204" pitchFamily="34" charset="0"/>
                <a:ea typeface="宋体" panose="02010600030101010101" pitchFamily="2" charset="-122"/>
              </a:rPr>
              <a:t>较小的值</a:t>
            </a:r>
            <a:r>
              <a:rPr lang="en-US" altLang="zh-CN">
                <a:latin typeface="Arial" panose="020B0604020202020204" pitchFamily="34" charset="0"/>
                <a:ea typeface="宋体" panose="02010600030101010101" pitchFamily="2" charset="-122"/>
              </a:rPr>
              <a:t>|s|</a:t>
            </a:r>
            <a:endParaRPr lang="en-US" altLang="zh-CN">
              <a:latin typeface="Arial" panose="020B0604020202020204" pitchFamily="34" charset="0"/>
              <a:ea typeface="宋体" panose="02010600030101010101" pitchFamily="2" charset="-122"/>
            </a:endParaRPr>
          </a:p>
        </p:txBody>
      </p:sp>
      <p:graphicFrame>
        <p:nvGraphicFramePr>
          <p:cNvPr id="18" name="对象 17">
            <a:hlinkClick r:id="" action="ppaction://ole?verb="/>
          </p:cNvPr>
          <p:cNvGraphicFramePr>
            <a:graphicFrameLocks noChangeAspect="1"/>
          </p:cNvGraphicFramePr>
          <p:nvPr/>
        </p:nvGraphicFramePr>
        <p:xfrm>
          <a:off x="1840548" y="4773930"/>
          <a:ext cx="3303905" cy="532765"/>
        </p:xfrm>
        <a:graphic>
          <a:graphicData uri="http://schemas.openxmlformats.org/presentationml/2006/ole">
            <mc:AlternateContent xmlns:mc="http://schemas.openxmlformats.org/markup-compatibility/2006">
              <mc:Choice xmlns:v="urn:schemas-microsoft-com:vml" Requires="v">
                <p:oleObj spid="_x0000_s19" name="" r:id="rId5" imgW="1574800" imgH="254000" progId="Equation.KSEE3">
                  <p:embed/>
                </p:oleObj>
              </mc:Choice>
              <mc:Fallback>
                <p:oleObj name="" r:id="rId5" imgW="1574800" imgH="254000" progId="Equation.KSEE3">
                  <p:embed/>
                  <p:pic>
                    <p:nvPicPr>
                      <p:cNvPr id="0" name="图片 1024"/>
                      <p:cNvPicPr/>
                      <p:nvPr/>
                    </p:nvPicPr>
                    <p:blipFill>
                      <a:blip r:embed="rId6"/>
                      <a:stretch>
                        <a:fillRect/>
                      </a:stretch>
                    </p:blipFill>
                    <p:spPr>
                      <a:xfrm>
                        <a:off x="1840548" y="4773930"/>
                        <a:ext cx="3303905" cy="53276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6872606" y="4803140"/>
          <a:ext cx="372110" cy="532765"/>
        </p:xfrm>
        <a:graphic>
          <a:graphicData uri="http://schemas.openxmlformats.org/presentationml/2006/ole">
            <mc:AlternateContent xmlns:mc="http://schemas.openxmlformats.org/markup-compatibility/2006">
              <mc:Choice xmlns:v="urn:schemas-microsoft-com:vml" Requires="v">
                <p:oleObj spid="_x0000_s21" name="" r:id="rId7" imgW="177165" imgH="254000" progId="Equation.KSEE3">
                  <p:embed/>
                </p:oleObj>
              </mc:Choice>
              <mc:Fallback>
                <p:oleObj name="" r:id="rId7" imgW="177165" imgH="254000" progId="Equation.KSEE3">
                  <p:embed/>
                  <p:pic>
                    <p:nvPicPr>
                      <p:cNvPr id="0" name="图片 1024"/>
                      <p:cNvPicPr/>
                      <p:nvPr/>
                    </p:nvPicPr>
                    <p:blipFill>
                      <a:blip r:embed="rId8"/>
                      <a:stretch>
                        <a:fillRect/>
                      </a:stretch>
                    </p:blipFill>
                    <p:spPr>
                      <a:xfrm>
                        <a:off x="6872606" y="4803140"/>
                        <a:ext cx="372110" cy="532765"/>
                      </a:xfrm>
                      <a:prstGeom prst="rect">
                        <a:avLst/>
                      </a:prstGeom>
                    </p:spPr>
                  </p:pic>
                </p:oleObj>
              </mc:Fallback>
            </mc:AlternateContent>
          </a:graphicData>
        </a:graphic>
      </p:graphicFrame>
      <p:sp>
        <p:nvSpPr>
          <p:cNvPr id="22" name="文本框 21"/>
          <p:cNvSpPr txBox="1"/>
          <p:nvPr/>
        </p:nvSpPr>
        <p:spPr>
          <a:xfrm>
            <a:off x="7360920" y="4886960"/>
            <a:ext cx="4364355"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变形区域中节点的</a:t>
            </a:r>
            <a:r>
              <a:rPr lang="zh-CN" altLang="en-US">
                <a:latin typeface="Arial" panose="020B0604020202020204" pitchFamily="34" charset="0"/>
                <a:ea typeface="宋体" panose="02010600030101010101" pitchFamily="2" charset="-122"/>
                <a:sym typeface="+mn-ea"/>
              </a:rPr>
              <a:t>新坐标</a:t>
            </a:r>
            <a:endParaRPr lang="zh-CN" altLang="en-US">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1312545"/>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形变区域的促动器伸缩量的最大值越小越好，</a:t>
            </a:r>
            <a:r>
              <a:rPr lang="en-US" altLang="zh-CN">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1531303" y="1860550"/>
          <a:ext cx="2992120" cy="638810"/>
        </p:xfrm>
        <a:graphic>
          <a:graphicData uri="http://schemas.openxmlformats.org/presentationml/2006/ole">
            <mc:AlternateContent xmlns:mc="http://schemas.openxmlformats.org/markup-compatibility/2006">
              <mc:Choice xmlns:v="urn:schemas-microsoft-com:vml" Requires="v">
                <p:oleObj spid="_x0000_s4" name="" r:id="rId1" imgW="1371600" imgH="292100" progId="Equation.KSEE3">
                  <p:embed/>
                </p:oleObj>
              </mc:Choice>
              <mc:Fallback>
                <p:oleObj name="" r:id="rId1" imgW="1371600" imgH="292100" progId="Equation.KSEE3">
                  <p:embed/>
                  <p:pic>
                    <p:nvPicPr>
                      <p:cNvPr id="0" name="图片 1024"/>
                      <p:cNvPicPr/>
                      <p:nvPr/>
                    </p:nvPicPr>
                    <p:blipFill>
                      <a:blip r:embed="rId2"/>
                      <a:stretch>
                        <a:fillRect/>
                      </a:stretch>
                    </p:blipFill>
                    <p:spPr>
                      <a:xfrm>
                        <a:off x="1531303" y="1860550"/>
                        <a:ext cx="2992120" cy="63881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745298" y="3234373"/>
          <a:ext cx="1662430" cy="387985"/>
        </p:xfrm>
        <a:graphic>
          <a:graphicData uri="http://schemas.openxmlformats.org/presentationml/2006/ole">
            <mc:AlternateContent xmlns:mc="http://schemas.openxmlformats.org/markup-compatibility/2006">
              <mc:Choice xmlns:v="urn:schemas-microsoft-com:vml" Requires="v">
                <p:oleObj spid="_x0000_s7" name="" r:id="rId3" imgW="762000" imgH="177165" progId="Equation.KSEE3">
                  <p:embed/>
                </p:oleObj>
              </mc:Choice>
              <mc:Fallback>
                <p:oleObj name="" r:id="rId3" imgW="762000" imgH="177165" progId="Equation.KSEE3">
                  <p:embed/>
                  <p:pic>
                    <p:nvPicPr>
                      <p:cNvPr id="0" name="图片 1024"/>
                      <p:cNvPicPr/>
                      <p:nvPr/>
                    </p:nvPicPr>
                    <p:blipFill>
                      <a:blip r:embed="rId4"/>
                      <a:stretch>
                        <a:fillRect/>
                      </a:stretch>
                    </p:blipFill>
                    <p:spPr>
                      <a:xfrm>
                        <a:off x="1745298" y="3234373"/>
                        <a:ext cx="1662430" cy="387985"/>
                      </a:xfrm>
                      <a:prstGeom prst="rect">
                        <a:avLst/>
                      </a:prstGeom>
                    </p:spPr>
                  </p:pic>
                </p:oleObj>
              </mc:Fallback>
            </mc:AlternateContent>
          </a:graphicData>
        </a:graphic>
      </p:graphicFrame>
      <p:sp>
        <p:nvSpPr>
          <p:cNvPr id="9" name="文本框 8"/>
          <p:cNvSpPr txBox="1"/>
          <p:nvPr/>
        </p:nvSpPr>
        <p:spPr>
          <a:xfrm>
            <a:off x="717550" y="2804160"/>
            <a:ext cx="94488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解得：</a:t>
            </a:r>
            <a:endParaRPr lang="zh-CN" altLang="en-US">
              <a:latin typeface="Arial" panose="020B0604020202020204" pitchFamily="34" charset="0"/>
              <a:ea typeface="宋体" panose="02010600030101010101" pitchFamily="2" charset="-122"/>
              <a:sym typeface="+mn-ea"/>
            </a:endParaRPr>
          </a:p>
        </p:txBody>
      </p:sp>
      <p:graphicFrame>
        <p:nvGraphicFramePr>
          <p:cNvPr id="10" name="对象 9">
            <a:hlinkClick r:id="" action="ppaction://ole?verb="/>
          </p:cNvPr>
          <p:cNvGraphicFramePr>
            <a:graphicFrameLocks noChangeAspect="1"/>
          </p:cNvGraphicFramePr>
          <p:nvPr/>
        </p:nvGraphicFramePr>
        <p:xfrm>
          <a:off x="1745615" y="3773488"/>
          <a:ext cx="2826385" cy="445135"/>
        </p:xfrm>
        <a:graphic>
          <a:graphicData uri="http://schemas.openxmlformats.org/presentationml/2006/ole">
            <mc:AlternateContent xmlns:mc="http://schemas.openxmlformats.org/markup-compatibility/2006">
              <mc:Choice xmlns:v="urn:schemas-microsoft-com:vml" Requires="v">
                <p:oleObj spid="_x0000_s11" name="" r:id="rId5" imgW="1295400" imgH="203200" progId="Equation.KSEE3">
                  <p:embed/>
                </p:oleObj>
              </mc:Choice>
              <mc:Fallback>
                <p:oleObj name="" r:id="rId5" imgW="1295400" imgH="203200" progId="Equation.KSEE3">
                  <p:embed/>
                  <p:pic>
                    <p:nvPicPr>
                      <p:cNvPr id="0" name="图片 1024"/>
                      <p:cNvPicPr/>
                      <p:nvPr/>
                    </p:nvPicPr>
                    <p:blipFill>
                      <a:blip r:embed="rId6"/>
                      <a:stretch>
                        <a:fillRect/>
                      </a:stretch>
                    </p:blipFill>
                    <p:spPr>
                      <a:xfrm>
                        <a:off x="1745615" y="3773488"/>
                        <a:ext cx="2826385" cy="445135"/>
                      </a:xfrm>
                      <a:prstGeom prst="rect">
                        <a:avLst/>
                      </a:prstGeom>
                    </p:spPr>
                  </p:pic>
                </p:oleObj>
              </mc:Fallback>
            </mc:AlternateContent>
          </a:graphicData>
        </a:graphic>
      </p:graphicFrame>
      <p:sp>
        <p:nvSpPr>
          <p:cNvPr id="12" name="文本框 11"/>
          <p:cNvSpPr txBox="1"/>
          <p:nvPr/>
        </p:nvSpPr>
        <p:spPr>
          <a:xfrm>
            <a:off x="717550" y="4474210"/>
            <a:ext cx="5277485"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促动器的最大伸缩量发生在最低</a:t>
            </a:r>
            <a:r>
              <a:rPr lang="zh-CN" altLang="en-US">
                <a:latin typeface="Arial" panose="020B0604020202020204" pitchFamily="34" charset="0"/>
                <a:ea typeface="宋体" panose="02010600030101010101" pitchFamily="2" charset="-122"/>
                <a:sym typeface="+mn-ea"/>
              </a:rPr>
              <a:t>点</a:t>
            </a:r>
            <a:endParaRPr lang="zh-CN" altLang="en-US">
              <a:latin typeface="Arial" panose="020B0604020202020204" pitchFamily="34" charset="0"/>
              <a:ea typeface="宋体" panose="02010600030101010101" pitchFamily="2" charset="-122"/>
              <a:sym typeface="+mn-ea"/>
            </a:endParaRPr>
          </a:p>
        </p:txBody>
      </p:sp>
      <p:sp>
        <p:nvSpPr>
          <p:cNvPr id="20" name="文本框 19"/>
          <p:cNvSpPr txBox="1"/>
          <p:nvPr/>
        </p:nvSpPr>
        <p:spPr>
          <a:xfrm>
            <a:off x="717550" y="4984750"/>
            <a:ext cx="537591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形变区域有</a:t>
            </a:r>
            <a:r>
              <a:rPr lang="en-US" altLang="zh-CN">
                <a:latin typeface="Arial" panose="020B0604020202020204" pitchFamily="34" charset="0"/>
                <a:ea typeface="宋体" panose="02010600030101010101" pitchFamily="2" charset="-122"/>
                <a:sym typeface="+mn-ea"/>
              </a:rPr>
              <a:t>706</a:t>
            </a:r>
            <a:r>
              <a:rPr lang="zh-CN" altLang="en-US">
                <a:latin typeface="Arial" panose="020B0604020202020204" pitchFamily="34" charset="0"/>
                <a:ea typeface="宋体" panose="02010600030101010101" pitchFamily="2" charset="-122"/>
                <a:sym typeface="+mn-ea"/>
              </a:rPr>
              <a:t>个主索</a:t>
            </a:r>
            <a:r>
              <a:rPr lang="zh-CN" altLang="en-US">
                <a:latin typeface="Arial" panose="020B0604020202020204" pitchFamily="34" charset="0"/>
                <a:ea typeface="宋体" panose="02010600030101010101" pitchFamily="2" charset="-122"/>
                <a:sym typeface="+mn-ea"/>
              </a:rPr>
              <a:t>节点</a:t>
            </a:r>
            <a:endParaRPr lang="zh-CN" altLang="en-US">
              <a:latin typeface="Arial" panose="020B0604020202020204" pitchFamily="34" charset="0"/>
              <a:ea typeface="宋体" panose="02010600030101010101" pitchFamily="2" charset="-122"/>
              <a:sym typeface="+mn-ea"/>
            </a:endParaRPr>
          </a:p>
        </p:txBody>
      </p:sp>
      <p:sp>
        <p:nvSpPr>
          <p:cNvPr id="3" name="文本框 2"/>
          <p:cNvSpPr txBox="1"/>
          <p:nvPr/>
        </p:nvSpPr>
        <p:spPr>
          <a:xfrm>
            <a:off x="7388225" y="1860550"/>
            <a:ext cx="2807970" cy="645160"/>
          </a:xfrm>
          <a:prstGeom prst="rect">
            <a:avLst/>
          </a:prstGeom>
          <a:noFill/>
        </p:spPr>
        <p:txBody>
          <a:bodyPr wrap="square" rtlCol="0">
            <a:spAutoFit/>
          </a:bodyPr>
          <a:p>
            <a:r>
              <a:rPr lang="zh-CN" altLang="en-US" sz="3600" b="1"/>
              <a:t>方法一</a:t>
            </a:r>
            <a:endParaRPr lang="zh-CN" altLang="en-US" sz="3600" b="1"/>
          </a:p>
        </p:txBody>
      </p:sp>
      <p:sp>
        <p:nvSpPr>
          <p:cNvPr id="5" name="文本框 4"/>
          <p:cNvSpPr txBox="1"/>
          <p:nvPr/>
        </p:nvSpPr>
        <p:spPr>
          <a:xfrm>
            <a:off x="7388225" y="2685415"/>
            <a:ext cx="350266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促动器最大伸长量</a:t>
            </a:r>
            <a:r>
              <a:rPr lang="zh-CN" altLang="en-US">
                <a:latin typeface="Arial" panose="020B0604020202020204" pitchFamily="34" charset="0"/>
                <a:ea typeface="宋体" panose="02010600030101010101" pitchFamily="2" charset="-122"/>
                <a:sym typeface="+mn-ea"/>
              </a:rPr>
              <a:t>最小</a:t>
            </a:r>
            <a:endParaRPr lang="zh-CN" altLang="en-US">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1312545"/>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形变区域的索点移动距离越小</a:t>
            </a:r>
            <a:r>
              <a:rPr lang="zh-CN" altLang="en-US">
                <a:latin typeface="Arial" panose="020B0604020202020204" pitchFamily="34" charset="0"/>
                <a:ea typeface="宋体" panose="02010600030101010101" pitchFamily="2" charset="-122"/>
              </a:rPr>
              <a:t>越好，</a:t>
            </a:r>
            <a:endParaRPr lang="zh-CN" altLang="en-US">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1662430" y="1804670"/>
          <a:ext cx="4073525" cy="693420"/>
        </p:xfrm>
        <a:graphic>
          <a:graphicData uri="http://schemas.openxmlformats.org/presentationml/2006/ole">
            <mc:AlternateContent xmlns:mc="http://schemas.openxmlformats.org/markup-compatibility/2006">
              <mc:Choice xmlns:v="urn:schemas-microsoft-com:vml" Requires="v">
                <p:oleObj spid="_x0000_s4" name="" r:id="rId1" imgW="1866900" imgH="316865" progId="Equation.KSEE3">
                  <p:embed/>
                </p:oleObj>
              </mc:Choice>
              <mc:Fallback>
                <p:oleObj name="" r:id="rId1" imgW="1866900" imgH="316865" progId="Equation.KSEE3">
                  <p:embed/>
                  <p:pic>
                    <p:nvPicPr>
                      <p:cNvPr id="0" name="图片 1024"/>
                      <p:cNvPicPr/>
                      <p:nvPr/>
                    </p:nvPicPr>
                    <p:blipFill>
                      <a:blip r:embed="rId2"/>
                      <a:stretch>
                        <a:fillRect/>
                      </a:stretch>
                    </p:blipFill>
                    <p:spPr>
                      <a:xfrm>
                        <a:off x="1662430" y="1804670"/>
                        <a:ext cx="4073525" cy="69342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751648" y="3234373"/>
          <a:ext cx="1689100" cy="387985"/>
        </p:xfrm>
        <a:graphic>
          <a:graphicData uri="http://schemas.openxmlformats.org/presentationml/2006/ole">
            <mc:AlternateContent xmlns:mc="http://schemas.openxmlformats.org/markup-compatibility/2006">
              <mc:Choice xmlns:v="urn:schemas-microsoft-com:vml" Requires="v">
                <p:oleObj spid="_x0000_s7" name="" r:id="rId3" imgW="774065" imgH="177165" progId="Equation.KSEE3">
                  <p:embed/>
                </p:oleObj>
              </mc:Choice>
              <mc:Fallback>
                <p:oleObj name="" r:id="rId3" imgW="774065" imgH="177165" progId="Equation.KSEE3">
                  <p:embed/>
                  <p:pic>
                    <p:nvPicPr>
                      <p:cNvPr id="0" name="图片 1024"/>
                      <p:cNvPicPr/>
                      <p:nvPr/>
                    </p:nvPicPr>
                    <p:blipFill>
                      <a:blip r:embed="rId4"/>
                      <a:stretch>
                        <a:fillRect/>
                      </a:stretch>
                    </p:blipFill>
                    <p:spPr>
                      <a:xfrm>
                        <a:off x="1751648" y="3234373"/>
                        <a:ext cx="1689100" cy="387985"/>
                      </a:xfrm>
                      <a:prstGeom prst="rect">
                        <a:avLst/>
                      </a:prstGeom>
                    </p:spPr>
                  </p:pic>
                </p:oleObj>
              </mc:Fallback>
            </mc:AlternateContent>
          </a:graphicData>
        </a:graphic>
      </p:graphicFrame>
      <p:sp>
        <p:nvSpPr>
          <p:cNvPr id="9" name="文本框 8"/>
          <p:cNvSpPr txBox="1"/>
          <p:nvPr/>
        </p:nvSpPr>
        <p:spPr>
          <a:xfrm>
            <a:off x="737235" y="2804160"/>
            <a:ext cx="94488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解得：</a:t>
            </a:r>
            <a:endParaRPr lang="zh-CN" altLang="en-US">
              <a:latin typeface="Arial" panose="020B0604020202020204" pitchFamily="34" charset="0"/>
              <a:ea typeface="宋体" panose="02010600030101010101" pitchFamily="2" charset="-122"/>
              <a:sym typeface="+mn-ea"/>
            </a:endParaRPr>
          </a:p>
        </p:txBody>
      </p:sp>
      <p:graphicFrame>
        <p:nvGraphicFramePr>
          <p:cNvPr id="10" name="对象 9">
            <a:hlinkClick r:id="" action="ppaction://ole?verb="/>
          </p:cNvPr>
          <p:cNvGraphicFramePr>
            <a:graphicFrameLocks noChangeAspect="1"/>
          </p:cNvGraphicFramePr>
          <p:nvPr/>
        </p:nvGraphicFramePr>
        <p:xfrm>
          <a:off x="1732280" y="3754438"/>
          <a:ext cx="2880995" cy="445135"/>
        </p:xfrm>
        <a:graphic>
          <a:graphicData uri="http://schemas.openxmlformats.org/presentationml/2006/ole">
            <mc:AlternateContent xmlns:mc="http://schemas.openxmlformats.org/markup-compatibility/2006">
              <mc:Choice xmlns:v="urn:schemas-microsoft-com:vml" Requires="v">
                <p:oleObj spid="_x0000_s11" name="" r:id="rId5" imgW="1320165" imgH="203200" progId="Equation.KSEE3">
                  <p:embed/>
                </p:oleObj>
              </mc:Choice>
              <mc:Fallback>
                <p:oleObj name="" r:id="rId5" imgW="1320165" imgH="203200" progId="Equation.KSEE3">
                  <p:embed/>
                  <p:pic>
                    <p:nvPicPr>
                      <p:cNvPr id="0" name="图片 1024"/>
                      <p:cNvPicPr/>
                      <p:nvPr/>
                    </p:nvPicPr>
                    <p:blipFill>
                      <a:blip r:embed="rId6"/>
                      <a:stretch>
                        <a:fillRect/>
                      </a:stretch>
                    </p:blipFill>
                    <p:spPr>
                      <a:xfrm>
                        <a:off x="1732280" y="3754438"/>
                        <a:ext cx="2880995" cy="445135"/>
                      </a:xfrm>
                      <a:prstGeom prst="rect">
                        <a:avLst/>
                      </a:prstGeom>
                    </p:spPr>
                  </p:pic>
                </p:oleObj>
              </mc:Fallback>
            </mc:AlternateContent>
          </a:graphicData>
        </a:graphic>
      </p:graphicFrame>
      <p:sp>
        <p:nvSpPr>
          <p:cNvPr id="12" name="文本框 11"/>
          <p:cNvSpPr txBox="1"/>
          <p:nvPr/>
        </p:nvSpPr>
        <p:spPr>
          <a:xfrm>
            <a:off x="717550" y="4474210"/>
            <a:ext cx="9044305"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促动器的最大伸缩量发生在最低点，即移动距离最大的点</a:t>
            </a:r>
            <a:r>
              <a:rPr lang="zh-CN" altLang="en-US">
                <a:latin typeface="Arial" panose="020B0604020202020204" pitchFamily="34" charset="0"/>
                <a:ea typeface="宋体" panose="02010600030101010101" pitchFamily="2" charset="-122"/>
                <a:sym typeface="+mn-ea"/>
              </a:rPr>
              <a:t>是最低</a:t>
            </a:r>
            <a:r>
              <a:rPr lang="zh-CN" altLang="en-US">
                <a:latin typeface="Arial" panose="020B0604020202020204" pitchFamily="34" charset="0"/>
                <a:ea typeface="宋体" panose="02010600030101010101" pitchFamily="2" charset="-122"/>
                <a:sym typeface="+mn-ea"/>
              </a:rPr>
              <a:t>点</a:t>
            </a:r>
            <a:endParaRPr lang="zh-CN" altLang="en-US">
              <a:latin typeface="Arial" panose="020B0604020202020204" pitchFamily="34" charset="0"/>
              <a:ea typeface="宋体" panose="02010600030101010101" pitchFamily="2" charset="-122"/>
              <a:sym typeface="+mn-ea"/>
            </a:endParaRPr>
          </a:p>
        </p:txBody>
      </p:sp>
      <p:sp>
        <p:nvSpPr>
          <p:cNvPr id="20" name="文本框 19"/>
          <p:cNvSpPr txBox="1"/>
          <p:nvPr/>
        </p:nvSpPr>
        <p:spPr>
          <a:xfrm>
            <a:off x="717550" y="4984750"/>
            <a:ext cx="537591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形变区域有</a:t>
            </a:r>
            <a:r>
              <a:rPr lang="en-US" altLang="zh-CN">
                <a:latin typeface="Arial" panose="020B0604020202020204" pitchFamily="34" charset="0"/>
                <a:ea typeface="宋体" panose="02010600030101010101" pitchFamily="2" charset="-122"/>
                <a:sym typeface="+mn-ea"/>
              </a:rPr>
              <a:t>706</a:t>
            </a:r>
            <a:r>
              <a:rPr lang="zh-CN" altLang="en-US">
                <a:latin typeface="Arial" panose="020B0604020202020204" pitchFamily="34" charset="0"/>
                <a:ea typeface="宋体" panose="02010600030101010101" pitchFamily="2" charset="-122"/>
                <a:sym typeface="+mn-ea"/>
              </a:rPr>
              <a:t>个主索</a:t>
            </a:r>
            <a:r>
              <a:rPr lang="zh-CN" altLang="en-US">
                <a:latin typeface="Arial" panose="020B0604020202020204" pitchFamily="34" charset="0"/>
                <a:ea typeface="宋体" panose="02010600030101010101" pitchFamily="2" charset="-122"/>
                <a:sym typeface="+mn-ea"/>
              </a:rPr>
              <a:t>节点</a:t>
            </a:r>
            <a:endParaRPr lang="zh-CN" altLang="en-US">
              <a:latin typeface="Arial" panose="020B0604020202020204" pitchFamily="34" charset="0"/>
              <a:ea typeface="宋体" panose="02010600030101010101" pitchFamily="2" charset="-122"/>
              <a:sym typeface="+mn-ea"/>
            </a:endParaRPr>
          </a:p>
        </p:txBody>
      </p:sp>
      <p:sp>
        <p:nvSpPr>
          <p:cNvPr id="3" name="文本框 2"/>
          <p:cNvSpPr txBox="1"/>
          <p:nvPr/>
        </p:nvSpPr>
        <p:spPr>
          <a:xfrm>
            <a:off x="7574280" y="1417320"/>
            <a:ext cx="2807970" cy="645160"/>
          </a:xfrm>
          <a:prstGeom prst="rect">
            <a:avLst/>
          </a:prstGeom>
          <a:noFill/>
        </p:spPr>
        <p:txBody>
          <a:bodyPr wrap="square" rtlCol="0">
            <a:spAutoFit/>
          </a:bodyPr>
          <a:p>
            <a:r>
              <a:rPr lang="zh-CN" altLang="en-US" sz="3600" b="1"/>
              <a:t>方法</a:t>
            </a:r>
            <a:r>
              <a:rPr lang="zh-CN" altLang="en-US" sz="3600" b="1"/>
              <a:t>二</a:t>
            </a:r>
            <a:endParaRPr lang="zh-CN" altLang="en-US" sz="3600" b="1"/>
          </a:p>
        </p:txBody>
      </p:sp>
      <p:graphicFrame>
        <p:nvGraphicFramePr>
          <p:cNvPr id="14" name="对象 13">
            <a:hlinkClick r:id="" action="ppaction://ole?verb="/>
          </p:cNvPr>
          <p:cNvGraphicFramePr>
            <a:graphicFrameLocks noChangeAspect="1"/>
          </p:cNvGraphicFramePr>
          <p:nvPr/>
        </p:nvGraphicFramePr>
        <p:xfrm>
          <a:off x="5288598" y="3622358"/>
          <a:ext cx="3075940" cy="667385"/>
        </p:xfrm>
        <a:graphic>
          <a:graphicData uri="http://schemas.openxmlformats.org/presentationml/2006/ole">
            <mc:AlternateContent xmlns:mc="http://schemas.openxmlformats.org/markup-compatibility/2006">
              <mc:Choice xmlns:v="urn:schemas-microsoft-com:vml" Requires="v">
                <p:oleObj spid="_x0000_s15" name="" r:id="rId7" imgW="1409700" imgH="304800" progId="Equation.KSEE3">
                  <p:embed/>
                </p:oleObj>
              </mc:Choice>
              <mc:Fallback>
                <p:oleObj name="" r:id="rId7" imgW="1409700" imgH="304800" progId="Equation.KSEE3">
                  <p:embed/>
                  <p:pic>
                    <p:nvPicPr>
                      <p:cNvPr id="0" name="图片 1024"/>
                      <p:cNvPicPr/>
                      <p:nvPr/>
                    </p:nvPicPr>
                    <p:blipFill>
                      <a:blip r:embed="rId8"/>
                      <a:stretch>
                        <a:fillRect/>
                      </a:stretch>
                    </p:blipFill>
                    <p:spPr>
                      <a:xfrm>
                        <a:off x="5288598" y="3622358"/>
                        <a:ext cx="3075940" cy="667385"/>
                      </a:xfrm>
                      <a:prstGeom prst="rect">
                        <a:avLst/>
                      </a:prstGeom>
                    </p:spPr>
                  </p:pic>
                </p:oleObj>
              </mc:Fallback>
            </mc:AlternateContent>
          </a:graphicData>
        </a:graphic>
      </p:graphicFrame>
      <p:sp>
        <p:nvSpPr>
          <p:cNvPr id="5" name="文本框 4"/>
          <p:cNvSpPr txBox="1"/>
          <p:nvPr/>
        </p:nvSpPr>
        <p:spPr>
          <a:xfrm>
            <a:off x="7574280" y="2146300"/>
            <a:ext cx="350266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主索点移动的最大距离</a:t>
            </a:r>
            <a:r>
              <a:rPr lang="zh-CN" altLang="en-US">
                <a:latin typeface="Arial" panose="020B0604020202020204" pitchFamily="34" charset="0"/>
                <a:ea typeface="宋体" panose="02010600030101010101" pitchFamily="2" charset="-122"/>
                <a:sym typeface="+mn-ea"/>
              </a:rPr>
              <a:t>最小</a:t>
            </a:r>
            <a:endParaRPr lang="zh-CN" altLang="en-US">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1312545"/>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抛物线方程</a:t>
            </a:r>
            <a:r>
              <a:rPr lang="en-US" altLang="zh-CN">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9" name="文本框 8"/>
          <p:cNvSpPr txBox="1"/>
          <p:nvPr/>
        </p:nvSpPr>
        <p:spPr>
          <a:xfrm>
            <a:off x="717550" y="2218055"/>
            <a:ext cx="191198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圆</a:t>
            </a:r>
            <a:r>
              <a:rPr lang="zh-CN" altLang="en-US">
                <a:latin typeface="Arial" panose="020B0604020202020204" pitchFamily="34" charset="0"/>
                <a:ea typeface="宋体" panose="02010600030101010101" pitchFamily="2" charset="-122"/>
                <a:sym typeface="+mn-ea"/>
              </a:rPr>
              <a:t>方程：</a:t>
            </a:r>
            <a:endParaRPr lang="zh-CN" altLang="en-US">
              <a:latin typeface="Arial" panose="020B0604020202020204" pitchFamily="34" charset="0"/>
              <a:ea typeface="宋体" panose="02010600030101010101" pitchFamily="2" charset="-122"/>
              <a:sym typeface="+mn-ea"/>
            </a:endParaRPr>
          </a:p>
        </p:txBody>
      </p:sp>
      <p:sp>
        <p:nvSpPr>
          <p:cNvPr id="12" name="文本框 11"/>
          <p:cNvSpPr txBox="1"/>
          <p:nvPr/>
        </p:nvSpPr>
        <p:spPr>
          <a:xfrm>
            <a:off x="717550" y="3244850"/>
            <a:ext cx="527748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抛物线上的</a:t>
            </a:r>
            <a:r>
              <a:rPr lang="zh-CN" altLang="en-US">
                <a:latin typeface="Arial" panose="020B0604020202020204" pitchFamily="34" charset="0"/>
                <a:ea typeface="宋体" panose="02010600030101010101" pitchFamily="2" charset="-122"/>
                <a:sym typeface="+mn-ea"/>
              </a:rPr>
              <a:t>点</a:t>
            </a:r>
            <a:endParaRPr lang="zh-CN" altLang="en-US">
              <a:latin typeface="Arial" panose="020B0604020202020204" pitchFamily="34" charset="0"/>
              <a:ea typeface="宋体" panose="02010600030101010101" pitchFamily="2" charset="-122"/>
              <a:sym typeface="+mn-ea"/>
            </a:endParaRPr>
          </a:p>
        </p:txBody>
      </p:sp>
      <p:sp>
        <p:nvSpPr>
          <p:cNvPr id="3" name="文本框 2"/>
          <p:cNvSpPr txBox="1"/>
          <p:nvPr/>
        </p:nvSpPr>
        <p:spPr>
          <a:xfrm>
            <a:off x="7013575" y="1383665"/>
            <a:ext cx="2807970" cy="645160"/>
          </a:xfrm>
          <a:prstGeom prst="rect">
            <a:avLst/>
          </a:prstGeom>
          <a:noFill/>
        </p:spPr>
        <p:txBody>
          <a:bodyPr wrap="square" rtlCol="0">
            <a:spAutoFit/>
          </a:bodyPr>
          <a:p>
            <a:r>
              <a:rPr lang="zh-CN" altLang="en-US" sz="3600" b="1"/>
              <a:t>方法</a:t>
            </a:r>
            <a:r>
              <a:rPr lang="zh-CN" altLang="en-US" sz="3600" b="1"/>
              <a:t>三</a:t>
            </a:r>
            <a:endParaRPr lang="zh-CN" altLang="en-US" sz="3600" b="1"/>
          </a:p>
        </p:txBody>
      </p:sp>
      <p:graphicFrame>
        <p:nvGraphicFramePr>
          <p:cNvPr id="5" name="对象 4">
            <a:hlinkClick r:id="" action="ppaction://ole?verb="/>
          </p:cNvPr>
          <p:cNvGraphicFramePr>
            <a:graphicFrameLocks noChangeAspect="1"/>
          </p:cNvGraphicFramePr>
          <p:nvPr/>
        </p:nvGraphicFramePr>
        <p:xfrm>
          <a:off x="1824991" y="1738630"/>
          <a:ext cx="3061970" cy="479425"/>
        </p:xfrm>
        <a:graphic>
          <a:graphicData uri="http://schemas.openxmlformats.org/presentationml/2006/ole">
            <mc:AlternateContent xmlns:mc="http://schemas.openxmlformats.org/markup-compatibility/2006">
              <mc:Choice xmlns:v="urn:schemas-microsoft-com:vml" Requires="v">
                <p:oleObj spid="_x0000_s13" name="" r:id="rId1" imgW="1459865" imgH="228600" progId="Equation.KSEE3">
                  <p:embed/>
                </p:oleObj>
              </mc:Choice>
              <mc:Fallback>
                <p:oleObj name="" r:id="rId1" imgW="1459865" imgH="228600" progId="Equation.KSEE3">
                  <p:embed/>
                  <p:pic>
                    <p:nvPicPr>
                      <p:cNvPr id="0" name="图片 1024"/>
                      <p:cNvPicPr/>
                      <p:nvPr/>
                    </p:nvPicPr>
                    <p:blipFill>
                      <a:blip r:embed="rId2"/>
                      <a:stretch>
                        <a:fillRect/>
                      </a:stretch>
                    </p:blipFill>
                    <p:spPr>
                      <a:xfrm>
                        <a:off x="1824991" y="1738630"/>
                        <a:ext cx="3061970" cy="47942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824673" y="2656523"/>
          <a:ext cx="1623695" cy="426720"/>
        </p:xfrm>
        <a:graphic>
          <a:graphicData uri="http://schemas.openxmlformats.org/presentationml/2006/ole">
            <mc:AlternateContent xmlns:mc="http://schemas.openxmlformats.org/markup-compatibility/2006">
              <mc:Choice xmlns:v="urn:schemas-microsoft-com:vml" Requires="v">
                <p:oleObj spid="_x0000_s15" name="" r:id="rId3" imgW="774065" imgH="203200" progId="Equation.KSEE3">
                  <p:embed/>
                </p:oleObj>
              </mc:Choice>
              <mc:Fallback>
                <p:oleObj name="" r:id="rId3" imgW="774065" imgH="203200" progId="Equation.KSEE3">
                  <p:embed/>
                  <p:pic>
                    <p:nvPicPr>
                      <p:cNvPr id="0" name="图片 1024"/>
                      <p:cNvPicPr/>
                      <p:nvPr/>
                    </p:nvPicPr>
                    <p:blipFill>
                      <a:blip r:embed="rId4"/>
                      <a:stretch>
                        <a:fillRect/>
                      </a:stretch>
                    </p:blipFill>
                    <p:spPr>
                      <a:xfrm>
                        <a:off x="1824673" y="2656523"/>
                        <a:ext cx="1623695" cy="4267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2572068" y="3204528"/>
          <a:ext cx="3996055" cy="506730"/>
        </p:xfrm>
        <a:graphic>
          <a:graphicData uri="http://schemas.openxmlformats.org/presentationml/2006/ole">
            <mc:AlternateContent xmlns:mc="http://schemas.openxmlformats.org/markup-compatibility/2006">
              <mc:Choice xmlns:v="urn:schemas-microsoft-com:vml" Requires="v">
                <p:oleObj spid="_x0000_s18" name="" r:id="rId5" imgW="1905000" imgH="241300" progId="Equation.KSEE3">
                  <p:embed/>
                </p:oleObj>
              </mc:Choice>
              <mc:Fallback>
                <p:oleObj name="" r:id="rId5" imgW="1905000" imgH="241300" progId="Equation.KSEE3">
                  <p:embed/>
                  <p:pic>
                    <p:nvPicPr>
                      <p:cNvPr id="0" name="图片 1024"/>
                      <p:cNvPicPr/>
                      <p:nvPr/>
                    </p:nvPicPr>
                    <p:blipFill>
                      <a:blip r:embed="rId6"/>
                      <a:stretch>
                        <a:fillRect/>
                      </a:stretch>
                    </p:blipFill>
                    <p:spPr>
                      <a:xfrm>
                        <a:off x="2572068" y="3204528"/>
                        <a:ext cx="3996055" cy="50673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957263" y="3968433"/>
          <a:ext cx="3358515" cy="960120"/>
        </p:xfrm>
        <a:graphic>
          <a:graphicData uri="http://schemas.openxmlformats.org/presentationml/2006/ole">
            <mc:AlternateContent xmlns:mc="http://schemas.openxmlformats.org/markup-compatibility/2006">
              <mc:Choice xmlns:v="urn:schemas-microsoft-com:vml" Requires="v">
                <p:oleObj spid="_x0000_s21" name="" r:id="rId7" imgW="1600200" imgH="457200" progId="Equation.KSEE3">
                  <p:embed/>
                </p:oleObj>
              </mc:Choice>
              <mc:Fallback>
                <p:oleObj name="" r:id="rId7" imgW="1600200" imgH="457200" progId="Equation.KSEE3">
                  <p:embed/>
                  <p:pic>
                    <p:nvPicPr>
                      <p:cNvPr id="0" name="图片 1024"/>
                      <p:cNvPicPr/>
                      <p:nvPr/>
                    </p:nvPicPr>
                    <p:blipFill>
                      <a:blip r:embed="rId8"/>
                      <a:stretch>
                        <a:fillRect/>
                      </a:stretch>
                    </p:blipFill>
                    <p:spPr>
                      <a:xfrm>
                        <a:off x="957263" y="3968433"/>
                        <a:ext cx="3358515" cy="96012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4997768" y="4051618"/>
          <a:ext cx="5145405" cy="933450"/>
        </p:xfrm>
        <a:graphic>
          <a:graphicData uri="http://schemas.openxmlformats.org/presentationml/2006/ole">
            <mc:AlternateContent xmlns:mc="http://schemas.openxmlformats.org/markup-compatibility/2006">
              <mc:Choice xmlns:v="urn:schemas-microsoft-com:vml" Requires="v">
                <p:oleObj spid="_x0000_s23" name="" r:id="rId9" imgW="2451100" imgH="444500" progId="Equation.KSEE3">
                  <p:embed/>
                </p:oleObj>
              </mc:Choice>
              <mc:Fallback>
                <p:oleObj name="" r:id="rId9" imgW="2451100" imgH="444500" progId="Equation.KSEE3">
                  <p:embed/>
                  <p:pic>
                    <p:nvPicPr>
                      <p:cNvPr id="0" name="图片 1024"/>
                      <p:cNvPicPr/>
                      <p:nvPr/>
                    </p:nvPicPr>
                    <p:blipFill>
                      <a:blip r:embed="rId10"/>
                      <a:stretch>
                        <a:fillRect/>
                      </a:stretch>
                    </p:blipFill>
                    <p:spPr>
                      <a:xfrm>
                        <a:off x="4997768" y="4051618"/>
                        <a:ext cx="5145405" cy="933450"/>
                      </a:xfrm>
                      <a:prstGeom prst="rect">
                        <a:avLst/>
                      </a:prstGeom>
                    </p:spPr>
                  </p:pic>
                </p:oleObj>
              </mc:Fallback>
            </mc:AlternateContent>
          </a:graphicData>
        </a:graphic>
      </p:graphicFrame>
      <p:sp>
        <p:nvSpPr>
          <p:cNvPr id="2" name="文本框 1"/>
          <p:cNvSpPr txBox="1"/>
          <p:nvPr/>
        </p:nvSpPr>
        <p:spPr>
          <a:xfrm>
            <a:off x="7013575" y="2097405"/>
            <a:ext cx="350266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形变区域点的移动距离</a:t>
            </a:r>
            <a:r>
              <a:rPr lang="zh-CN" altLang="en-US">
                <a:latin typeface="Arial" panose="020B0604020202020204" pitchFamily="34" charset="0"/>
                <a:ea typeface="宋体" panose="02010600030101010101" pitchFamily="2" charset="-122"/>
                <a:sym typeface="+mn-ea"/>
              </a:rPr>
              <a:t>最小</a:t>
            </a:r>
            <a:endParaRPr lang="zh-CN" altLang="en-US">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6602,&quot;width&quot;:8802}"/>
</p:tagLst>
</file>

<file path=ppt/tags/tag2.xml><?xml version="1.0" encoding="utf-8"?>
<p:tagLst xmlns:p="http://schemas.openxmlformats.org/presentationml/2006/main">
  <p:tag name="KSO_WM_UNIT_PLACING_PICTURE_USER_VIEWPORT" val="{&quot;height&quot;:3643,&quot;width&quot;:4858}"/>
</p:tagLst>
</file>

<file path=ppt/tags/tag3.xml><?xml version="1.0" encoding="utf-8"?>
<p:tagLst xmlns:p="http://schemas.openxmlformats.org/presentationml/2006/main">
  <p:tag name="COMMONDATA" val="eyJoZGlkIjoiNDdlZGNkMWJkOTQ4ZDNlYjI4MTk1ZmYyZjU1ODE4MDYifQ=="/>
</p:tagLst>
</file>

<file path=ppt/theme/theme1.xml><?xml version="1.0" encoding="utf-8"?>
<a:theme xmlns:a="http://schemas.openxmlformats.org/drawingml/2006/main" name="学术文献 16x9">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3826</Words>
  <Application>WPS 演示</Application>
  <PresentationFormat>宽屏</PresentationFormat>
  <Paragraphs>449</Paragraphs>
  <Slides>39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207</vt:i4>
      </vt:variant>
      <vt:variant>
        <vt:lpstr>幻灯片标题</vt:lpstr>
      </vt:variant>
      <vt:variant>
        <vt:i4>39</vt:i4>
      </vt:variant>
    </vt:vector>
  </HeadingPairs>
  <TitlesOfParts>
    <vt:vector size="254" baseType="lpstr">
      <vt:lpstr>Arial</vt:lpstr>
      <vt:lpstr>宋体</vt:lpstr>
      <vt:lpstr>Wingdings</vt:lpstr>
      <vt:lpstr>微软雅黑</vt:lpstr>
      <vt:lpstr>Arial Unicode MS</vt:lpstr>
      <vt:lpstr>Euphemia</vt:lpstr>
      <vt:lpstr>Segoe Print</vt:lpstr>
      <vt:lpstr>学术文献 16x9</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  “FAST”主动反射面的形状调节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mikexhy</cp:lastModifiedBy>
  <cp:revision>255</cp:revision>
  <dcterms:created xsi:type="dcterms:W3CDTF">2018-10-28T04:10:00Z</dcterms:created>
  <dcterms:modified xsi:type="dcterms:W3CDTF">2022-08-07T08:56:36Z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2052-11.1.0.12116</vt:lpwstr>
  </property>
  <property fmtid="{D5CDD505-2E9C-101B-9397-08002B2CF9AE}" pid="9" name="ICV">
    <vt:lpwstr>B16FC4AA79384234970D0617833E7E91</vt:lpwstr>
  </property>
</Properties>
</file>