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F2A31-1176-BF48-A050-CF01F4423C22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3D890-AF8E-F140-A510-AFF37CC72A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690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5C87-7EFC-2644-BD43-FED70C0AA59A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70A9-7F33-0149-9D74-6C567B5196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784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5C87-7EFC-2644-BD43-FED70C0AA59A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70A9-7F33-0149-9D74-6C567B5196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66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5C87-7EFC-2644-BD43-FED70C0AA59A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70A9-7F33-0149-9D74-6C567B5196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043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5C87-7EFC-2644-BD43-FED70C0AA59A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70A9-7F33-0149-9D74-6C567B5196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708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5C87-7EFC-2644-BD43-FED70C0AA59A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70A9-7F33-0149-9D74-6C567B5196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745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5C87-7EFC-2644-BD43-FED70C0AA59A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70A9-7F33-0149-9D74-6C567B5196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90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5C87-7EFC-2644-BD43-FED70C0AA59A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70A9-7F33-0149-9D74-6C567B5196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78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5C87-7EFC-2644-BD43-FED70C0AA59A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70A9-7F33-0149-9D74-6C567B5196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76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5C87-7EFC-2644-BD43-FED70C0AA59A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70A9-7F33-0149-9D74-6C567B5196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52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5C87-7EFC-2644-BD43-FED70C0AA59A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70A9-7F33-0149-9D74-6C567B5196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23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5C87-7EFC-2644-BD43-FED70C0AA59A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70A9-7F33-0149-9D74-6C567B5196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274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A5C87-7EFC-2644-BD43-FED70C0AA59A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D70A9-7F33-0149-9D74-6C567B5196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59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把脉业务串</a:t>
            </a:r>
            <a:r>
              <a:rPr kumimoji="1" lang="zh-CN" altLang="en-US" dirty="0" smtClean="0"/>
              <a:t>讲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支付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 smtClean="0"/>
              <a:t>刘越</a:t>
            </a:r>
            <a:r>
              <a:rPr kumimoji="1" lang="en-US" altLang="zh-CN" dirty="0" smtClean="0"/>
              <a:t>2018-07-06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00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专快</a:t>
            </a:r>
            <a:r>
              <a:rPr kumimoji="1" lang="en-US" altLang="zh-CN" dirty="0"/>
              <a:t>-</a:t>
            </a:r>
            <a:r>
              <a:rPr kumimoji="1" lang="zh-CN" altLang="en-US" dirty="0"/>
              <a:t>支付</a:t>
            </a:r>
            <a:r>
              <a:rPr kumimoji="1" lang="zh-CN" altLang="en-US" dirty="0" smtClean="0"/>
              <a:t>订单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公共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支付单号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收银台</a:t>
            </a:r>
            <a:endParaRPr kumimoji="1" lang="en-US" altLang="zh-CN" dirty="0" smtClean="0"/>
          </a:p>
          <a:p>
            <a:r>
              <a:rPr kumimoji="1" lang="zh-CN" altLang="en-US" dirty="0" smtClean="0"/>
              <a:t>美东</a:t>
            </a:r>
            <a:r>
              <a:rPr kumimoji="1" lang="en-US" altLang="zh-CN" dirty="0"/>
              <a:t>-</a:t>
            </a:r>
            <a:r>
              <a:rPr kumimoji="1" lang="zh-CN" altLang="en-US" dirty="0"/>
              <a:t>支付</a:t>
            </a:r>
            <a:r>
              <a:rPr kumimoji="1" lang="zh-CN" altLang="en-US" dirty="0" smtClean="0"/>
              <a:t>订单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企业</a:t>
            </a:r>
            <a:r>
              <a:rPr kumimoji="1" lang="zh-CN" altLang="en-US" dirty="0"/>
              <a:t>级</a:t>
            </a:r>
            <a:r>
              <a:rPr kumimoji="1" lang="en-US" altLang="zh-CN" dirty="0"/>
              <a:t>-</a:t>
            </a:r>
            <a:r>
              <a:rPr kumimoji="1" lang="zh-CN" altLang="en-US" dirty="0"/>
              <a:t>订单详情</a:t>
            </a:r>
          </a:p>
        </p:txBody>
      </p:sp>
    </p:spTree>
    <p:extLst>
      <p:ext uri="{BB962C8B-B14F-4D97-AF65-F5344CB8AC3E}">
        <p14:creationId xmlns:p14="http://schemas.microsoft.com/office/powerpoint/2010/main" val="145782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7993" y="133897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专快</a:t>
            </a:r>
            <a:r>
              <a:rPr kumimoji="1" lang="en-US" altLang="zh-CN" dirty="0"/>
              <a:t>-</a:t>
            </a:r>
            <a:r>
              <a:rPr kumimoji="1" lang="zh-CN" altLang="en-US" dirty="0"/>
              <a:t>支付订单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6" y="1142429"/>
            <a:ext cx="10762593" cy="534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6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9" y="249155"/>
            <a:ext cx="10993820" cy="6159035"/>
          </a:xfrm>
        </p:spPr>
      </p:pic>
    </p:spTree>
    <p:extLst>
      <p:ext uri="{BB962C8B-B14F-4D97-AF65-F5344CB8AC3E}">
        <p14:creationId xmlns:p14="http://schemas.microsoft.com/office/powerpoint/2010/main" val="9484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6990" y="365125"/>
            <a:ext cx="10515600" cy="838743"/>
          </a:xfrm>
        </p:spPr>
        <p:txBody>
          <a:bodyPr/>
          <a:lstStyle/>
          <a:p>
            <a:r>
              <a:rPr kumimoji="1" lang="zh-CN" altLang="en-US" dirty="0"/>
              <a:t>公共（支付单号）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27" y="1203867"/>
            <a:ext cx="10436681" cy="5165401"/>
          </a:xfrm>
        </p:spPr>
      </p:pic>
    </p:spTree>
    <p:extLst>
      <p:ext uri="{BB962C8B-B14F-4D97-AF65-F5344CB8AC3E}">
        <p14:creationId xmlns:p14="http://schemas.microsoft.com/office/powerpoint/2010/main" val="45638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18" y="346841"/>
            <a:ext cx="9865806" cy="5966756"/>
          </a:xfrm>
        </p:spPr>
      </p:pic>
    </p:spTree>
    <p:extLst>
      <p:ext uri="{BB962C8B-B14F-4D97-AF65-F5344CB8AC3E}">
        <p14:creationId xmlns:p14="http://schemas.microsoft.com/office/powerpoint/2010/main" val="185397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13617</TotalTime>
  <Words>39</Words>
  <Application>Microsoft Macintosh PowerPoint</Application>
  <PresentationFormat>宽屏</PresentationFormat>
  <Paragraphs>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DengXian</vt:lpstr>
      <vt:lpstr>DengXian Light</vt:lpstr>
      <vt:lpstr>Arial</vt:lpstr>
      <vt:lpstr>Office 主题</vt:lpstr>
      <vt:lpstr>把脉业务串讲-支付</vt:lpstr>
      <vt:lpstr>大纲</vt:lpstr>
      <vt:lpstr>专快-支付订单</vt:lpstr>
      <vt:lpstr>PowerPoint 演示文稿</vt:lpstr>
      <vt:lpstr>公共（支付单号）</vt:lpstr>
      <vt:lpstr>PowerPoint 演示文稿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把脉业务串讲</dc:title>
  <dc:creator>Microsoft Office 用户</dc:creator>
  <cp:lastModifiedBy>Microsoft Office 用户</cp:lastModifiedBy>
  <cp:revision>5</cp:revision>
  <dcterms:created xsi:type="dcterms:W3CDTF">2018-06-25T03:24:51Z</dcterms:created>
  <dcterms:modified xsi:type="dcterms:W3CDTF">2018-07-04T14:26:02Z</dcterms:modified>
</cp:coreProperties>
</file>