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7/11/2022</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10892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7/11/2022</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254272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7/11/2022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359586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7/11/2022</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224888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7/11/2022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2655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7/11/2022</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47066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7/11/2022</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252624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7/11/2022</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17123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7/11/2022</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215787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7/11/2022</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98205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7/11/2022</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76090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7/11/2022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dirty="0"/>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endParaRPr>
          </a:p>
        </p:txBody>
      </p:sp>
    </p:spTree>
    <p:extLst>
      <p:ext uri="{BB962C8B-B14F-4D97-AF65-F5344CB8AC3E}">
        <p14:creationId xmlns:p14="http://schemas.microsoft.com/office/powerpoint/2010/main" val="42378971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5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a:extLst>
              <a:ext uri="{FF2B5EF4-FFF2-40B4-BE49-F238E27FC236}">
                <a16:creationId xmlns:a16="http://schemas.microsoft.com/office/drawing/2014/main" id="{4603377A-F576-DD52-E11F-36D64F246E71}"/>
              </a:ext>
            </a:extLst>
          </p:cNvPr>
          <p:cNvPicPr>
            <a:picLocks noChangeAspect="1"/>
          </p:cNvPicPr>
          <p:nvPr/>
        </p:nvPicPr>
        <p:blipFill rotWithShape="1">
          <a:blip r:embed="rId2"/>
          <a:srcRect t="42799" b="951"/>
          <a:stretch/>
        </p:blipFill>
        <p:spPr>
          <a:xfrm>
            <a:off x="20" y="10"/>
            <a:ext cx="12191980" cy="6857989"/>
          </a:xfrm>
          <a:prstGeom prst="rect">
            <a:avLst/>
          </a:prstGeom>
        </p:spPr>
      </p:pic>
      <p:sp>
        <p:nvSpPr>
          <p:cNvPr id="89" name="Flowchart: Document 52">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90" name="Group 54">
            <a:extLst>
              <a:ext uri="{FF2B5EF4-FFF2-40B4-BE49-F238E27FC236}">
                <a16:creationId xmlns:a16="http://schemas.microsoft.com/office/drawing/2014/main" id="{CD79EE37-C3B0-49F1-9785-D0E81CA82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FB57EE24-04F7-41C6-B67E-7DA94775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7E17265-DA36-47C9-AC4D-01822E7602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E35D068-10AF-4241-ADFE-F40CFC9A7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19D8CB9-3E32-4523-AA97-532E923B65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CF05D3-197B-478D-91B9-1377234BF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EC49475-B923-4DC6-9257-BD65C2594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DB29F5D-09EE-40A0-A705-540E29297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CA51D99-F305-4D17-9E03-5D3559625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C8330E8-C3AF-44DC-80E5-215237BB7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A6C3EC5-2106-4BC2-B570-E24E7C800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5CAA0D-896F-46F4-BA95-0C7904A0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459D97-1E10-461B-B7BE-4A5FC85F7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6CC35D8-8268-42B8-82BB-2120BD612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253610-7D46-4B46-984A-207710895F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6A6CB29-B660-4E14-9809-43D35C04D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C79E6EA-9BE0-4C29-AD42-41CACB6A2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B6499EE-044E-470D-8595-61636D9C7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E042D5-4423-4A0F-8597-2B336F92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A7BB4DB-48A1-4E03-A408-ED2D71B4E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C7BAFB-49FE-4016-A05F-804D2BCF89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E9C7A31-7505-41B9-970C-1334EACE5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7DAEDB-03F1-4BE3-AEB7-B53E401F5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63867AB-2ACE-4D27-8864-3D0E2CBB6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AE40CBB-020D-4627-AB50-C48748408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2AFB78-0A9B-471D-900E-0D5145E9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CBFD124-CC90-48A3-88D9-14CCA6455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20B98D2-82E8-4F95-B588-CC9ABD9B2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A3D3940-B50F-4C62-8D89-37DEE47021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23ED1A6-1F52-4F8C-A206-D0EAEA90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9E4F100-95AF-466E-B1B9-22E6C0261D4D}"/>
              </a:ext>
            </a:extLst>
          </p:cNvPr>
          <p:cNvSpPr>
            <a:spLocks noGrp="1"/>
          </p:cNvSpPr>
          <p:nvPr>
            <p:ph type="ctrTitle"/>
          </p:nvPr>
        </p:nvSpPr>
        <p:spPr>
          <a:xfrm>
            <a:off x="537410" y="728905"/>
            <a:ext cx="4567990" cy="3184274"/>
          </a:xfrm>
        </p:spPr>
        <p:txBody>
          <a:bodyPr>
            <a:normAutofit/>
          </a:bodyPr>
          <a:lstStyle/>
          <a:p>
            <a:pPr algn="l"/>
            <a:r>
              <a:rPr lang="en-US" dirty="0"/>
              <a:t>Motor Vehicle Crashes</a:t>
            </a:r>
          </a:p>
        </p:txBody>
      </p:sp>
      <p:sp>
        <p:nvSpPr>
          <p:cNvPr id="3" name="Subtitle 2">
            <a:extLst>
              <a:ext uri="{FF2B5EF4-FFF2-40B4-BE49-F238E27FC236}">
                <a16:creationId xmlns:a16="http://schemas.microsoft.com/office/drawing/2014/main" id="{CF7FDF4F-9EED-4C2D-A802-68C19B23730E}"/>
              </a:ext>
            </a:extLst>
          </p:cNvPr>
          <p:cNvSpPr>
            <a:spLocks noGrp="1"/>
          </p:cNvSpPr>
          <p:nvPr>
            <p:ph type="subTitle" idx="1"/>
          </p:nvPr>
        </p:nvSpPr>
        <p:spPr>
          <a:xfrm>
            <a:off x="537410" y="4072044"/>
            <a:ext cx="4567990" cy="1495379"/>
          </a:xfrm>
        </p:spPr>
        <p:txBody>
          <a:bodyPr>
            <a:normAutofit/>
          </a:bodyPr>
          <a:lstStyle/>
          <a:p>
            <a:pPr algn="l"/>
            <a:r>
              <a:rPr lang="en-US" sz="2200" dirty="0"/>
              <a:t>By Hanna Bohannon</a:t>
            </a:r>
          </a:p>
        </p:txBody>
      </p:sp>
    </p:spTree>
    <p:extLst>
      <p:ext uri="{BB962C8B-B14F-4D97-AF65-F5344CB8AC3E}">
        <p14:creationId xmlns:p14="http://schemas.microsoft.com/office/powerpoint/2010/main" val="404523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Rectangle 5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7E31D58-298C-4043-9A28-E578F5AA076C}"/>
              </a:ext>
            </a:extLst>
          </p:cNvPr>
          <p:cNvSpPr>
            <a:spLocks noGrp="1"/>
          </p:cNvSpPr>
          <p:nvPr>
            <p:ph type="title"/>
          </p:nvPr>
        </p:nvSpPr>
        <p:spPr>
          <a:xfrm>
            <a:off x="457201" y="732348"/>
            <a:ext cx="4419600" cy="2240735"/>
          </a:xfrm>
        </p:spPr>
        <p:txBody>
          <a:bodyPr>
            <a:normAutofit/>
          </a:bodyPr>
          <a:lstStyle/>
          <a:p>
            <a:r>
              <a:rPr lang="en-US" dirty="0">
                <a:solidFill>
                  <a:schemeClr val="tx2"/>
                </a:solidFill>
              </a:rPr>
              <a:t>Times of Motor Vehicle Crashes</a:t>
            </a:r>
          </a:p>
        </p:txBody>
      </p:sp>
      <p:sp>
        <p:nvSpPr>
          <p:cNvPr id="49" name="Content Placeholder 48">
            <a:extLst>
              <a:ext uri="{FF2B5EF4-FFF2-40B4-BE49-F238E27FC236}">
                <a16:creationId xmlns:a16="http://schemas.microsoft.com/office/drawing/2014/main" id="{2E802185-364D-40BF-4FDD-28890EC084D0}"/>
              </a:ext>
            </a:extLst>
          </p:cNvPr>
          <p:cNvSpPr>
            <a:spLocks noGrp="1"/>
          </p:cNvSpPr>
          <p:nvPr>
            <p:ph idx="1"/>
          </p:nvPr>
        </p:nvSpPr>
        <p:spPr>
          <a:xfrm>
            <a:off x="457201" y="3264832"/>
            <a:ext cx="4419600" cy="2983568"/>
          </a:xfrm>
        </p:spPr>
        <p:txBody>
          <a:bodyPr>
            <a:normAutofit/>
          </a:bodyPr>
          <a:lstStyle/>
          <a:p>
            <a:pPr marL="0" indent="0">
              <a:buNone/>
            </a:pPr>
            <a:r>
              <a:rPr lang="en-US" sz="1800" dirty="0">
                <a:solidFill>
                  <a:schemeClr val="tx2"/>
                </a:solidFill>
              </a:rPr>
              <a:t>Here you can see that Crashes happened more often during the week at 6 p.m. This is most likely is due to commute from work and school to home. </a:t>
            </a:r>
          </a:p>
        </p:txBody>
      </p:sp>
      <p:pic>
        <p:nvPicPr>
          <p:cNvPr id="5" name="Content Placeholder 4">
            <a:extLst>
              <a:ext uri="{FF2B5EF4-FFF2-40B4-BE49-F238E27FC236}">
                <a16:creationId xmlns:a16="http://schemas.microsoft.com/office/drawing/2014/main" id="{AACAEE91-5662-44EB-9741-A01525023BE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77037" y="1676990"/>
            <a:ext cx="6049161" cy="3652689"/>
          </a:xfrm>
          <a:prstGeom prst="rect">
            <a:avLst/>
          </a:prstGeom>
        </p:spPr>
      </p:pic>
    </p:spTree>
    <p:extLst>
      <p:ext uri="{BB962C8B-B14F-4D97-AF65-F5344CB8AC3E}">
        <p14:creationId xmlns:p14="http://schemas.microsoft.com/office/powerpoint/2010/main" val="364547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07678F73-9880-405C-9E21-2CC82BD04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6" name="Rectangle 13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8" name="Right Triangle 13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13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41" name="Straight Connector 14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7E31D58-298C-4043-9A28-E578F5AA076C}"/>
              </a:ext>
            </a:extLst>
          </p:cNvPr>
          <p:cNvSpPr>
            <a:spLocks noGrp="1"/>
          </p:cNvSpPr>
          <p:nvPr>
            <p:ph type="title"/>
          </p:nvPr>
        </p:nvSpPr>
        <p:spPr>
          <a:xfrm>
            <a:off x="457200" y="722025"/>
            <a:ext cx="4952999" cy="817540"/>
          </a:xfrm>
        </p:spPr>
        <p:txBody>
          <a:bodyPr>
            <a:normAutofit/>
          </a:bodyPr>
          <a:lstStyle/>
          <a:p>
            <a:r>
              <a:rPr lang="en-US" dirty="0"/>
              <a:t>Summary</a:t>
            </a:r>
          </a:p>
        </p:txBody>
      </p:sp>
      <p:sp>
        <p:nvSpPr>
          <p:cNvPr id="49" name="Content Placeholder 48">
            <a:extLst>
              <a:ext uri="{FF2B5EF4-FFF2-40B4-BE49-F238E27FC236}">
                <a16:creationId xmlns:a16="http://schemas.microsoft.com/office/drawing/2014/main" id="{2E802185-364D-40BF-4FDD-28890EC084D0}"/>
              </a:ext>
            </a:extLst>
          </p:cNvPr>
          <p:cNvSpPr>
            <a:spLocks noGrp="1"/>
          </p:cNvSpPr>
          <p:nvPr>
            <p:ph idx="1"/>
          </p:nvPr>
        </p:nvSpPr>
        <p:spPr>
          <a:xfrm>
            <a:off x="457200" y="1671572"/>
            <a:ext cx="4952999" cy="4599312"/>
          </a:xfrm>
        </p:spPr>
        <p:txBody>
          <a:bodyPr>
            <a:normAutofit fontScale="92500" lnSpcReduction="10000"/>
          </a:bodyPr>
          <a:lstStyle/>
          <a:p>
            <a:pPr marL="0" indent="0">
              <a:lnSpc>
                <a:spcPct val="100000"/>
              </a:lnSpc>
              <a:buNone/>
            </a:pPr>
            <a:r>
              <a:rPr lang="en-US" sz="1800" dirty="0"/>
              <a:t>This data was collected in Texas in 2014 and was aimed at collecting on-scene information about the events and associated factors leading up to crashes involving motor vehicles. However, very little facets of crash occurrences was investigated during my data wrangling due to missing data. </a:t>
            </a:r>
          </a:p>
          <a:p>
            <a:pPr marL="0" indent="0">
              <a:lnSpc>
                <a:spcPct val="100000"/>
              </a:lnSpc>
              <a:buNone/>
            </a:pPr>
            <a:endParaRPr lang="en-US" sz="1800" dirty="0"/>
          </a:p>
          <a:p>
            <a:pPr marL="0" indent="0">
              <a:lnSpc>
                <a:spcPct val="100000"/>
              </a:lnSpc>
              <a:buNone/>
            </a:pPr>
            <a:r>
              <a:rPr lang="en-US" sz="1800" dirty="0"/>
              <a:t>The data I’m presenting has a IV of Crash Time as Continuous data type. There aren’t any level variables while there are two DV. The DV are the Day and Crash Speed Limit as categorical data type. The levels of the DV are Crash Speed Limit, Weekday and Weekend where there were significant and distinct times of day where crashes happened with higher speeds. The most appropriate analysis for this data would be Bhapkar Chi-Square.   </a:t>
            </a:r>
          </a:p>
          <a:p>
            <a:pPr marL="0" indent="0">
              <a:lnSpc>
                <a:spcPct val="100000"/>
              </a:lnSpc>
              <a:buNone/>
            </a:pPr>
            <a:endParaRPr lang="en-US" sz="1800" dirty="0"/>
          </a:p>
        </p:txBody>
      </p:sp>
      <p:pic>
        <p:nvPicPr>
          <p:cNvPr id="5" name="Content Placeholder 4" descr="Collection of vintage colorful toy cars">
            <a:extLst>
              <a:ext uri="{FF2B5EF4-FFF2-40B4-BE49-F238E27FC236}">
                <a16:creationId xmlns:a16="http://schemas.microsoft.com/office/drawing/2014/main" id="{AACAEE91-5662-44EB-9741-A01525023BE4}"/>
              </a:ext>
            </a:extLst>
          </p:cNvPr>
          <p:cNvPicPr>
            <a:picLocks noChangeAspect="1"/>
          </p:cNvPicPr>
          <p:nvPr/>
        </p:nvPicPr>
        <p:blipFill rotWithShape="1">
          <a:blip r:embed="rId2">
            <a:extLst>
              <a:ext uri="{28A0092B-C50C-407E-A947-70E740481C1C}">
                <a14:useLocalDpi xmlns:a14="http://schemas.microsoft.com/office/drawing/2010/main" val="0"/>
              </a:ext>
            </a:extLst>
          </a:blip>
          <a:srcRect l="12503" r="20491" b="-2"/>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099987086"/>
      </p:ext>
    </p:extLst>
  </p:cSld>
  <p:clrMapOvr>
    <a:masterClrMapping/>
  </p:clrMapOvr>
</p:sld>
</file>

<file path=ppt/theme/theme1.xml><?xml version="1.0" encoding="utf-8"?>
<a:theme xmlns:a="http://schemas.openxmlformats.org/drawingml/2006/main" name="SineVTI">
  <a:themeElements>
    <a:clrScheme name="AnalogousFromLightSeed_2SEEDS">
      <a:dk1>
        <a:srgbClr val="000000"/>
      </a:dk1>
      <a:lt1>
        <a:srgbClr val="FFFFFF"/>
      </a:lt1>
      <a:dk2>
        <a:srgbClr val="223A3D"/>
      </a:dk2>
      <a:lt2>
        <a:srgbClr val="E8E5E2"/>
      </a:lt2>
      <a:accent1>
        <a:srgbClr val="7F99BA"/>
      </a:accent1>
      <a:accent2>
        <a:srgbClr val="7EA9AF"/>
      </a:accent2>
      <a:accent3>
        <a:srgbClr val="9698C6"/>
      </a:accent3>
      <a:accent4>
        <a:srgbClr val="927FBA"/>
      </a:accent4>
      <a:accent5>
        <a:srgbClr val="B996C6"/>
      </a:accent5>
      <a:accent6>
        <a:srgbClr val="BA7FB1"/>
      </a:accent6>
      <a:hlink>
        <a:srgbClr val="997E5D"/>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1295</TotalTime>
  <Words>174</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Avenir Next LT Pro</vt:lpstr>
      <vt:lpstr>Posterama</vt:lpstr>
      <vt:lpstr>SineVTI</vt:lpstr>
      <vt:lpstr>Motor Vehicle Crashes</vt:lpstr>
      <vt:lpstr>Times of Motor Vehicle Crashes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10 Final Project</dc:title>
  <dc:creator>hannabohannon@gmail.com</dc:creator>
  <cp:lastModifiedBy>Hanna Bohannon</cp:lastModifiedBy>
  <cp:revision>10</cp:revision>
  <dcterms:created xsi:type="dcterms:W3CDTF">2022-03-26T04:09:11Z</dcterms:created>
  <dcterms:modified xsi:type="dcterms:W3CDTF">2022-07-11T23:34:01Z</dcterms:modified>
</cp:coreProperties>
</file>