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342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7ED74-0642-4A99-9239-16757B9C5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BBD640C-BF3F-4F55-A1E8-252E48DF1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AD18C5-53C1-4BB7-AC83-782498687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F5A1-52CA-49B3-AF5C-95634336D46D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CDE289-F286-43F1-99B6-64A7A584F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BEEFFC-6962-465C-92E9-0DBEC69C7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2B051-AA3B-407A-96F2-92ADA0974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783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732356-7547-46CF-A43C-07250A224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992819-3211-436A-94E8-F37A13542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886A7-DB91-4C19-A6B1-72CE59575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F5A1-52CA-49B3-AF5C-95634336D46D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9A1CA3-64E5-4AFB-9301-3715380CF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EC0D0A-8153-4CF5-8536-2EF9DF71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2B051-AA3B-407A-96F2-92ADA0974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496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A96A39-C484-49A9-AFFF-0C476FFC3A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BA71D1-254A-45FC-8B81-30C4FC651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2F63DA-41B4-4CBE-AD9E-463C5945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F5A1-52CA-49B3-AF5C-95634336D46D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27EEA1-9F2A-45C6-B929-C0EC1F7EA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65C101-A816-4799-9EB0-2C59A723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2B051-AA3B-407A-96F2-92ADA0974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87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FFF7E9-0F1B-4083-AF7D-3561ED8C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CC4BC-37C7-42D6-B4FD-CA850F019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7BB0F4-A933-4B40-A6B7-E6B040D81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F5A1-52CA-49B3-AF5C-95634336D46D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C8071F-C861-4BEC-A374-5D97D7657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E6502F-3673-4FB7-94C3-9F20A0237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2B051-AA3B-407A-96F2-92ADA0974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28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AD693E-CBE6-40C9-AEFC-0A0388879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3417C2-23D1-4775-A1FF-A47899786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E733B-4FF2-466E-8820-42DB006F5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F5A1-52CA-49B3-AF5C-95634336D46D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A12EEF-0551-483E-BADA-1DDD340BC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35B22B-12DC-4CAF-8D85-8CBA655F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2B051-AA3B-407A-96F2-92ADA0974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07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EA327-A900-4EA4-955A-18A92DFF9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B8B218-5F19-4790-B8F3-78C2C36AF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9AFAC9-46C3-421B-B69F-E60BBD61A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201905-9AB2-4D05-AB12-D31B76B4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F5A1-52CA-49B3-AF5C-95634336D46D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E668BD-12B2-4F4D-9A9B-6A6F0938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955444-BC6B-4F5D-9412-61F1450D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2B051-AA3B-407A-96F2-92ADA0974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58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152BC-CDCA-4D43-9782-22934C940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3C9D45-17F0-40AB-A3AB-908A62274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C51AB7-D63D-4168-B283-8206839BB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15B66DC-A1E8-4B02-8BD1-AB40D3AC37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973D34-1CCE-4BFD-99AD-A818B833F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E0CA9B-4637-4B24-AF89-1C5FDB931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F5A1-52CA-49B3-AF5C-95634336D46D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DD58AC-4B96-4D10-A996-6B20932F6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500BCF-AD03-4FC2-8CCC-78303C383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2B051-AA3B-407A-96F2-92ADA0974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42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62D3C1-0BDE-478F-A54C-A20A55C3F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A71346-C620-48FC-A6AB-FD4B2997D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F5A1-52CA-49B3-AF5C-95634336D46D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8518E8-37F7-45ED-8A0E-943ED8BFE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A483D2-5E7C-48AB-8976-DE8D890B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2B051-AA3B-407A-96F2-92ADA0974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50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16EC16-281C-4987-851C-6B950CE26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F5A1-52CA-49B3-AF5C-95634336D46D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894A4-CB1D-4235-84DC-AA485A1B6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1CB35E-A000-4592-91A1-B6EE1BB19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2B051-AA3B-407A-96F2-92ADA0974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64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9FCB7-1BFF-40B0-9ED8-415AA3E03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9A9A2E-1E6F-4369-93B3-0258F5E4E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446895-8730-4374-BE9E-DEA362E4D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F9AF20-24E9-4628-913F-A9618FC6B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F5A1-52CA-49B3-AF5C-95634336D46D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FD3A9D-F715-4271-97B9-593481109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990F86-0EEC-4178-A5B0-27CD464A1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2B051-AA3B-407A-96F2-92ADA0974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7059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66586-F143-4D4C-9812-EEADECDE5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3CA4FF-D489-4E50-9BDA-5C629B3E1F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B961FA-A326-4258-828D-429D63AE4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1A2B8B-274D-4A50-908E-CEB018B8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8F5A1-52CA-49B3-AF5C-95634336D46D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0AB70C-6AF6-40E3-95D2-739B1BF29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18091D-77A8-4C9F-BC11-29A28F654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2B051-AA3B-407A-96F2-92ADA0974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4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8E815D-15F8-40D0-8E03-710ED0461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5A5342-4974-4244-BA4F-B27F05B32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ECE0F7-F360-43C5-83AB-5A66C2A79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8F5A1-52CA-49B3-AF5C-95634336D46D}" type="datetimeFigureOut">
              <a:rPr lang="zh-CN" altLang="en-US" smtClean="0"/>
              <a:t>2021/6/5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D43ED0-EE3E-4AB6-9868-50F84CC56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DC43D7-6B03-4946-B333-ABC8CB9D1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2B051-AA3B-407A-96F2-92ADA09743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21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4DB71-8A08-4AA3-8973-79BB7CD9F6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大数组怎么存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4E44C00-2AE6-4440-ADE2-055DF8A318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103892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69973-6861-433A-BCE7-12ED8178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7FF8CE-253E-4A3F-9EDC-08FD22A03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err="1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Uploadinfo</a:t>
            </a:r>
            <a:r>
              <a:rPr lang="en-US" altLang="zh-CN" sz="40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4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上传信息实体类</a:t>
            </a:r>
            <a:endParaRPr lang="en-US" altLang="zh-CN" sz="40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40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Utils </a:t>
            </a:r>
            <a:r>
              <a:rPr lang="zh-CN" altLang="zh-CN" sz="4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工具类</a:t>
            </a:r>
            <a:endParaRPr lang="en-US" altLang="zh-CN" sz="4000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40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Main </a:t>
            </a:r>
            <a:r>
              <a:rPr lang="zh-CN" altLang="zh-CN" sz="40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主逻辑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379156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153BD9B-B36F-407E-BB0C-17194DB80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496" y="0"/>
            <a:ext cx="5641504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BB712C0-79BA-4D93-AD2A-75AC0F02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1.1 </a:t>
            </a:r>
            <a:r>
              <a:rPr lang="en-US" altLang="zh-CN" sz="4400" dirty="0" err="1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Uploadinfo</a:t>
            </a:r>
            <a:r>
              <a:rPr lang="en-US" altLang="zh-CN" sz="44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4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上传信息实体类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FB08AB-008F-466B-BFFF-CA4AF2E05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在分段上传中用到，用于把上传信息序列化保存到本地，以实现断点续传</a:t>
            </a:r>
          </a:p>
        </p:txBody>
      </p:sp>
    </p:spTree>
    <p:extLst>
      <p:ext uri="{BB962C8B-B14F-4D97-AF65-F5344CB8AC3E}">
        <p14:creationId xmlns:p14="http://schemas.microsoft.com/office/powerpoint/2010/main" val="4146572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11070-8931-447D-9E4E-5D3D137D9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1.2</a:t>
            </a:r>
            <a:r>
              <a:rPr lang="zh-CN" altLang="en-US" dirty="0">
                <a:latin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Utils </a:t>
            </a:r>
            <a:r>
              <a:rPr lang="zh-CN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工具类</a:t>
            </a:r>
            <a:endParaRPr lang="zh-CN" altLang="en-US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F4488F-6A31-4642-896E-ADB2A6FBD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getS3()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获取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S3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对象</a:t>
            </a:r>
          </a:p>
          <a:p>
            <a:pPr algn="just"/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getS3FilesLists()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获取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S3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文件列表的函数</a:t>
            </a:r>
          </a:p>
          <a:p>
            <a:pPr algn="just"/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getLocalFilesLists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获取本地目录文件列表的函数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upLoadFile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小文件上传函数，文件大小小于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20M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使用</a:t>
            </a:r>
          </a:p>
          <a:p>
            <a:pPr algn="just"/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multiObjectDelete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删除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S3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文件函数</a:t>
            </a:r>
          </a:p>
          <a:p>
            <a:pPr algn="just"/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downloadFile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下载函数，从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s3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拉取指定文件到本地</a:t>
            </a:r>
          </a:p>
          <a:p>
            <a:pPr algn="just"/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multiPartUpload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大文件，分段上传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9354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9DEA1-8815-4CC6-9F5F-0B69CAAC6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1.2.1 </a:t>
            </a:r>
            <a:r>
              <a:rPr lang="en-US" altLang="zh-CN" sz="4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multiPartUpload</a:t>
            </a:r>
            <a:r>
              <a:rPr lang="en-US" altLang="zh-CN" sz="4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zh-CN" altLang="zh-CN" sz="4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分段上传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1E8324-D115-4383-B698-70641401E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9" y="1825625"/>
            <a:ext cx="11297653" cy="435133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首先获取要上传的文件的</a:t>
            </a:r>
            <a:r>
              <a:rPr lang="en-US" altLang="zh-CN" dirty="0"/>
              <a:t>md5</a:t>
            </a:r>
            <a:r>
              <a:rPr lang="zh-CN" altLang="en-US" dirty="0"/>
              <a:t>，然后通过存储上传进度的目录判断上传记录文件是否存在。</a:t>
            </a:r>
          </a:p>
          <a:p>
            <a:r>
              <a:rPr lang="zh-CN" altLang="en-US" dirty="0"/>
              <a:t>用临时文件夹储存上传信息实体类的序列化保存文件，通过</a:t>
            </a:r>
            <a:r>
              <a:rPr lang="en-US" altLang="zh-CN" dirty="0"/>
              <a:t>md5</a:t>
            </a:r>
            <a:r>
              <a:rPr lang="zh-CN" altLang="en-US" dirty="0"/>
              <a:t>来保证文件名唯一。</a:t>
            </a:r>
          </a:p>
          <a:p>
            <a:r>
              <a:rPr lang="zh-CN" altLang="en-US" dirty="0"/>
              <a:t>所以如果记录存在，说明是传到一半，如果记录不存在，说明是第一次传；</a:t>
            </a:r>
          </a:p>
          <a:p>
            <a:pPr lvl="1"/>
            <a:r>
              <a:rPr lang="zh-CN" altLang="en-US" dirty="0"/>
              <a:t>①记录不存在的情况</a:t>
            </a:r>
          </a:p>
          <a:p>
            <a:pPr marL="914400" lvl="2" indent="0">
              <a:buNone/>
            </a:pPr>
            <a:r>
              <a:rPr lang="zh-CN" altLang="en-US" dirty="0"/>
              <a:t>新建实体类，初始化上传请求，得到</a:t>
            </a:r>
            <a:r>
              <a:rPr lang="en-US" altLang="zh-CN" dirty="0" err="1"/>
              <a:t>uploadid</a:t>
            </a:r>
            <a:r>
              <a:rPr lang="zh-CN" altLang="en-US" dirty="0"/>
              <a:t>，把</a:t>
            </a:r>
            <a:r>
              <a:rPr lang="en-US" altLang="zh-CN" dirty="0" err="1"/>
              <a:t>uploadid</a:t>
            </a:r>
            <a:r>
              <a:rPr lang="zh-CN" altLang="en-US" dirty="0"/>
              <a:t>给实体类；</a:t>
            </a:r>
          </a:p>
          <a:p>
            <a:pPr marL="914400" lvl="2" indent="0">
              <a:buNone/>
            </a:pPr>
            <a:r>
              <a:rPr lang="zh-CN" altLang="en-US" dirty="0"/>
              <a:t>然后通过</a:t>
            </a:r>
            <a:r>
              <a:rPr lang="en-US" altLang="zh-CN" dirty="0"/>
              <a:t>for</a:t>
            </a:r>
            <a:r>
              <a:rPr lang="zh-CN" altLang="en-US" dirty="0"/>
              <a:t>循环上传分块，每一个小块传完后，就把</a:t>
            </a:r>
            <a:r>
              <a:rPr lang="en-US" altLang="zh-CN" dirty="0" err="1"/>
              <a:t>uploadid</a:t>
            </a:r>
            <a:r>
              <a:rPr lang="zh-CN" altLang="en-US" dirty="0"/>
              <a:t>，</a:t>
            </a:r>
            <a:r>
              <a:rPr lang="en-US" altLang="zh-CN" dirty="0" err="1"/>
              <a:t>FileOffset</a:t>
            </a:r>
            <a:r>
              <a:rPr lang="zh-CN" altLang="en-US" dirty="0"/>
              <a:t>，</a:t>
            </a:r>
            <a:r>
              <a:rPr lang="en-US" altLang="zh-CN" dirty="0" err="1"/>
              <a:t>PartNumber</a:t>
            </a:r>
            <a:r>
              <a:rPr lang="zh-CN" altLang="en-US" dirty="0"/>
              <a:t>这些信息写到实体类，然后实体类序列化成文件写到硬盘上。这样便可以实现断点续传，保留已存块。</a:t>
            </a:r>
          </a:p>
          <a:p>
            <a:pPr lvl="1"/>
            <a:r>
              <a:rPr lang="zh-CN" altLang="en-US" dirty="0"/>
              <a:t>②如果记录存在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就将实体类数据反序列化，直接读入实体类，通过实体类储存的信息，继续上传。</a:t>
            </a:r>
            <a:endParaRPr lang="en-US" altLang="zh-CN" dirty="0"/>
          </a:p>
          <a:p>
            <a:pPr marL="914400" lvl="2" indent="0">
              <a:buNone/>
            </a:pPr>
            <a:r>
              <a:rPr lang="zh-CN" altLang="en-US" dirty="0"/>
              <a:t>此后每一个分块上传完也重新写入到硬盘。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396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E556E4-FF31-4E90-BF6A-1A8324015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en-US" altLang="zh-CN" sz="44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Main </a:t>
            </a:r>
            <a:r>
              <a:rPr lang="zh-CN" altLang="zh-CN" sz="4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主逻辑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C6901-C163-4A23-A8B2-B7BA165E6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string path</a:t>
            </a:r>
            <a:r>
              <a:rPr lang="zh-CN" altLang="en-US" sz="18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变量 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是本地同步的目录</a:t>
            </a:r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oid main() </a:t>
            </a:r>
            <a:r>
              <a:rPr lang="zh-CN" altLang="en-US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主函数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分为首次同步和之后的同步，首次同步选择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s3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为基准，此后选择由输入数字决定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oid sync(int </a:t>
            </a:r>
            <a:r>
              <a:rPr lang="en-US" altLang="zh-CN" sz="1800" b="1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clashMode</a:t>
            </a:r>
            <a:r>
              <a:rPr lang="en-US" altLang="zh-CN" sz="18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同步函数</a:t>
            </a:r>
          </a:p>
          <a:p>
            <a:pPr lvl="1"/>
            <a:r>
              <a:rPr lang="en-US" altLang="zh-CN" sz="1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clashMode</a:t>
            </a:r>
            <a:r>
              <a:rPr lang="zh-CN" alt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决定冲突内容选择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就是同步的时候，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s3</a:t>
            </a:r>
            <a:r>
              <a:rPr lang="zh-CN" alt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和本地都有同路径同名文件，但是文件内容不同，所取的那个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zh-CN" alt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分别为每次同步要上传的文件，要下载的文件，要删除的文件。</a:t>
            </a:r>
          </a:p>
          <a:p>
            <a:pPr lvl="1"/>
            <a:r>
              <a:rPr lang="zh-CN" alt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取两个列表，一个为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s3</a:t>
            </a:r>
            <a:r>
              <a:rPr lang="zh-CN" alt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的文件路径列表，一个为本地的文件路径列表</a:t>
            </a:r>
          </a:p>
          <a:p>
            <a:pPr lvl="1"/>
            <a:r>
              <a:rPr lang="zh-CN" alt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①循环本地路径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，如果是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结尾，说明是目录路径，不需要处理。</a:t>
            </a:r>
          </a:p>
          <a:p>
            <a:pPr lvl="1"/>
            <a:r>
              <a:rPr lang="zh-CN" alt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②如果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s3map</a:t>
            </a:r>
            <a:r>
              <a:rPr lang="zh-CN" alt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中有跟本地路径同名的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zh-CN" alt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，说明这个文件本地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s3</a:t>
            </a:r>
            <a:r>
              <a:rPr lang="zh-CN" alt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都有，那么就分别取两地文件的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md5</a:t>
            </a:r>
            <a:r>
              <a:rPr lang="zh-CN" alt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比较。</a:t>
            </a:r>
          </a:p>
          <a:p>
            <a:pPr lvl="1"/>
            <a:r>
              <a:rPr lang="zh-CN" alt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最后把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s3map</a:t>
            </a:r>
            <a:r>
              <a:rPr lang="zh-CN" alt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中跟本地同路径那一项删掉。</a:t>
            </a:r>
          </a:p>
          <a:p>
            <a:pPr lvl="1"/>
            <a:r>
              <a:rPr lang="zh-CN" alt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③如果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list</a:t>
            </a:r>
            <a:r>
              <a:rPr lang="zh-CN" alt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有，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s3map</a:t>
            </a:r>
            <a:r>
              <a:rPr lang="zh-CN" alt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没有，说明这一项是本地有，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s3</a:t>
            </a:r>
            <a:r>
              <a:rPr lang="zh-CN" altLang="en-US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没有的，就放到上传列表里面。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057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FCC1B-E08A-411B-B077-D054EA8ED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DC0507-87EE-4718-A538-A85B413C4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首次同步</a:t>
            </a:r>
            <a:endParaRPr lang="en-US" altLang="zh-CN" dirty="0"/>
          </a:p>
          <a:p>
            <a:r>
              <a:rPr lang="zh-CN" altLang="en-US" dirty="0"/>
              <a:t>之后的同步</a:t>
            </a:r>
          </a:p>
        </p:txBody>
      </p:sp>
    </p:spTree>
    <p:extLst>
      <p:ext uri="{BB962C8B-B14F-4D97-AF65-F5344CB8AC3E}">
        <p14:creationId xmlns:p14="http://schemas.microsoft.com/office/powerpoint/2010/main" val="1600121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0A9E0-429B-4DD1-9AFC-7F9E5561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</a:t>
            </a:r>
            <a:r>
              <a:rPr lang="zh-CN" altLang="en-US" dirty="0"/>
              <a:t>首次同步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214943-601B-49AA-90F0-3094F28AB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运行程序，首次同步的过程如下：</a:t>
            </a:r>
          </a:p>
          <a:p>
            <a:pPr algn="just"/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s3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bucket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为基准进行同步检测（即文件内容冲突取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bucket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的为准）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、遍历本地列表</a:t>
            </a:r>
          </a:p>
          <a:p>
            <a:pPr marL="457200" lvl="1" indent="0" algn="just">
              <a:buNone/>
            </a:pP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对本地新增文件，添加到上传列表。</a:t>
            </a:r>
          </a:p>
          <a:p>
            <a:pPr marL="457200" lvl="1" indent="0" algn="just">
              <a:buNone/>
            </a:pP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对本地修改过的文件，添加到下载列表。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、遍历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s3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列表</a:t>
            </a:r>
          </a:p>
          <a:p>
            <a:pPr marL="457200" lvl="1" indent="0" algn="just">
              <a:buNone/>
            </a:pP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对本地缺失文件，根据选择将文件添加到下载列表或者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s3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删除列表。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、进行上传、下载、删除</a:t>
            </a: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9E17467-E799-48C8-BE33-03F9B68257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45437" y="4020278"/>
            <a:ext cx="6633274" cy="283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148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A0797F-3B3E-437C-8F6F-10EE52506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</a:t>
            </a:r>
            <a:r>
              <a:rPr lang="zh-CN" altLang="en-US"/>
              <a:t>之后的同步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4D1E17-50B0-4BB7-9F12-2DA9856FF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输入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sync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进行同步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输入数字选择冲突模式决定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基准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、遍历本地列表</a:t>
            </a:r>
          </a:p>
          <a:p>
            <a:pPr marL="457200" lvl="1" indent="0" algn="just">
              <a:buNone/>
            </a:pP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对本地新增文件，添加到上传列表。</a:t>
            </a:r>
          </a:p>
          <a:p>
            <a:pPr marL="457200" lvl="1" indent="0" algn="just">
              <a:buNone/>
            </a:pPr>
            <a:r>
              <a:rPr lang="zh-CN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对本地修改过的文件，根据所选冲突模式进行文件内容同步。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ea"/>
              <a:buAutoNum type="circleNumDbPlain"/>
            </a:pPr>
            <a:r>
              <a:rPr lang="zh-CN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输入</a:t>
            </a:r>
            <a:r>
              <a:rPr lang="en-US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：冲突选择本地内容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ea"/>
              <a:buAutoNum type="circleNumDbPlain"/>
            </a:pPr>
            <a:r>
              <a:rPr lang="zh-CN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输入</a:t>
            </a:r>
            <a:r>
              <a:rPr lang="en-US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：冲突选择</a:t>
            </a:r>
            <a:r>
              <a:rPr lang="en-US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S3</a:t>
            </a:r>
            <a:r>
              <a:rPr lang="zh-CN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内容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 algn="just">
              <a:buFont typeface="+mj-ea"/>
              <a:buAutoNum type="circleNumDbPlain"/>
            </a:pPr>
            <a:r>
              <a:rPr lang="zh-CN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输入</a:t>
            </a:r>
            <a:r>
              <a:rPr lang="en-US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：对于每个冲突文件，都询问以进行更新。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、遍历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s3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列表</a:t>
            </a:r>
          </a:p>
          <a:p>
            <a:pPr marL="457200" lvl="1" indent="0" algn="just">
              <a:buNone/>
            </a:pP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对本地缺失文件，根据选择将文件添加到下载列表或者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s3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删除列表。</a:t>
            </a: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、进行上传、下载、删除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5325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727</Words>
  <Application>Microsoft Office PowerPoint</Application>
  <PresentationFormat>宽屏</PresentationFormat>
  <Paragraphs>61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大数组怎么存</vt:lpstr>
      <vt:lpstr>1.设计</vt:lpstr>
      <vt:lpstr>1.1 Uploadinfo 上传信息实体类</vt:lpstr>
      <vt:lpstr>1.2 Utils 工具类</vt:lpstr>
      <vt:lpstr>1.2.1 multiPartUpload() 分段上传</vt:lpstr>
      <vt:lpstr>1.3 Main 主逻辑</vt:lpstr>
      <vt:lpstr>2.使用</vt:lpstr>
      <vt:lpstr>2.1首次同步</vt:lpstr>
      <vt:lpstr>2.2之后的同步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熊 镔</dc:creator>
  <cp:lastModifiedBy>熊 镔</cp:lastModifiedBy>
  <cp:revision>3</cp:revision>
  <dcterms:created xsi:type="dcterms:W3CDTF">2021-06-05T06:40:17Z</dcterms:created>
  <dcterms:modified xsi:type="dcterms:W3CDTF">2021-06-05T07:01:35Z</dcterms:modified>
</cp:coreProperties>
</file>