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2094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472C-6DAC-4DC3-8954-E4B9B87AD15C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F1CE-DBA7-4CF3-B264-3F8E67123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61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472C-6DAC-4DC3-8954-E4B9B87AD15C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F1CE-DBA7-4CF3-B264-3F8E67123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18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472C-6DAC-4DC3-8954-E4B9B87AD15C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F1CE-DBA7-4CF3-B264-3F8E67123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12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472C-6DAC-4DC3-8954-E4B9B87AD15C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F1CE-DBA7-4CF3-B264-3F8E67123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93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472C-6DAC-4DC3-8954-E4B9B87AD15C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F1CE-DBA7-4CF3-B264-3F8E67123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56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472C-6DAC-4DC3-8954-E4B9B87AD15C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F1CE-DBA7-4CF3-B264-3F8E67123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97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472C-6DAC-4DC3-8954-E4B9B87AD15C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F1CE-DBA7-4CF3-B264-3F8E67123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87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472C-6DAC-4DC3-8954-E4B9B87AD15C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F1CE-DBA7-4CF3-B264-3F8E67123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46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472C-6DAC-4DC3-8954-E4B9B87AD15C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F1CE-DBA7-4CF3-B264-3F8E67123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46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472C-6DAC-4DC3-8954-E4B9B87AD15C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F1CE-DBA7-4CF3-B264-3F8E67123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7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472C-6DAC-4DC3-8954-E4B9B87AD15C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F1CE-DBA7-4CF3-B264-3F8E67123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97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7472C-6DAC-4DC3-8954-E4B9B87AD15C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5F1CE-DBA7-4CF3-B264-3F8E67123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29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1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7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2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96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6200"/>
            <a:ext cx="11925300" cy="67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0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4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013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Heitor Calestini Mendes</dc:creator>
  <cp:lastModifiedBy>Heitor Calestini Mendes</cp:lastModifiedBy>
  <cp:revision>1</cp:revision>
  <dcterms:created xsi:type="dcterms:W3CDTF">2020-03-05T22:31:50Z</dcterms:created>
  <dcterms:modified xsi:type="dcterms:W3CDTF">2020-03-05T22:39:40Z</dcterms:modified>
</cp:coreProperties>
</file>