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58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4E892-0AF1-46B2-9BF8-A0CAC1F5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329836-F8FC-4107-9F28-233637F5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4FF87-56BA-4B2A-BC45-5AEF515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2EBDE-2B86-44BE-B98A-354BAC9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35353C-19F3-4733-B06C-9EDF1FCC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0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9649B-34F9-4E1A-8D59-6957400A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6AC1C1-3233-4332-8414-8C3761F8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8AF6F-6F96-4A20-B4C2-1749A8C8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D50A-4BB8-438B-8894-D51CA131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FB057-20CC-4452-836F-EDD721D8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7FCC3D-3F75-4BF0-B5A6-C317E6DF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2ED76-09B6-4596-BA71-9C054920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8092D-244D-469E-8EDC-3A61B0B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A8527-1093-43F6-B32A-E6B62E1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F17A63-598C-46B3-924F-C50983F8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8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6F67D-F1E1-428A-BB86-F3109E2B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5E29F-ECFA-4588-9AAA-333E0252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0CBBF-0646-4D20-A8BE-BCF3F17C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0AE5D-8E06-48A4-94A0-DE4DC9D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15978-B138-4915-8893-338B99EB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2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81CAA-7F5B-4B7B-AF2C-D8AC8D3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2340B-842E-4C9E-AF41-8020CF5A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BB044-28D2-4835-8D14-A6D649F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36BA7-B32C-491A-9DB9-5334CE0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35BE1-C30D-413D-9E5E-09E65AA7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ED3DA-6123-4879-B207-9BA568D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AB0D1-6B35-4B13-A464-0875C7B7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446914-A44E-4C08-927B-DECE530C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7B339-8EF8-4CAC-BDCF-AB46C81D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F8A0C-579D-4563-A1C7-B107774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1AC966-05A1-43B2-A027-67EF370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E6787-F3D9-41C9-A3A1-A4E4B3BA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35F07C-DFB9-4871-A6AB-7B6ABC59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AB702E-4BD0-4F06-B0D3-0D23A2D5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CEB3EA-25A6-4F48-924F-70BAEABDE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DCF346-7D79-4E70-A6C8-D12B534E2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91BC21-33F9-4BC1-ACC8-7FCC7ED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CC8F9F-7B00-49BE-A92E-428E517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0FC1E-B543-4D0B-BF4B-7B42AEF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31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8239-5444-4D91-9499-0A03F1CD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F86953-84DA-4242-AB59-451B78BA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CA8ED3-998F-4671-9A7F-E215EF6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C5282D-CC0B-4C22-A15A-ABA7FDBB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0E3220-23BD-4EF2-9740-10CE79F4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32D37B-979C-4462-9718-9D7473ED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E5331-59D1-41D0-9BE6-D735FABE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0C267-3D77-41FD-9B78-F1121C05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88D94-FCA5-4F16-B57A-4FE493E8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8C730D-D710-4A47-AF65-6950D3ACE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5269AD-3B52-4925-9734-F33FEB1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8C0801-AC27-47E0-8D0E-E8FED41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D0577-983B-4089-9558-B0CE95B5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2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27E3D-3484-49B5-BA79-AC61474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DA6071-DE21-485F-941E-D6C29E7F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EB18AC-5A70-4C94-9A2E-3459F83E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6803C7-6995-4C1B-ABC3-5BA9C6FF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4CC93-064A-4F4C-ACC1-02A6B76E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E9F08-B20A-41A4-A399-8E3980B8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66954C-8088-4A4D-9248-6573765A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78A9C-6E1A-4B19-B0EC-B1AD46A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FDB73-F134-4AF7-AFB5-99130487A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ED67-EFDC-487D-901C-C299B0C66302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4BA4B-D3E7-49E3-93E6-FF65A21EB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27B79-ED8D-42E3-98AA-FE16889B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3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A879878-D54E-43FA-8429-76EB58CF64B2}"/>
                  </a:ext>
                </a:extLst>
              </p:cNvPr>
              <p:cNvSpPr/>
              <p:nvPr/>
            </p:nvSpPr>
            <p:spPr>
              <a:xfrm>
                <a:off x="4963615" y="318781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𝐵𝑅𝐿</m:t>
                          </m:r>
                        </m:sub>
                      </m:sSub>
                    </m:oMath>
                  </m:oMathPara>
                </a14:m>
                <a:endParaRPr lang="en-US" altLang="ja-JP" sz="1600" b="1" dirty="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A879878-D54E-43FA-8429-76EB58CF6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15" y="3187813"/>
                <a:ext cx="1075765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E3733A5-2B73-487C-BBC8-7F92FCF439DE}"/>
                  </a:ext>
                </a:extLst>
              </p:cNvPr>
              <p:cNvSpPr/>
              <p:nvPr/>
            </p:nvSpPr>
            <p:spPr>
              <a:xfrm>
                <a:off x="3402998" y="319463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𝑊𝑆𝐵</m:t>
                          </m:r>
                        </m:sub>
                      </m:sSub>
                    </m:oMath>
                  </m:oMathPara>
                </a14:m>
                <a:endParaRPr lang="en-US" altLang="ja-JP" sz="1600" b="1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E3733A5-2B73-487C-BBC8-7F92FCF43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98" y="3194637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DE5A38-7621-4242-B816-D75987D9C81A}"/>
                  </a:ext>
                </a:extLst>
              </p:cNvPr>
              <p:cNvSpPr/>
              <p:nvPr/>
            </p:nvSpPr>
            <p:spPr>
              <a:xfrm>
                <a:off x="3402998" y="177431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𝑊𝑆𝑅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DE5A38-7621-4242-B816-D75987D9C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98" y="1774316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CEF713-D467-4DC1-B15E-618AB6ED7E8A}"/>
              </a:ext>
            </a:extLst>
          </p:cNvPr>
          <p:cNvSpPr txBox="1"/>
          <p:nvPr/>
        </p:nvSpPr>
        <p:spPr>
          <a:xfrm>
            <a:off x="5033977" y="28492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5B73E93-D9E6-4077-801D-A3932EBD7A29}"/>
                  </a:ext>
                </a:extLst>
              </p:cNvPr>
              <p:cNvSpPr/>
              <p:nvPr/>
            </p:nvSpPr>
            <p:spPr>
              <a:xfrm>
                <a:off x="1205708" y="173348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5B73E93-D9E6-4077-801D-A3932EBD7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1733480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6359305-C0F1-438A-B91E-F80C04B87E1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4478763" y="3422176"/>
            <a:ext cx="484852" cy="6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E6A227B-5036-4635-BCBB-7A60EBB40E9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281473" y="1967843"/>
            <a:ext cx="1121525" cy="40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119345-3BAD-4257-B1EF-B6EEA1F3CEFB}"/>
              </a:ext>
            </a:extLst>
          </p:cNvPr>
          <p:cNvSpPr txBox="1"/>
          <p:nvPr/>
        </p:nvSpPr>
        <p:spPr>
          <a:xfrm>
            <a:off x="3473360" y="13949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5E1418-FB6B-4737-B977-D4F87426FC03}"/>
                  </a:ext>
                </a:extLst>
              </p:cNvPr>
              <p:cNvSpPr/>
              <p:nvPr/>
            </p:nvSpPr>
            <p:spPr>
              <a:xfrm>
                <a:off x="1205708" y="285745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𝐹𝐼𝐴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5E1418-FB6B-4737-B977-D4F87426F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2857455"/>
                <a:ext cx="107576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530612-C4CB-48B1-8114-0259BA60EF2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2281473" y="2008679"/>
            <a:ext cx="1121525" cy="1083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B296AD2-20DA-48EA-AF90-728841A3C0CE}"/>
                  </a:ext>
                </a:extLst>
              </p:cNvPr>
              <p:cNvSpPr/>
              <p:nvPr/>
            </p:nvSpPr>
            <p:spPr>
              <a:xfrm>
                <a:off x="1205708" y="387421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𝐹𝐿𝐵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B296AD2-20DA-48EA-AF90-728841A3C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3874213"/>
                <a:ext cx="107576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47F85-8FE7-4016-9CA2-9A29ECD222C8}"/>
              </a:ext>
            </a:extLst>
          </p:cNvPr>
          <p:cNvSpPr txBox="1"/>
          <p:nvPr/>
        </p:nvSpPr>
        <p:spPr>
          <a:xfrm>
            <a:off x="3473360" y="28068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(27)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4B48718-E9DF-42B1-BBA3-56521E502A2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2281473" y="1967843"/>
            <a:ext cx="1121525" cy="1461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7A94EED-D724-468F-BB3E-53279CAC616D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V="1">
            <a:off x="2281473" y="3429000"/>
            <a:ext cx="1121525" cy="679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455A72-E7E8-479E-90E1-AE2D63165E47}"/>
              </a:ext>
            </a:extLst>
          </p:cNvPr>
          <p:cNvSpPr txBox="1"/>
          <p:nvPr/>
        </p:nvSpPr>
        <p:spPr>
          <a:xfrm>
            <a:off x="1276070" y="34940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(21)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62821B-1240-47B1-88DA-846B02F011A6}"/>
              </a:ext>
            </a:extLst>
          </p:cNvPr>
          <p:cNvSpPr txBox="1"/>
          <p:nvPr/>
        </p:nvSpPr>
        <p:spPr>
          <a:xfrm>
            <a:off x="1240889" y="25107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(19)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A45696-926F-490D-820A-624E2ACAA268}"/>
              </a:ext>
            </a:extLst>
          </p:cNvPr>
          <p:cNvSpPr txBox="1"/>
          <p:nvPr/>
        </p:nvSpPr>
        <p:spPr>
          <a:xfrm>
            <a:off x="1240889" y="1390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0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D3A890-1FB0-433D-9F13-AA466E2401E7}"/>
                  </a:ext>
                </a:extLst>
              </p:cNvPr>
              <p:cNvSpPr/>
              <p:nvPr/>
            </p:nvSpPr>
            <p:spPr>
              <a:xfrm>
                <a:off x="306718" y="4880092"/>
                <a:ext cx="1048484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𝑒𝑖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D3A890-1FB0-433D-9F13-AA466E24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8" y="4880092"/>
                <a:ext cx="1048484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B4DC291-FCAF-4242-B309-23129E7650D0}"/>
                  </a:ext>
                </a:extLst>
              </p:cNvPr>
              <p:cNvSpPr/>
              <p:nvPr/>
            </p:nvSpPr>
            <p:spPr>
              <a:xfrm>
                <a:off x="2110787" y="374499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B4DC291-FCAF-4242-B309-23129E765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87" y="3744994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E166D2-7451-4870-B19B-A3B65B4C704D}"/>
              </a:ext>
            </a:extLst>
          </p:cNvPr>
          <p:cNvSpPr txBox="1"/>
          <p:nvPr/>
        </p:nvSpPr>
        <p:spPr>
          <a:xfrm>
            <a:off x="2141839" y="419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(13)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5A049E-D66C-4DBF-986B-CD644974E85C}"/>
                  </a:ext>
                </a:extLst>
              </p:cNvPr>
              <p:cNvSpPr/>
              <p:nvPr/>
            </p:nvSpPr>
            <p:spPr>
              <a:xfrm>
                <a:off x="276967" y="198891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5A049E-D66C-4DBF-986B-CD644974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7" y="1988914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7CB521-FB1C-41CA-88BA-D9789802DC92}"/>
                  </a:ext>
                </a:extLst>
              </p:cNvPr>
              <p:cNvSpPr/>
              <p:nvPr/>
            </p:nvSpPr>
            <p:spPr>
              <a:xfrm>
                <a:off x="276966" y="274392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7CB521-FB1C-41CA-88BA-D9789802D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" y="2743923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549F892-8289-4A7E-93CA-F7770F646883}"/>
                  </a:ext>
                </a:extLst>
              </p:cNvPr>
              <p:cNvSpPr/>
              <p:nvPr/>
            </p:nvSpPr>
            <p:spPr>
              <a:xfrm>
                <a:off x="3407192" y="200443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549F892-8289-4A7E-93CA-F7770F64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92" y="2004435"/>
                <a:ext cx="107576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15243F-2D69-4E22-9E1C-BB86D7224210}"/>
              </a:ext>
            </a:extLst>
          </p:cNvPr>
          <p:cNvSpPr txBox="1"/>
          <p:nvPr/>
        </p:nvSpPr>
        <p:spPr>
          <a:xfrm>
            <a:off x="3448784" y="163510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286C8E2-B56E-4283-9B47-53A54AEAD0F5}"/>
                  </a:ext>
                </a:extLst>
              </p:cNvPr>
              <p:cNvSpPr/>
              <p:nvPr/>
            </p:nvSpPr>
            <p:spPr>
              <a:xfrm>
                <a:off x="276966" y="356132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286C8E2-B56E-4283-9B47-53A54AEAD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" y="3561323"/>
                <a:ext cx="107576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073814DB-3446-4538-8F1F-2B358DA7524F}"/>
                  </a:ext>
                </a:extLst>
              </p:cNvPr>
              <p:cNvSpPr/>
              <p:nvPr/>
            </p:nvSpPr>
            <p:spPr>
              <a:xfrm>
                <a:off x="3381668" y="307249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073814DB-3446-4538-8F1F-2B358DA75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68" y="3072493"/>
                <a:ext cx="1075765" cy="46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8B6956-B9A8-4C68-BFFF-957F5F7A1735}"/>
              </a:ext>
            </a:extLst>
          </p:cNvPr>
          <p:cNvSpPr txBox="1"/>
          <p:nvPr/>
        </p:nvSpPr>
        <p:spPr>
          <a:xfrm>
            <a:off x="3429191" y="269484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(6)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/>
              <p:nvPr/>
            </p:nvSpPr>
            <p:spPr>
              <a:xfrm>
                <a:off x="4842147" y="243990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𝐶𝑉𝐿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47" y="2439905"/>
                <a:ext cx="1075765" cy="468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5A60BF-F2CD-46EB-B541-1A770C41CF83}"/>
              </a:ext>
            </a:extLst>
          </p:cNvPr>
          <p:cNvSpPr txBox="1"/>
          <p:nvPr/>
        </p:nvSpPr>
        <p:spPr>
          <a:xfrm>
            <a:off x="4931189" y="2074051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B3A545D-FCD3-466B-902C-F7EA9BC43FB5}"/>
                  </a:ext>
                </a:extLst>
              </p:cNvPr>
              <p:cNvSpPr/>
              <p:nvPr/>
            </p:nvSpPr>
            <p:spPr>
              <a:xfrm>
                <a:off x="6367510" y="250956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𝑊𝑆𝑉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B3A545D-FCD3-466B-902C-F7EA9BC4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10" y="2509560"/>
                <a:ext cx="1075765" cy="4687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F10004-2FD4-42E7-9613-144802526D93}"/>
              </a:ext>
            </a:extLst>
          </p:cNvPr>
          <p:cNvSpPr txBox="1"/>
          <p:nvPr/>
        </p:nvSpPr>
        <p:spPr>
          <a:xfrm>
            <a:off x="6131748" y="179886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(26)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EF0D0AD0-8E60-454B-A157-A498D52D8FC6}"/>
                  </a:ext>
                </a:extLst>
              </p:cNvPr>
              <p:cNvSpPr/>
              <p:nvPr/>
            </p:nvSpPr>
            <p:spPr>
              <a:xfrm>
                <a:off x="5380029" y="615127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EF0D0AD0-8E60-454B-A157-A498D52D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29" y="6151274"/>
                <a:ext cx="1075765" cy="4687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E737BD0-0443-4DF2-BAC5-C2BEB20215BA}"/>
                  </a:ext>
                </a:extLst>
              </p:cNvPr>
              <p:cNvSpPr/>
              <p:nvPr/>
            </p:nvSpPr>
            <p:spPr>
              <a:xfrm>
                <a:off x="6634449" y="615127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𝑛𝑥𝑡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E737BD0-0443-4DF2-BAC5-C2BEB2021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49" y="6151274"/>
                <a:ext cx="1075765" cy="4687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FEDAD51-E350-48E0-A446-3EBBE3701B2D}"/>
                  </a:ext>
                </a:extLst>
              </p:cNvPr>
              <p:cNvSpPr/>
              <p:nvPr/>
            </p:nvSpPr>
            <p:spPr>
              <a:xfrm>
                <a:off x="8139873" y="521649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𝐵𝑅𝑀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FEDAD51-E350-48E0-A446-3EBBE3701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873" y="5216493"/>
                <a:ext cx="1075765" cy="4687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2FD2433A-6122-42C2-A4EC-06730C6EA27E}"/>
                  </a:ext>
                </a:extLst>
              </p:cNvPr>
              <p:cNvSpPr/>
              <p:nvPr/>
            </p:nvSpPr>
            <p:spPr>
              <a:xfrm>
                <a:off x="8137403" y="4603146"/>
                <a:ext cx="106514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𝐵𝑅𝐶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2FD2433A-6122-42C2-A4EC-06730C6EA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03" y="4603146"/>
                <a:ext cx="1065145" cy="4687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035865AE-BBA8-4703-80EB-5E0315D0AD7F}"/>
                  </a:ext>
                </a:extLst>
              </p:cNvPr>
              <p:cNvSpPr/>
              <p:nvPr/>
            </p:nvSpPr>
            <p:spPr>
              <a:xfrm>
                <a:off x="304246" y="6151274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035865AE-BBA8-4703-80EB-5E0315D0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6" y="6151274"/>
                <a:ext cx="1048485" cy="4687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1DD5A074-95F3-4AEA-BD52-E040F89E5C4E}"/>
                  </a:ext>
                </a:extLst>
              </p:cNvPr>
              <p:cNvSpPr/>
              <p:nvPr/>
            </p:nvSpPr>
            <p:spPr>
              <a:xfrm>
                <a:off x="5699462" y="32808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𝒌𝒓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1DD5A074-95F3-4AEA-BD52-E040F89E5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2" y="328083"/>
                <a:ext cx="1075765" cy="4687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A986DDC8-2133-44F1-BE31-BE73C428938B}"/>
                  </a:ext>
                </a:extLst>
              </p:cNvPr>
              <p:cNvSpPr/>
              <p:nvPr/>
            </p:nvSpPr>
            <p:spPr>
              <a:xfrm>
                <a:off x="5707949" y="917999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𝒌𝒄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A986DDC8-2133-44F1-BE31-BE73C428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49" y="917999"/>
                <a:ext cx="1075765" cy="4687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571281E5-3600-4921-9EC0-78F028DF8B77}"/>
                  </a:ext>
                </a:extLst>
              </p:cNvPr>
              <p:cNvSpPr/>
              <p:nvPr/>
            </p:nvSpPr>
            <p:spPr>
              <a:xfrm>
                <a:off x="8202240" y="182817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𝑋𝑂𝑇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571281E5-3600-4921-9EC0-78F028DF8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40" y="1828172"/>
                <a:ext cx="1075765" cy="4687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E7E14E24-9F71-4001-A064-5C01FB960137}"/>
                  </a:ext>
                </a:extLst>
              </p:cNvPr>
              <p:cNvSpPr/>
              <p:nvPr/>
            </p:nvSpPr>
            <p:spPr>
              <a:xfrm>
                <a:off x="8197020" y="1191991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𝑋𝐿𝑅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E7E14E24-9F71-4001-A064-5C01FB960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20" y="1191991"/>
                <a:ext cx="1075765" cy="4687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ED565C6-EF55-48CE-BA69-7605354D080F}"/>
              </a:ext>
            </a:extLst>
          </p:cNvPr>
          <p:cNvSpPr txBox="1"/>
          <p:nvPr/>
        </p:nvSpPr>
        <p:spPr>
          <a:xfrm>
            <a:off x="9547212" y="782700"/>
            <a:ext cx="9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(48)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(49)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(50)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C6D304F6-113F-43F5-99F9-C51DBAB64BAC}"/>
                  </a:ext>
                </a:extLst>
              </p:cNvPr>
              <p:cNvSpPr/>
              <p:nvPr/>
            </p:nvSpPr>
            <p:spPr>
              <a:xfrm>
                <a:off x="8202240" y="2473161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C6D304F6-113F-43F5-99F9-C51DBAB6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40" y="2473161"/>
                <a:ext cx="1075765" cy="4687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CC927F5-2AE5-4949-9526-2135151CCF00}"/>
                  </a:ext>
                </a:extLst>
              </p:cNvPr>
              <p:cNvSpPr/>
              <p:nvPr/>
            </p:nvSpPr>
            <p:spPr>
              <a:xfrm>
                <a:off x="10400714" y="245843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𝑂𝑇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CC927F5-2AE5-4949-9526-2135151C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4" y="2458434"/>
                <a:ext cx="1075765" cy="46872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6C9C55C-9361-4C7F-890C-0E6DAC758AE2}"/>
              </a:ext>
            </a:extLst>
          </p:cNvPr>
          <p:cNvSpPr txBox="1"/>
          <p:nvPr/>
        </p:nvSpPr>
        <p:spPr>
          <a:xfrm>
            <a:off x="10400713" y="1949449"/>
            <a:ext cx="107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(53)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FCE6F91A-1810-47EE-8E68-27A6FF3B13FB}"/>
                  </a:ext>
                </a:extLst>
              </p:cNvPr>
              <p:cNvSpPr/>
              <p:nvPr/>
            </p:nvSpPr>
            <p:spPr>
              <a:xfrm>
                <a:off x="10400713" y="366263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FCE6F91A-1810-47EE-8E68-27A6FF3B1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3" y="3662632"/>
                <a:ext cx="1075765" cy="4687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70CEAF38-7A6E-4E90-8A7A-D9F00AFD596D}"/>
                  </a:ext>
                </a:extLst>
              </p:cNvPr>
              <p:cNvSpPr/>
              <p:nvPr/>
            </p:nvSpPr>
            <p:spPr>
              <a:xfrm>
                <a:off x="10400714" y="305820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70CEAF38-7A6E-4E90-8A7A-D9F00AFD5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4" y="3058205"/>
                <a:ext cx="1075765" cy="46872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82C360E-6533-4B52-BA5C-91339A269182}"/>
              </a:ext>
            </a:extLst>
          </p:cNvPr>
          <p:cNvSpPr/>
          <p:nvPr/>
        </p:nvSpPr>
        <p:spPr>
          <a:xfrm>
            <a:off x="10220110" y="2297563"/>
            <a:ext cx="1433162" cy="25508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EEDDE203-8556-41F1-931D-CF210353D1A7}"/>
                  </a:ext>
                </a:extLst>
              </p:cNvPr>
              <p:cNvSpPr/>
              <p:nvPr/>
            </p:nvSpPr>
            <p:spPr>
              <a:xfrm>
                <a:off x="10400713" y="426793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EEDDE203-8556-41F1-931D-CF210353D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3" y="4267930"/>
                <a:ext cx="1075765" cy="46872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40993F43-D6E2-4817-A401-78A53562222A}"/>
                  </a:ext>
                </a:extLst>
              </p:cNvPr>
              <p:cNvSpPr/>
              <p:nvPr/>
            </p:nvSpPr>
            <p:spPr>
              <a:xfrm>
                <a:off x="6367510" y="313790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𝑊𝑆𝐶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40993F43-D6E2-4817-A401-78A535622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10" y="3137907"/>
                <a:ext cx="1075765" cy="4687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EEA6D9EA-9A4F-46AD-A60D-E010D23F2286}"/>
              </a:ext>
            </a:extLst>
          </p:cNvPr>
          <p:cNvSpPr/>
          <p:nvPr/>
        </p:nvSpPr>
        <p:spPr>
          <a:xfrm>
            <a:off x="8017192" y="1028107"/>
            <a:ext cx="1433162" cy="20818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テキスト ボックス 472">
            <a:extLst>
              <a:ext uri="{FF2B5EF4-FFF2-40B4-BE49-F238E27FC236}">
                <a16:creationId xmlns:a16="http://schemas.microsoft.com/office/drawing/2014/main" id="{32C78D47-0B99-4884-8E9D-5F0A59EA1C58}"/>
              </a:ext>
            </a:extLst>
          </p:cNvPr>
          <p:cNvSpPr txBox="1"/>
          <p:nvPr/>
        </p:nvSpPr>
        <p:spPr>
          <a:xfrm>
            <a:off x="8955335" y="585888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(38)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9)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683BE089-8C0D-4CA0-B41D-10F61149048C}"/>
              </a:ext>
            </a:extLst>
          </p:cNvPr>
          <p:cNvSpPr/>
          <p:nvPr/>
        </p:nvSpPr>
        <p:spPr>
          <a:xfrm>
            <a:off x="8017192" y="4468066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A1E39AE8-312F-4866-B98E-D24E70E93CE4}"/>
              </a:ext>
            </a:extLst>
          </p:cNvPr>
          <p:cNvCxnSpPr>
            <a:cxnSpLocks/>
            <a:stCxn id="84" idx="3"/>
            <a:endCxn id="414" idx="1"/>
          </p:cNvCxnSpPr>
          <p:nvPr/>
        </p:nvCxnSpPr>
        <p:spPr>
          <a:xfrm>
            <a:off x="6915914" y="842287"/>
            <a:ext cx="1101278" cy="12267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17DCF565-E117-4145-BC51-84D75A9A9083}"/>
              </a:ext>
            </a:extLst>
          </p:cNvPr>
          <p:cNvCxnSpPr>
            <a:cxnSpLocks/>
            <a:stCxn id="481" idx="3"/>
            <a:endCxn id="62" idx="1"/>
          </p:cNvCxnSpPr>
          <p:nvPr/>
        </p:nvCxnSpPr>
        <p:spPr>
          <a:xfrm flipV="1">
            <a:off x="9357356" y="3572990"/>
            <a:ext cx="862754" cy="1573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8D27154A-2E4D-4BEA-AFB7-EE920BA29C40}"/>
              </a:ext>
            </a:extLst>
          </p:cNvPr>
          <p:cNvCxnSpPr>
            <a:cxnSpLocks/>
            <a:stCxn id="414" idx="3"/>
            <a:endCxn id="62" idx="1"/>
          </p:cNvCxnSpPr>
          <p:nvPr/>
        </p:nvCxnSpPr>
        <p:spPr>
          <a:xfrm>
            <a:off x="9450354" y="2069042"/>
            <a:ext cx="769756" cy="15039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C4B55622-998E-48C5-83FA-D090AC726307}"/>
                  </a:ext>
                </a:extLst>
              </p:cNvPr>
              <p:cNvSpPr/>
              <p:nvPr/>
            </p:nvSpPr>
            <p:spPr>
              <a:xfrm>
                <a:off x="4410318" y="410481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𝐶𝑅𝑋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C4B55622-998E-48C5-83FA-D090AC726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18" y="4104817"/>
                <a:ext cx="1075765" cy="4687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3E59D499-AEE4-46DA-819F-03933CEA33EE}"/>
              </a:ext>
            </a:extLst>
          </p:cNvPr>
          <p:cNvCxnSpPr>
            <a:cxnSpLocks/>
            <a:stCxn id="534" idx="3"/>
            <a:endCxn id="554" idx="1"/>
          </p:cNvCxnSpPr>
          <p:nvPr/>
        </p:nvCxnSpPr>
        <p:spPr>
          <a:xfrm flipV="1">
            <a:off x="5486083" y="3094374"/>
            <a:ext cx="734047" cy="1244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F6055293-5A26-4B56-8808-15DB7A002CCF}"/>
              </a:ext>
            </a:extLst>
          </p:cNvPr>
          <p:cNvCxnSpPr>
            <a:cxnSpLocks/>
            <a:stCxn id="554" idx="3"/>
            <a:endCxn id="414" idx="1"/>
          </p:cNvCxnSpPr>
          <p:nvPr/>
        </p:nvCxnSpPr>
        <p:spPr>
          <a:xfrm flipV="1">
            <a:off x="7560294" y="2069042"/>
            <a:ext cx="456898" cy="1025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4" name="正方形/長方形 553">
            <a:extLst>
              <a:ext uri="{FF2B5EF4-FFF2-40B4-BE49-F238E27FC236}">
                <a16:creationId xmlns:a16="http://schemas.microsoft.com/office/drawing/2014/main" id="{98B2D6AD-0C8F-4703-B84A-72C57F626812}"/>
              </a:ext>
            </a:extLst>
          </p:cNvPr>
          <p:cNvSpPr/>
          <p:nvPr/>
        </p:nvSpPr>
        <p:spPr>
          <a:xfrm>
            <a:off x="6220130" y="2416308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4A626B31-C33B-4A99-AADA-536FA036AFBB}"/>
              </a:ext>
            </a:extLst>
          </p:cNvPr>
          <p:cNvCxnSpPr>
            <a:cxnSpLocks/>
            <a:stCxn id="481" idx="1"/>
            <a:endCxn id="554" idx="3"/>
          </p:cNvCxnSpPr>
          <p:nvPr/>
        </p:nvCxnSpPr>
        <p:spPr>
          <a:xfrm flipH="1" flipV="1">
            <a:off x="7560294" y="3094374"/>
            <a:ext cx="456898" cy="2051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249E81EE-E247-4AC2-BCDE-664A6AE148AE}"/>
              </a:ext>
            </a:extLst>
          </p:cNvPr>
          <p:cNvCxnSpPr>
            <a:cxnSpLocks/>
            <a:stCxn id="45" idx="3"/>
            <a:endCxn id="554" idx="1"/>
          </p:cNvCxnSpPr>
          <p:nvPr/>
        </p:nvCxnSpPr>
        <p:spPr>
          <a:xfrm>
            <a:off x="5917912" y="2674268"/>
            <a:ext cx="302218" cy="4201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BDD61F36-4E07-49C1-888C-4AA639B82EE0}"/>
              </a:ext>
            </a:extLst>
          </p:cNvPr>
          <p:cNvCxnSpPr>
            <a:cxnSpLocks/>
            <a:stCxn id="534" idx="3"/>
            <a:endCxn id="481" idx="1"/>
          </p:cNvCxnSpPr>
          <p:nvPr/>
        </p:nvCxnSpPr>
        <p:spPr>
          <a:xfrm>
            <a:off x="5486083" y="4339180"/>
            <a:ext cx="2531109" cy="806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テキスト ボックス 574">
            <a:extLst>
              <a:ext uri="{FF2B5EF4-FFF2-40B4-BE49-F238E27FC236}">
                <a16:creationId xmlns:a16="http://schemas.microsoft.com/office/drawing/2014/main" id="{4092A696-A47F-4856-9685-5A7F23FC15DA}"/>
              </a:ext>
            </a:extLst>
          </p:cNvPr>
          <p:cNvSpPr txBox="1"/>
          <p:nvPr/>
        </p:nvSpPr>
        <p:spPr>
          <a:xfrm>
            <a:off x="4532714" y="37615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(20)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45A1B559-0725-4872-B401-2F61F26CA574}"/>
              </a:ext>
            </a:extLst>
          </p:cNvPr>
          <p:cNvCxnSpPr>
            <a:cxnSpLocks/>
            <a:stCxn id="64" idx="3"/>
            <a:endCxn id="481" idx="1"/>
          </p:cNvCxnSpPr>
          <p:nvPr/>
        </p:nvCxnSpPr>
        <p:spPr>
          <a:xfrm flipV="1">
            <a:off x="7710214" y="5146132"/>
            <a:ext cx="306978" cy="12395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13B895E1-9D82-4621-A504-3A7EF002EF51}"/>
              </a:ext>
            </a:extLst>
          </p:cNvPr>
          <p:cNvCxnSpPr>
            <a:cxnSpLocks/>
            <a:stCxn id="5" idx="3"/>
            <a:endCxn id="481" idx="1"/>
          </p:cNvCxnSpPr>
          <p:nvPr/>
        </p:nvCxnSpPr>
        <p:spPr>
          <a:xfrm>
            <a:off x="1355202" y="5114455"/>
            <a:ext cx="6661990" cy="31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DFF9FE72-9458-4ABE-AD2B-CFB229346CEB}"/>
              </a:ext>
            </a:extLst>
          </p:cNvPr>
          <p:cNvCxnSpPr>
            <a:cxnSpLocks/>
            <a:stCxn id="88" idx="3"/>
            <a:endCxn id="481" idx="1"/>
          </p:cNvCxnSpPr>
          <p:nvPr/>
        </p:nvCxnSpPr>
        <p:spPr>
          <a:xfrm flipV="1">
            <a:off x="1352731" y="5146132"/>
            <a:ext cx="6664461" cy="12395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D57F1379-0110-4D3B-94B5-C0925D4788C7}"/>
              </a:ext>
            </a:extLst>
          </p:cNvPr>
          <p:cNvCxnSpPr>
            <a:cxnSpLocks/>
            <a:stCxn id="63" idx="3"/>
            <a:endCxn id="481" idx="1"/>
          </p:cNvCxnSpPr>
          <p:nvPr/>
        </p:nvCxnSpPr>
        <p:spPr>
          <a:xfrm flipV="1">
            <a:off x="6455794" y="5146132"/>
            <a:ext cx="1561398" cy="12395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897D0961-2F4F-4949-B3A3-82F7060C97EE}"/>
              </a:ext>
            </a:extLst>
          </p:cNvPr>
          <p:cNvCxnSpPr>
            <a:cxnSpLocks/>
            <a:stCxn id="45" idx="1"/>
            <a:endCxn id="15" idx="3"/>
          </p:cNvCxnSpPr>
          <p:nvPr/>
        </p:nvCxnSpPr>
        <p:spPr>
          <a:xfrm flipH="1" flipV="1">
            <a:off x="4482957" y="2238798"/>
            <a:ext cx="359190" cy="4354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BAE26EC2-B445-4BCD-9A12-7DDF9F7E9462}"/>
              </a:ext>
            </a:extLst>
          </p:cNvPr>
          <p:cNvCxnSpPr>
            <a:cxnSpLocks/>
            <a:stCxn id="45" idx="1"/>
            <a:endCxn id="32" idx="3"/>
          </p:cNvCxnSpPr>
          <p:nvPr/>
        </p:nvCxnSpPr>
        <p:spPr>
          <a:xfrm flipH="1">
            <a:off x="4457433" y="2674268"/>
            <a:ext cx="384714" cy="632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092CBEF6-B094-49AD-8A8C-64167E99582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 flipV="1">
            <a:off x="1352732" y="2223277"/>
            <a:ext cx="2054460" cy="15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9D9FB57C-8BAA-47A0-B1ED-3267FE8FB30E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1352731" y="2238798"/>
            <a:ext cx="2054461" cy="7394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2EE6143D-F379-4AD8-80B0-4B6E884E436E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352731" y="3306856"/>
            <a:ext cx="2028937" cy="4888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C3BD807-A38E-47B9-ADBB-C69A57264DF9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flipH="1">
            <a:off x="3186552" y="3306856"/>
            <a:ext cx="195116" cy="6725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FA75AE7A-0F78-4792-8863-BEC3C4AB017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355202" y="3979357"/>
            <a:ext cx="755585" cy="1135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82EA462-AF88-961B-DEBF-8E8B00410523}"/>
                  </a:ext>
                </a:extLst>
              </p:cNvPr>
              <p:cNvSpPr/>
              <p:nvPr/>
            </p:nvSpPr>
            <p:spPr>
              <a:xfrm>
                <a:off x="274522" y="40410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82EA462-AF88-961B-DEBF-8E8B00410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2" y="404105"/>
                <a:ext cx="1075765" cy="46872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8DF84FF8-C677-DDBE-8960-32EFA1FDD306}"/>
                  </a:ext>
                </a:extLst>
              </p:cNvPr>
              <p:cNvSpPr/>
              <p:nvPr/>
            </p:nvSpPr>
            <p:spPr>
              <a:xfrm>
                <a:off x="274523" y="113223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𝑀𝑅𝑇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h𝑢𝑚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8DF84FF8-C677-DDBE-8960-32EFA1FDD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3" y="1132233"/>
                <a:ext cx="1075765" cy="468726"/>
              </a:xfrm>
              <a:prstGeom prst="rect">
                <a:avLst/>
              </a:prstGeom>
              <a:blipFill>
                <a:blip r:embed="rId28"/>
                <a:stretch>
                  <a:fillRect l="-2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99066-EE86-69C3-3AFF-40DCC0753939}"/>
              </a:ext>
            </a:extLst>
          </p:cNvPr>
          <p:cNvCxnSpPr>
            <a:cxnSpLocks/>
            <a:stCxn id="84" idx="1"/>
            <a:endCxn id="60" idx="3"/>
          </p:cNvCxnSpPr>
          <p:nvPr/>
        </p:nvCxnSpPr>
        <p:spPr>
          <a:xfrm flipH="1" flipV="1">
            <a:off x="1350287" y="638468"/>
            <a:ext cx="4225463" cy="2038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C3B818A-C184-DA2B-0653-24D00C032786}"/>
              </a:ext>
            </a:extLst>
          </p:cNvPr>
          <p:cNvSpPr/>
          <p:nvPr/>
        </p:nvSpPr>
        <p:spPr>
          <a:xfrm>
            <a:off x="5575750" y="164221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4D62632-38C0-E0F5-EF2C-A45EE71FB422}"/>
              </a:ext>
            </a:extLst>
          </p:cNvPr>
          <p:cNvCxnSpPr>
            <a:cxnSpLocks/>
            <a:stCxn id="84" idx="1"/>
            <a:endCxn id="61" idx="3"/>
          </p:cNvCxnSpPr>
          <p:nvPr/>
        </p:nvCxnSpPr>
        <p:spPr>
          <a:xfrm flipH="1">
            <a:off x="1350288" y="842287"/>
            <a:ext cx="4225462" cy="5243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CA97B25-BAC6-5638-7E85-4955B0BD935D}"/>
              </a:ext>
            </a:extLst>
          </p:cNvPr>
          <p:cNvCxnSpPr>
            <a:cxnSpLocks/>
            <a:stCxn id="60" idx="3"/>
            <a:endCxn id="6" idx="1"/>
          </p:cNvCxnSpPr>
          <p:nvPr/>
        </p:nvCxnSpPr>
        <p:spPr>
          <a:xfrm>
            <a:off x="1350287" y="638468"/>
            <a:ext cx="760500" cy="33408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/>
              <p:nvPr/>
            </p:nvSpPr>
            <p:spPr>
              <a:xfrm>
                <a:off x="897912" y="2926179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𝐶𝑉𝐿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2" y="2926179"/>
                <a:ext cx="1075765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5A60BF-F2CD-46EB-B541-1A770C41CF83}"/>
              </a:ext>
            </a:extLst>
          </p:cNvPr>
          <p:cNvSpPr txBox="1"/>
          <p:nvPr/>
        </p:nvSpPr>
        <p:spPr>
          <a:xfrm>
            <a:off x="877336" y="25736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9D9930B4-4F80-40FC-AA67-9C9A00F36E3D}"/>
                  </a:ext>
                </a:extLst>
              </p:cNvPr>
              <p:cNvSpPr/>
              <p:nvPr/>
            </p:nvSpPr>
            <p:spPr>
              <a:xfrm>
                <a:off x="5507444" y="367952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𝑒𝑖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9D9930B4-4F80-40FC-AA67-9C9A00F36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44" y="3679526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B1F8A5B-8EF0-4F4F-861F-793784469A51}"/>
                  </a:ext>
                </a:extLst>
              </p:cNvPr>
              <p:cNvSpPr/>
              <p:nvPr/>
            </p:nvSpPr>
            <p:spPr>
              <a:xfrm>
                <a:off x="3362189" y="215385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B1F8A5B-8EF0-4F4F-861F-79378446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89" y="2153852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F4B79D4D-DD57-424A-BC62-AD896DB0D5F9}"/>
                  </a:ext>
                </a:extLst>
              </p:cNvPr>
              <p:cNvSpPr/>
              <p:nvPr/>
            </p:nvSpPr>
            <p:spPr>
              <a:xfrm>
                <a:off x="7380819" y="269181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F4B79D4D-DD57-424A-BC62-AD896DB0D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19" y="2691816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F3A10042-0BC1-4A0A-B7E3-BE9C430563E1}"/>
              </a:ext>
            </a:extLst>
          </p:cNvPr>
          <p:cNvSpPr txBox="1"/>
          <p:nvPr/>
        </p:nvSpPr>
        <p:spPr>
          <a:xfrm>
            <a:off x="7380819" y="231959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615145B-8729-4445-9325-D3C64947C14D}"/>
                  </a:ext>
                </a:extLst>
              </p:cNvPr>
              <p:cNvSpPr/>
              <p:nvPr/>
            </p:nvSpPr>
            <p:spPr>
              <a:xfrm>
                <a:off x="1715895" y="6169384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615145B-8729-4445-9325-D3C64947C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95" y="6169384"/>
                <a:ext cx="104848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D5B510-4821-466C-BA43-A348BD1D41F8}"/>
                  </a:ext>
                </a:extLst>
              </p:cNvPr>
              <p:cNvSpPr/>
              <p:nvPr/>
            </p:nvSpPr>
            <p:spPr>
              <a:xfrm>
                <a:off x="5515832" y="4955706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D5B510-4821-466C-BA43-A348BD1D4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32" y="4955706"/>
                <a:ext cx="104848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C1833AC-E369-45ED-ABAC-56ED5A0BD16A}"/>
                  </a:ext>
                </a:extLst>
              </p:cNvPr>
              <p:cNvSpPr/>
              <p:nvPr/>
            </p:nvSpPr>
            <p:spPr>
              <a:xfrm>
                <a:off x="913093" y="97826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𝑊𝑆𝑉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C1833AC-E369-45ED-ABAC-56ED5A0B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3" y="978263"/>
                <a:ext cx="1075765" cy="46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970B8B0-58B6-472C-9EF4-B0F39102412F}"/>
                  </a:ext>
                </a:extLst>
              </p:cNvPr>
              <p:cNvSpPr/>
              <p:nvPr/>
            </p:nvSpPr>
            <p:spPr>
              <a:xfrm>
                <a:off x="913093" y="160661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𝑊𝑆𝐶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970B8B0-58B6-472C-9EF4-B0F391024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3" y="1606610"/>
                <a:ext cx="1075765" cy="468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320374D-9BAC-45B1-8BE7-647011687D2D}"/>
              </a:ext>
            </a:extLst>
          </p:cNvPr>
          <p:cNvSpPr/>
          <p:nvPr/>
        </p:nvSpPr>
        <p:spPr>
          <a:xfrm>
            <a:off x="765713" y="885011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7E4690-38DA-4427-AB26-1B377459B99A}"/>
              </a:ext>
            </a:extLst>
          </p:cNvPr>
          <p:cNvSpPr txBox="1"/>
          <p:nvPr/>
        </p:nvSpPr>
        <p:spPr>
          <a:xfrm>
            <a:off x="877335" y="28252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(26)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E542508-9BDB-48CA-9C69-91FC831A5F7C}"/>
              </a:ext>
            </a:extLst>
          </p:cNvPr>
          <p:cNvCxnSpPr>
            <a:cxnSpLocks/>
            <a:stCxn id="45" idx="3"/>
            <a:endCxn id="209" idx="1"/>
          </p:cNvCxnSpPr>
          <p:nvPr/>
        </p:nvCxnSpPr>
        <p:spPr>
          <a:xfrm flipV="1">
            <a:off x="1973677" y="2388215"/>
            <a:ext cx="1388512" cy="772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5E07D9E-A3C8-45C5-87E9-A34EE7801D46}"/>
              </a:ext>
            </a:extLst>
          </p:cNvPr>
          <p:cNvCxnSpPr>
            <a:cxnSpLocks/>
            <a:stCxn id="60" idx="3"/>
            <a:endCxn id="209" idx="1"/>
          </p:cNvCxnSpPr>
          <p:nvPr/>
        </p:nvCxnSpPr>
        <p:spPr>
          <a:xfrm>
            <a:off x="2105877" y="1563077"/>
            <a:ext cx="1256312" cy="8251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5EC7932-3133-4655-8A6A-19CE4049C01A}"/>
              </a:ext>
            </a:extLst>
          </p:cNvPr>
          <p:cNvCxnSpPr>
            <a:cxnSpLocks/>
            <a:stCxn id="116" idx="3"/>
            <a:endCxn id="209" idx="1"/>
          </p:cNvCxnSpPr>
          <p:nvPr/>
        </p:nvCxnSpPr>
        <p:spPr>
          <a:xfrm flipV="1">
            <a:off x="2096627" y="2388215"/>
            <a:ext cx="1265562" cy="2654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2597B0D-EFD2-4AD2-9B95-73644EB3EAEA}"/>
              </a:ext>
            </a:extLst>
          </p:cNvPr>
          <p:cNvSpPr txBox="1"/>
          <p:nvPr/>
        </p:nvSpPr>
        <p:spPr>
          <a:xfrm>
            <a:off x="3299333" y="18275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(24)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99F75BD-16B5-4928-84AE-6D33160A1AD3}"/>
              </a:ext>
            </a:extLst>
          </p:cNvPr>
          <p:cNvCxnSpPr>
            <a:cxnSpLocks/>
            <a:stCxn id="116" idx="3"/>
            <a:endCxn id="167" idx="1"/>
          </p:cNvCxnSpPr>
          <p:nvPr/>
        </p:nvCxnSpPr>
        <p:spPr>
          <a:xfrm flipV="1">
            <a:off x="2096627" y="3913889"/>
            <a:ext cx="3410817" cy="112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16D108B-5234-4BF2-B140-F224F5788EFA}"/>
              </a:ext>
            </a:extLst>
          </p:cNvPr>
          <p:cNvSpPr txBox="1"/>
          <p:nvPr/>
        </p:nvSpPr>
        <p:spPr>
          <a:xfrm>
            <a:off x="835814" y="3702295"/>
            <a:ext cx="107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(5.8)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(6.2)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8232C95-68A4-49E0-9509-830CA8521A66}"/>
                  </a:ext>
                </a:extLst>
              </p:cNvPr>
              <p:cNvSpPr/>
              <p:nvPr/>
            </p:nvSpPr>
            <p:spPr>
              <a:xfrm>
                <a:off x="844068" y="448956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8232C95-68A4-49E0-9509-830CA8521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8" y="4489565"/>
                <a:ext cx="1075765" cy="4687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2B1C42C-1970-4BBF-92A1-C21A3D5232B2}"/>
              </a:ext>
            </a:extLst>
          </p:cNvPr>
          <p:cNvSpPr/>
          <p:nvPr/>
        </p:nvSpPr>
        <p:spPr>
          <a:xfrm>
            <a:off x="663465" y="4328694"/>
            <a:ext cx="1433162" cy="14283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50A87A8-4A8C-494B-A2DA-84F491048E3C}"/>
                  </a:ext>
                </a:extLst>
              </p:cNvPr>
              <p:cNvSpPr/>
              <p:nvPr/>
            </p:nvSpPr>
            <p:spPr>
              <a:xfrm>
                <a:off x="844068" y="509486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50A87A8-4A8C-494B-A2DA-84F491048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8" y="5094863"/>
                <a:ext cx="1075765" cy="4687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C91B509-CEC5-4ECE-8DE8-DEECF16F2747}"/>
              </a:ext>
            </a:extLst>
          </p:cNvPr>
          <p:cNvCxnSpPr>
            <a:cxnSpLocks/>
            <a:stCxn id="116" idx="3"/>
            <a:endCxn id="47" idx="1"/>
          </p:cNvCxnSpPr>
          <p:nvPr/>
        </p:nvCxnSpPr>
        <p:spPr>
          <a:xfrm>
            <a:off x="2096627" y="5042856"/>
            <a:ext cx="3419205" cy="1472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0AC8739-07DA-4923-B525-392B6DFB14F9}"/>
              </a:ext>
            </a:extLst>
          </p:cNvPr>
          <p:cNvSpPr txBox="1"/>
          <p:nvPr/>
        </p:nvSpPr>
        <p:spPr>
          <a:xfrm>
            <a:off x="5526510" y="33397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928CF2CE-9077-4C92-9ED2-A4F47894698F}"/>
              </a:ext>
            </a:extLst>
          </p:cNvPr>
          <p:cNvCxnSpPr>
            <a:cxnSpLocks/>
            <a:stCxn id="209" idx="3"/>
            <a:endCxn id="167" idx="1"/>
          </p:cNvCxnSpPr>
          <p:nvPr/>
        </p:nvCxnSpPr>
        <p:spPr>
          <a:xfrm>
            <a:off x="4437954" y="2388215"/>
            <a:ext cx="1069490" cy="1525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3D69008C-D859-4932-A02D-475FAC7AE55F}"/>
              </a:ext>
            </a:extLst>
          </p:cNvPr>
          <p:cNvSpPr txBox="1"/>
          <p:nvPr/>
        </p:nvSpPr>
        <p:spPr>
          <a:xfrm>
            <a:off x="5505329" y="459233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(4.5)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1920353D-D19D-47F1-B721-B4EA234A407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2764380" y="5190069"/>
            <a:ext cx="2751452" cy="1213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1F7DDE6-D4C7-4E8E-8D16-CD6881E5D3F5}"/>
              </a:ext>
            </a:extLst>
          </p:cNvPr>
          <p:cNvCxnSpPr>
            <a:cxnSpLocks/>
            <a:stCxn id="167" idx="3"/>
            <a:endCxn id="232" idx="1"/>
          </p:cNvCxnSpPr>
          <p:nvPr/>
        </p:nvCxnSpPr>
        <p:spPr>
          <a:xfrm flipV="1">
            <a:off x="6583209" y="2926179"/>
            <a:ext cx="797610" cy="9877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FA1EFEF1-5DF3-433B-8786-DF24C632B922}"/>
              </a:ext>
            </a:extLst>
          </p:cNvPr>
          <p:cNvCxnSpPr>
            <a:cxnSpLocks/>
            <a:stCxn id="209" idx="3"/>
            <a:endCxn id="232" idx="1"/>
          </p:cNvCxnSpPr>
          <p:nvPr/>
        </p:nvCxnSpPr>
        <p:spPr>
          <a:xfrm>
            <a:off x="4437954" y="2388215"/>
            <a:ext cx="2942865" cy="5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2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155</Words>
  <Application>Microsoft Office PowerPoint</Application>
  <PresentationFormat>ワイド画面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明朝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Hisashi MIURA</dc:creator>
  <cp:lastModifiedBy>MIURA Hisashi</cp:lastModifiedBy>
  <cp:revision>27</cp:revision>
  <dcterms:created xsi:type="dcterms:W3CDTF">2020-01-12T15:40:27Z</dcterms:created>
  <dcterms:modified xsi:type="dcterms:W3CDTF">2022-06-20T12:38:56Z</dcterms:modified>
</cp:coreProperties>
</file>