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56" y="-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E60EE-FA44-4523-8493-FCBF2A30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0A6A37-1852-55B2-1A09-ED108E22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CF9D6-6A81-1AAB-15F5-94B9374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DB3662-BEFB-1F5A-C4E4-6552A223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BEC9E-47E6-E4E4-7CD8-7CEF62F7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E876-0329-CDB0-07A7-2219CB45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33A579-69DE-8758-EE26-74B52E040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DD711-FBFB-3038-D46F-6D39FC09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40BEB-EE9C-6889-793A-EDA639D4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6C6C5-AFC2-A6F3-DA9C-E9C20479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18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DAB1F9-341D-E389-91A9-061B63091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602277-584F-3BB5-B325-27589A10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3A640-833D-9EAD-1400-B06209F6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717E69-AD3E-6BDA-1E4E-55281434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7DEBE-8B41-5206-AA26-E4EE3330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313F7-15BA-6D68-2952-B3FCCEB1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CD9421-4508-A660-393C-6377BD6C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81141-75A2-C6FB-3ED1-336AC80A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42086-0783-6B46-7348-2ECF85AF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CD466B-3D50-A8B4-8659-C41EC23E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57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A45F8-AA65-257E-4A1C-41307789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5F3C8-830C-0D2D-0367-C6C585EE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C3017-2802-0440-0A87-58BBF9A3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F974A-45C1-7BAE-BE28-A22DAE21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5AAA2-2697-7272-FA72-E95E145B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7863C-A19F-2ED4-819B-A93DC27F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368CF5-6FCA-B553-F505-1AA196675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A07F3E-2BCD-7378-6C52-C86A3A7BB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A45E41-3760-7B9F-4AC8-BA8821E2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5BAC87-48CB-7B26-5FD0-114F47A4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3136E6-CA75-ECAF-3B35-B97BBBBA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39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AF761-8383-F0F3-F39A-F40BC92E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C4E0C-FD0D-5C3A-6230-0768A35E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41394A-D0A5-9ECA-C670-9002E167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861E9F-20DD-4F7C-DD33-2DA453113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EE25B7-9E4E-890D-6307-3B18EC224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F3C0AA-2324-74ED-3247-D768AD68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77E06D-49AC-2454-33BE-CC9BB439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618CD6-161E-D555-9610-7363771D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58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1E64E-F619-B1ED-C3E9-83A6C042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160295-6365-2815-4825-2CDF9D15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8F91C4-8E3B-BCFF-F547-5029A5F4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2416C0-31DC-ED31-C5B5-A01C2E21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28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B94248-9B82-A7DA-3E4D-6A2DC19B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A238E7-ED4E-FD7F-30FE-1A559CE4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8BDC2E-767C-341A-1364-4986B1CA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995FB-7D47-6462-924F-5372A799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A1B1F6-88F9-755C-B501-C5ECDD67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0CF1B8-A4C8-D0D4-3F0E-6CC6DABE2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9F62AC-A2C9-B735-D399-728ABFEA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79049-B688-ED62-00B5-7D7D53A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3B295-DC0B-FD62-6851-B8B82181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B387C-6C39-F9BA-2CD7-FD7E0695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4491B8-0531-524B-29F8-26E61D76E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7D41E-8739-DD4F-40D6-54210FB6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C3532-AF56-59F7-2AD2-112A0BDC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C63A5-DCFA-9143-73B1-7EA41AD3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C6516F-90FB-0DC7-6CF2-48997509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6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F39C46-984B-4FBC-2F03-656CB634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F1B582-9870-8162-CB81-E481B4CA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44718-EC8C-B112-92CE-E5F478651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C0A6-1A0B-4BCC-85D9-DA579936C3AD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CF57B-663E-02B1-AD5B-2674F9706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BD5A9-FEF4-AA73-6416-762F6D900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4A41-E457-4112-A36B-B12190AD9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2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9308B2B-6302-F12C-A413-647BD85A9B01}"/>
              </a:ext>
            </a:extLst>
          </p:cNvPr>
          <p:cNvGrpSpPr/>
          <p:nvPr/>
        </p:nvGrpSpPr>
        <p:grpSpPr>
          <a:xfrm>
            <a:off x="5264944" y="2392363"/>
            <a:ext cx="1626394" cy="2133600"/>
            <a:chOff x="5264944" y="2392363"/>
            <a:chExt cx="1626394" cy="213360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5AE66F42-DCB1-4320-8CC6-123B273C3080}"/>
                </a:ext>
              </a:extLst>
            </p:cNvPr>
            <p:cNvCxnSpPr/>
            <p:nvPr/>
          </p:nvCxnSpPr>
          <p:spPr>
            <a:xfrm>
              <a:off x="5808345" y="2560638"/>
              <a:ext cx="830263" cy="0"/>
            </a:xfrm>
            <a:prstGeom prst="line">
              <a:avLst/>
            </a:prstGeom>
            <a:ln w="28575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2B725DA-E659-4B27-99E8-B5D13F4AC811}"/>
                </a:ext>
              </a:extLst>
            </p:cNvPr>
            <p:cNvSpPr/>
            <p:nvPr/>
          </p:nvSpPr>
          <p:spPr>
            <a:xfrm>
              <a:off x="5673725" y="2422525"/>
              <a:ext cx="120650" cy="6699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D8FFE24-064B-4161-B627-9DA532284F28}"/>
                </a:ext>
              </a:extLst>
            </p:cNvPr>
            <p:cNvCxnSpPr/>
            <p:nvPr/>
          </p:nvCxnSpPr>
          <p:spPr>
            <a:xfrm>
              <a:off x="5729288" y="3054350"/>
              <a:ext cx="0" cy="1416050"/>
            </a:xfrm>
            <a:prstGeom prst="line">
              <a:avLst/>
            </a:prstGeom>
            <a:ln w="28575"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EC0C92A-3699-4DD2-BDB6-1D9091E314D8}"/>
                </a:ext>
              </a:extLst>
            </p:cNvPr>
            <p:cNvCxnSpPr/>
            <p:nvPr/>
          </p:nvCxnSpPr>
          <p:spPr>
            <a:xfrm flipH="1">
              <a:off x="5429250" y="3059113"/>
              <a:ext cx="147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5B74977-AC0E-4501-BD7F-992A1738D292}"/>
                </a:ext>
              </a:extLst>
            </p:cNvPr>
            <p:cNvCxnSpPr/>
            <p:nvPr/>
          </p:nvCxnSpPr>
          <p:spPr>
            <a:xfrm flipH="1">
              <a:off x="5429250" y="2574925"/>
              <a:ext cx="147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90FA4E0-9F57-4997-8EBC-AF5F12A52181}"/>
                </a:ext>
              </a:extLst>
            </p:cNvPr>
            <p:cNvCxnSpPr/>
            <p:nvPr/>
          </p:nvCxnSpPr>
          <p:spPr>
            <a:xfrm flipH="1">
              <a:off x="5429250" y="4391025"/>
              <a:ext cx="147638" cy="0"/>
            </a:xfrm>
            <a:prstGeom prst="line">
              <a:avLst/>
            </a:prstGeom>
            <a:ln>
              <a:solidFill>
                <a:sysClr val="windowText" lastClr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4B1F5F2-DED7-4DCB-AA35-5EC526352B20}"/>
                </a:ext>
              </a:extLst>
            </p:cNvPr>
            <p:cNvCxnSpPr/>
            <p:nvPr/>
          </p:nvCxnSpPr>
          <p:spPr>
            <a:xfrm flipV="1">
              <a:off x="5494338" y="3059113"/>
              <a:ext cx="0" cy="1411287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C53B01C-32D5-4CAA-A86D-9B72318A4D57}"/>
                </a:ext>
              </a:extLst>
            </p:cNvPr>
            <p:cNvCxnSpPr/>
            <p:nvPr/>
          </p:nvCxnSpPr>
          <p:spPr>
            <a:xfrm flipV="1">
              <a:off x="5494338" y="2579688"/>
              <a:ext cx="0" cy="51435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64A063D-3596-4F1B-A94F-EFC0288A0AFA}"/>
                </a:ext>
              </a:extLst>
            </p:cNvPr>
            <p:cNvCxnSpPr/>
            <p:nvPr/>
          </p:nvCxnSpPr>
          <p:spPr>
            <a:xfrm>
              <a:off x="5808345" y="2797175"/>
              <a:ext cx="831850" cy="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6">
                  <a:extLst>
                    <a:ext uri="{FF2B5EF4-FFF2-40B4-BE49-F238E27FC236}">
                      <a16:creationId xmlns:a16="http://schemas.microsoft.com/office/drawing/2014/main" id="{A4CE8F25-E2BF-4908-9D5D-EA4A7B5A7788}"/>
                    </a:ext>
                  </a:extLst>
                </p:cNvPr>
                <p:cNvSpPr txBox="1"/>
                <p:nvPr/>
              </p:nvSpPr>
              <p:spPr>
                <a:xfrm rot="16200000">
                  <a:off x="5238750" y="3621088"/>
                  <a:ext cx="236538" cy="18415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16" name="テキスト ボックス 16">
                  <a:extLst>
                    <a:ext uri="{FF2B5EF4-FFF2-40B4-BE49-F238E27FC236}">
                      <a16:creationId xmlns:a16="http://schemas.microsoft.com/office/drawing/2014/main" id="{A4CE8F25-E2BF-4908-9D5D-EA4A7B5A7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38750" y="3621088"/>
                  <a:ext cx="236538" cy="184150"/>
                </a:xfrm>
                <a:prstGeom prst="rect">
                  <a:avLst/>
                </a:prstGeom>
                <a:blipFill>
                  <a:blip r:embed="rId2"/>
                  <a:stretch>
                    <a:fillRect t="-5128" r="-20000" b="-128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7">
                  <a:extLst>
                    <a:ext uri="{FF2B5EF4-FFF2-40B4-BE49-F238E27FC236}">
                      <a16:creationId xmlns:a16="http://schemas.microsoft.com/office/drawing/2014/main" id="{74993C8C-C954-4A7F-B8BE-5459CACC8CE1}"/>
                    </a:ext>
                  </a:extLst>
                </p:cNvPr>
                <p:cNvSpPr txBox="1"/>
                <p:nvPr/>
              </p:nvSpPr>
              <p:spPr>
                <a:xfrm rot="16200000">
                  <a:off x="5241925" y="2720975"/>
                  <a:ext cx="230188" cy="18256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17" name="テキスト ボックス 17">
                  <a:extLst>
                    <a:ext uri="{FF2B5EF4-FFF2-40B4-BE49-F238E27FC236}">
                      <a16:creationId xmlns:a16="http://schemas.microsoft.com/office/drawing/2014/main" id="{74993C8C-C954-4A7F-B8BE-5459CACC8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41925" y="2720975"/>
                  <a:ext cx="230188" cy="182563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8">
                  <a:extLst>
                    <a:ext uri="{FF2B5EF4-FFF2-40B4-BE49-F238E27FC236}">
                      <a16:creationId xmlns:a16="http://schemas.microsoft.com/office/drawing/2014/main" id="{91823218-E1EE-443F-B44E-4C3316FA40E2}"/>
                    </a:ext>
                  </a:extLst>
                </p:cNvPr>
                <p:cNvSpPr txBox="1"/>
                <p:nvPr/>
              </p:nvSpPr>
              <p:spPr>
                <a:xfrm>
                  <a:off x="6200775" y="2630488"/>
                  <a:ext cx="139700" cy="17145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11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100"/>
                </a:p>
              </p:txBody>
            </p:sp>
          </mc:Choice>
          <mc:Fallback>
            <p:sp>
              <p:nvSpPr>
                <p:cNvPr id="18" name="テキスト ボックス 18">
                  <a:extLst>
                    <a:ext uri="{FF2B5EF4-FFF2-40B4-BE49-F238E27FC236}">
                      <a16:creationId xmlns:a16="http://schemas.microsoft.com/office/drawing/2014/main" id="{91823218-E1EE-443F-B44E-4C3316FA4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775" y="2630488"/>
                  <a:ext cx="139700" cy="171450"/>
                </a:xfrm>
                <a:prstGeom prst="rect">
                  <a:avLst/>
                </a:prstGeom>
                <a:blipFill>
                  <a:blip r:embed="rId4"/>
                  <a:stretch>
                    <a:fillRect l="-21739" r="-4348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9">
              <a:extLst>
                <a:ext uri="{FF2B5EF4-FFF2-40B4-BE49-F238E27FC236}">
                  <a16:creationId xmlns:a16="http://schemas.microsoft.com/office/drawing/2014/main" id="{D3EF37BD-9A9D-43EA-AE03-2479EE50EB6D}"/>
                </a:ext>
              </a:extLst>
            </p:cNvPr>
            <p:cNvSpPr txBox="1"/>
            <p:nvPr/>
          </p:nvSpPr>
          <p:spPr>
            <a:xfrm>
              <a:off x="5472113" y="2392363"/>
              <a:ext cx="266700" cy="26511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100"/>
                <a:t>A</a:t>
              </a:r>
              <a:endParaRPr kumimoji="1" lang="ja-JP" altLang="en-US" sz="1100"/>
            </a:p>
          </p:txBody>
        </p:sp>
        <p:sp>
          <p:nvSpPr>
            <p:cNvPr id="20" name="テキスト ボックス 20">
              <a:extLst>
                <a:ext uri="{FF2B5EF4-FFF2-40B4-BE49-F238E27FC236}">
                  <a16:creationId xmlns:a16="http://schemas.microsoft.com/office/drawing/2014/main" id="{8D6C1484-6593-4760-B3FD-6C8D168470BF}"/>
                </a:ext>
              </a:extLst>
            </p:cNvPr>
            <p:cNvSpPr txBox="1"/>
            <p:nvPr/>
          </p:nvSpPr>
          <p:spPr>
            <a:xfrm>
              <a:off x="6624638" y="2392363"/>
              <a:ext cx="266700" cy="26511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100"/>
                <a:t>B</a:t>
              </a:r>
              <a:endParaRPr kumimoji="1" lang="ja-JP" altLang="en-US" sz="1100"/>
            </a:p>
          </p:txBody>
        </p:sp>
        <p:sp>
          <p:nvSpPr>
            <p:cNvPr id="21" name="テキスト ボックス 21">
              <a:extLst>
                <a:ext uri="{FF2B5EF4-FFF2-40B4-BE49-F238E27FC236}">
                  <a16:creationId xmlns:a16="http://schemas.microsoft.com/office/drawing/2014/main" id="{AAF4AFCA-438B-488D-B65F-425C4FDF0C51}"/>
                </a:ext>
              </a:extLst>
            </p:cNvPr>
            <p:cNvSpPr txBox="1"/>
            <p:nvPr/>
          </p:nvSpPr>
          <p:spPr>
            <a:xfrm>
              <a:off x="5716588" y="4260850"/>
              <a:ext cx="266700" cy="26511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100"/>
                <a:t>C</a:t>
              </a:r>
              <a:endParaRPr kumimoji="1" lang="ja-JP" altLang="en-US" sz="1100"/>
            </a:p>
          </p:txBody>
        </p:sp>
        <p:sp>
          <p:nvSpPr>
            <p:cNvPr id="22" name="テキスト ボックス 22">
              <a:extLst>
                <a:ext uri="{FF2B5EF4-FFF2-40B4-BE49-F238E27FC236}">
                  <a16:creationId xmlns:a16="http://schemas.microsoft.com/office/drawing/2014/main" id="{124B071E-AA7E-464C-8240-BD14D08AAB51}"/>
                </a:ext>
              </a:extLst>
            </p:cNvPr>
            <p:cNvSpPr txBox="1"/>
            <p:nvPr/>
          </p:nvSpPr>
          <p:spPr>
            <a:xfrm>
              <a:off x="5716588" y="2932113"/>
              <a:ext cx="271462" cy="26511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100"/>
                <a:t>D</a:t>
              </a:r>
              <a:endParaRPr kumimoji="1" lang="ja-JP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91243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 Hisashi</dc:creator>
  <cp:lastModifiedBy>MIURA Hisashi</cp:lastModifiedBy>
  <cp:revision>1</cp:revision>
  <dcterms:created xsi:type="dcterms:W3CDTF">2022-07-14T03:13:17Z</dcterms:created>
  <dcterms:modified xsi:type="dcterms:W3CDTF">2022-07-14T03:14:07Z</dcterms:modified>
</cp:coreProperties>
</file>