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622e415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5622e415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5622e415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5622e415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5622e415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5622e415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5622e415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5622e415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5622e415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5622e415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5622e415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5622e415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5622e415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5622e415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5622e415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5622e415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nvidia.com/falcor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s.tut.fi/~foi/papers/Koskela-TOG-2019-Blockwise_Multi_Order_Feature_Regression_for_Real_Time_Path_Tracing_Reconstruction.pdf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juIyJEUVdBI" TargetMode="External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cs.tut.fi/~foi/papers/Koskela-TOG-2019-Blockwise_Multi_Order_Feature_Regression_for_Real_Time_Path_Tracing_Reconstruction.pdf" TargetMode="External"/><Relationship Id="rId4" Type="http://schemas.openxmlformats.org/officeDocument/2006/relationships/hyperlink" Target="https://developer.nvidia.com/falcor" TargetMode="External"/><Relationship Id="rId5" Type="http://schemas.openxmlformats.org/officeDocument/2006/relationships/hyperlink" Target="http://cwyman.org/code/dxrTutors/dxr_tutors.md.html" TargetMode="External"/><Relationship Id="rId6" Type="http://schemas.openxmlformats.org/officeDocument/2006/relationships/hyperlink" Target="https://github.com/maZZZu/bmf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891125" y="1463075"/>
            <a:ext cx="6185700" cy="16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 Path Tracing Reconstruction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DXR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99025" y="38801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Jiangping Xu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Gangzheng Tong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Tianming Xu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036800" y="3524950"/>
            <a:ext cx="39108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Milestone 1</a:t>
            </a:r>
            <a:endParaRPr sz="2400">
              <a:solidFill>
                <a:srgbClr val="CCCC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real-time path tracing pipeline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A basic path tracer produces 1 spp output image and populates necessary feature buffers(normal and world position) based on the 1 spp image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Pre-process the current frame to mix up with previous frames’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Apply Blockwise Multi-Order Feature Regression on the feature buffers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Post-process the frames’ data by accumulating the current frame’s information in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Apply the computed color to the pixel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Falcor Library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https://developer.nvidia.com/falcor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 open-source real-time rendering framework designed specifically for rapid prototyping.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 a tutorial to help us build DXR project based on Falcor.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Modifying the tutorial base codes to cut off many complex but unnecessary features.</a:t>
            </a:r>
            <a:endParaRPr sz="18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4600" y="243590"/>
            <a:ext cx="2857250" cy="1608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Blockwise Multi-Order Feature Regression(BMFR) 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377050"/>
            <a:ext cx="7038900" cy="15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Accumulate each frame’s data to reuse in the future(Temporal Accumulation)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Both pre-process and post-process stages are doing this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Find the least square expression of the </a:t>
            </a:r>
            <a:r>
              <a:rPr lang="en" sz="1600"/>
              <a:t>noisy path-traced input</a:t>
            </a:r>
            <a:r>
              <a:rPr lang="en" sz="1600"/>
              <a:t> and the linear solutions of the feature buffers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763" y="2954901"/>
            <a:ext cx="4010476" cy="7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4038" y="4422725"/>
            <a:ext cx="4055925" cy="5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/>
        </p:nvSpPr>
        <p:spPr>
          <a:xfrm>
            <a:off x="1210225" y="3759600"/>
            <a:ext cx="69477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❖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components of the feature buffers(constant, normal, world position and square of the world position)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BMFR structural diagram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611275" y="4581550"/>
            <a:ext cx="7038900" cy="2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http://www.cs.tut.fi/~foi/papers/Koskela-TOG-2019-Blockwise_Multi_Order_Feature_Regression_for_Real_Time_Path_Tracing_Reconstruction.pdf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000" y="1621962"/>
            <a:ext cx="8655998" cy="280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60800" y="4478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BMFR demo</a:t>
            </a:r>
            <a:endParaRPr/>
          </a:p>
        </p:txBody>
      </p:sp>
      <p:pic>
        <p:nvPicPr>
          <p:cNvPr descr="2019, Koskela M., Immonen K., Mäkitalo M., Foi A., Viitanen T., Jääskeläinen P., Kultala H., and Takala J., In ACM Transactions on Graphics (TOG).&#10;www.tuni.fi/vga/bmfr" id="171" name="Google Shape;171;p18" title="Blockwise Multi-Order Feature Regression for Real-Time Path Tracing Reconstruc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5350" y="287025"/>
            <a:ext cx="5734900" cy="43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possible improvements of BMFR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degree of freedom of the </a:t>
            </a:r>
            <a:r>
              <a:rPr lang="en" sz="1800"/>
              <a:t>original</a:t>
            </a:r>
            <a:r>
              <a:rPr lang="en" sz="1800"/>
              <a:t> regression function is very limited. So in some </a:t>
            </a:r>
            <a:r>
              <a:rPr lang="en" sz="1800"/>
              <a:t>scenarios the result might be compromised.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paper adds random noise to each pixel within a </a:t>
            </a:r>
            <a:r>
              <a:rPr lang="en" sz="1800"/>
              <a:t>block to eliminate the  linear dependent among each others. But we found out that there is an alternative way to solve.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307850"/>
            <a:ext cx="7038900" cy="3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Milestone 2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Finish the 1-spp  path tracer and </a:t>
            </a:r>
            <a:r>
              <a:rPr lang="en" sz="1400"/>
              <a:t>populate feature buffers</a:t>
            </a:r>
            <a:r>
              <a:rPr lang="en" sz="1400"/>
              <a:t>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Set up the </a:t>
            </a:r>
            <a:r>
              <a:rPr lang="en" sz="1400"/>
              <a:t>BMFR compute shader (input/output, QR factorization)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Understand </a:t>
            </a:r>
            <a:r>
              <a:rPr lang="en" sz="1400"/>
              <a:t>temporal accumulation technique and try to set it up in D12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Milestone 3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Implement feature regression in compute shader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Implement the pre-processing and post-processing stage of BMFR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Apply back the final color and output the denoised image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Final presentation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Polish the project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Profile and </a:t>
            </a:r>
            <a:r>
              <a:rPr lang="en" sz="1400"/>
              <a:t>measure</a:t>
            </a:r>
            <a:r>
              <a:rPr lang="en" sz="1400"/>
              <a:t> the performance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Build better demo scene for presentation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http://www.cs.tut.fi/~foi/papers/Koskela-TOG-2019-Blockwise_Multi_Order_Feature_Regression_for_Real_Time_Path_Tracing_Reconstruction.pdf</a:t>
            </a:r>
            <a:r>
              <a:rPr lang="en" sz="1800"/>
              <a:t>  (BMFR original paper)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https://developer.nvidia.com/falcor</a:t>
            </a:r>
            <a:r>
              <a:rPr lang="en" sz="1800"/>
              <a:t> (Falcor official set)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http://cwyman.org/code/dxrTutors/dxr_tutors.md.html</a:t>
            </a:r>
            <a:r>
              <a:rPr lang="en" sz="1800"/>
              <a:t> (DXR using Falcor tutorial)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https://github.com/maZZZu/bmfr</a:t>
            </a:r>
            <a:r>
              <a:rPr lang="en" sz="1800"/>
              <a:t> (BMFR sample codes)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