
<file path=[Content_Types].xml><?xml version="1.0" encoding="utf-8"?>
<Types xmlns="http://schemas.openxmlformats.org/package/2006/content-types">
  <Default Extension="jpeg" ContentType="image/jpeg"/>
  <Default Extension="wdp" ContentType="image/vnd.ms-photo"/>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324" r:id="rId5"/>
    <p:sldId id="258" r:id="rId6"/>
    <p:sldId id="322" r:id="rId7"/>
    <p:sldId id="312" r:id="rId8"/>
    <p:sldId id="323" r:id="rId9"/>
    <p:sldId id="262" r:id="rId10"/>
    <p:sldId id="284" r:id="rId11"/>
    <p:sldId id="325" r:id="rId12"/>
    <p:sldId id="288" r:id="rId13"/>
    <p:sldId id="285" r:id="rId14"/>
    <p:sldId id="340" r:id="rId15"/>
    <p:sldId id="286" r:id="rId16"/>
    <p:sldId id="342" r:id="rId17"/>
    <p:sldId id="263" r:id="rId18"/>
    <p:sldId id="343" r:id="rId19"/>
    <p:sldId id="264" r:id="rId20"/>
    <p:sldId id="341" r:id="rId21"/>
    <p:sldId id="326" r:id="rId22"/>
    <p:sldId id="277" r:id="rId23"/>
    <p:sldId id="280"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0000"/>
    <a:srgbClr val="DB96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7" d="100"/>
          <a:sy n="107" d="100"/>
        </p:scale>
        <p:origin x="-330" y="288"/>
      </p:cViewPr>
      <p:guideLst>
        <p:guide orient="horz" pos="1391"/>
        <p:guide pos="2938"/>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8F720-BEB6-4A14-9222-BDBDAE364B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8A50B-B463-4EE6-8B6E-E2B8F71685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8" name="矩形 7"/>
          <p:cNvSpPr/>
          <p:nvPr userDrawn="1"/>
        </p:nvSpPr>
        <p:spPr>
          <a:xfrm>
            <a:off x="0" y="4897279"/>
            <a:ext cx="775136" cy="246221"/>
          </a:xfrm>
          <a:prstGeom prst="rect">
            <a:avLst/>
          </a:prstGeom>
        </p:spPr>
        <p:txBody>
          <a:bodyPr wrap="square">
            <a:spAutoFit/>
          </a:bodyPr>
          <a:lstStyle/>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模板下载：</a:t>
            </a:r>
            <a:r>
              <a:rPr lang="en-US" altLang="zh-CN" sz="100" dirty="0">
                <a:solidFill>
                  <a:prstClr val="white"/>
                </a:solidFill>
                <a:ea typeface="宋体" panose="02010600030101010101" pitchFamily="2" charset="-122"/>
              </a:rPr>
              <a:t>www.1ppt.com/moban/     </a:t>
            </a:r>
            <a:r>
              <a:rPr lang="zh-CN" altLang="en-US" sz="100" dirty="0">
                <a:solidFill>
                  <a:prstClr val="white"/>
                </a:solidFill>
                <a:ea typeface="宋体" panose="02010600030101010101" pitchFamily="2" charset="-122"/>
              </a:rPr>
              <a:t>行业</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www.1ppt.com/hangye/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节日</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www.1ppt.com/jieri/           PPT</a:t>
            </a:r>
            <a:r>
              <a:rPr lang="zh-CN" altLang="en-US" sz="100" dirty="0">
                <a:solidFill>
                  <a:prstClr val="white"/>
                </a:solidFill>
                <a:ea typeface="宋体" panose="02010600030101010101" pitchFamily="2" charset="-122"/>
              </a:rPr>
              <a:t>素材下载：</a:t>
            </a:r>
            <a:r>
              <a:rPr lang="en-US" altLang="zh-CN" sz="100" dirty="0">
                <a:solidFill>
                  <a:prstClr val="white"/>
                </a:solidFill>
                <a:ea typeface="宋体" panose="02010600030101010101" pitchFamily="2" charset="-122"/>
              </a:rPr>
              <a:t>www.1ppt.com/sucai/</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背景图片：</a:t>
            </a:r>
            <a:r>
              <a:rPr lang="en-US" altLang="zh-CN" sz="100" dirty="0">
                <a:solidFill>
                  <a:prstClr val="white"/>
                </a:solidFill>
                <a:ea typeface="宋体" panose="02010600030101010101" pitchFamily="2" charset="-122"/>
              </a:rPr>
              <a:t>www.1ppt.com/beijing/      PPT</a:t>
            </a:r>
            <a:r>
              <a:rPr lang="zh-CN" altLang="en-US" sz="100" dirty="0">
                <a:solidFill>
                  <a:prstClr val="white"/>
                </a:solidFill>
                <a:ea typeface="宋体" panose="02010600030101010101" pitchFamily="2" charset="-122"/>
              </a:rPr>
              <a:t>图表下载：</a:t>
            </a:r>
            <a:r>
              <a:rPr lang="en-US" altLang="zh-CN" sz="100" dirty="0">
                <a:solidFill>
                  <a:prstClr val="white"/>
                </a:solidFill>
                <a:ea typeface="宋体" panose="02010600030101010101" pitchFamily="2" charset="-122"/>
              </a:rPr>
              <a:t>www.1ppt.com/tubiao/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优秀</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下载：</a:t>
            </a:r>
            <a:r>
              <a:rPr lang="en-US" altLang="zh-CN" sz="100" dirty="0">
                <a:solidFill>
                  <a:prstClr val="white"/>
                </a:solidFill>
                <a:ea typeface="宋体" panose="02010600030101010101" pitchFamily="2" charset="-122"/>
              </a:rPr>
              <a:t>www.1ppt.com/xiazai/        PPT</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www.1ppt.com/powerpoint/      </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Word</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www.1ppt.com/word/              Excel</a:t>
            </a:r>
            <a:r>
              <a:rPr lang="zh-CN" altLang="en-US" sz="100" dirty="0">
                <a:solidFill>
                  <a:prstClr val="white"/>
                </a:solidFill>
                <a:ea typeface="宋体" panose="02010600030101010101" pitchFamily="2" charset="-122"/>
              </a:rPr>
              <a:t>教程：</a:t>
            </a:r>
            <a:r>
              <a:rPr lang="en-US" altLang="zh-CN" sz="100" dirty="0">
                <a:solidFill>
                  <a:prstClr val="white"/>
                </a:solidFill>
                <a:ea typeface="宋体" panose="02010600030101010101" pitchFamily="2" charset="-122"/>
              </a:rPr>
              <a:t>www.1ppt.com/excel/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资料下载：</a:t>
            </a:r>
            <a:r>
              <a:rPr lang="en-US" altLang="zh-CN" sz="100" dirty="0">
                <a:solidFill>
                  <a:prstClr val="white"/>
                </a:solidFill>
                <a:ea typeface="宋体" panose="02010600030101010101" pitchFamily="2" charset="-122"/>
              </a:rPr>
              <a:t>www.1ppt.com/ziliao/                PPT</a:t>
            </a:r>
            <a:r>
              <a:rPr lang="zh-CN" altLang="en-US" sz="100" dirty="0">
                <a:solidFill>
                  <a:prstClr val="white"/>
                </a:solidFill>
                <a:ea typeface="宋体" panose="02010600030101010101" pitchFamily="2" charset="-122"/>
              </a:rPr>
              <a:t>课件下载：</a:t>
            </a:r>
            <a:r>
              <a:rPr lang="en-US" altLang="zh-CN" sz="100" dirty="0">
                <a:solidFill>
                  <a:prstClr val="white"/>
                </a:solidFill>
                <a:ea typeface="宋体" panose="02010600030101010101" pitchFamily="2" charset="-122"/>
              </a:rPr>
              <a:t>www.1ppt.com/kejian/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范文下载：</a:t>
            </a:r>
            <a:r>
              <a:rPr lang="en-US" altLang="zh-CN" sz="100" dirty="0">
                <a:solidFill>
                  <a:prstClr val="white"/>
                </a:solidFill>
                <a:ea typeface="宋体" panose="02010600030101010101" pitchFamily="2" charset="-122"/>
              </a:rPr>
              <a:t>www.1ppt.com/fanwen/             </a:t>
            </a:r>
            <a:r>
              <a:rPr lang="zh-CN" altLang="en-US" sz="100" dirty="0">
                <a:solidFill>
                  <a:prstClr val="white"/>
                </a:solidFill>
                <a:ea typeface="宋体" panose="02010600030101010101" pitchFamily="2" charset="-122"/>
              </a:rPr>
              <a:t>试卷下载：</a:t>
            </a:r>
            <a:r>
              <a:rPr lang="en-US" altLang="zh-CN" sz="100" dirty="0">
                <a:solidFill>
                  <a:prstClr val="white"/>
                </a:solidFill>
                <a:ea typeface="宋体" panose="02010600030101010101" pitchFamily="2" charset="-122"/>
              </a:rPr>
              <a:t>www.1ppt.com/shiti/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教案下载：</a:t>
            </a:r>
            <a:r>
              <a:rPr lang="en-US" altLang="zh-CN" sz="100" dirty="0">
                <a:solidFill>
                  <a:prstClr val="white"/>
                </a:solidFill>
                <a:ea typeface="宋体" panose="02010600030101010101" pitchFamily="2" charset="-122"/>
              </a:rPr>
              <a:t>www.1ppt.com/jiaoan/  </a:t>
            </a:r>
            <a:r>
              <a:rPr lang="en-US" altLang="zh-CN" sz="100" dirty="0" smtClean="0">
                <a:solidFill>
                  <a:prstClr val="white"/>
                </a:solidFill>
                <a:ea typeface="宋体" panose="02010600030101010101" pitchFamily="2" charset="-122"/>
              </a:rPr>
              <a:t>      </a:t>
            </a:r>
            <a:endParaRPr lang="en-US" altLang="zh-CN" sz="100" dirty="0">
              <a:solidFill>
                <a:prstClr val="white"/>
              </a:solidFill>
              <a:ea typeface="宋体" panose="02010600030101010101" pitchFamily="2" charset="-122"/>
            </a:endParaRPr>
          </a:p>
          <a:p>
            <a:pPr defTabSz="914400"/>
            <a:r>
              <a:rPr lang="zh-CN" altLang="en-US" sz="100" dirty="0" smtClean="0">
                <a:solidFill>
                  <a:prstClr val="white"/>
                </a:solidFill>
                <a:ea typeface="宋体" panose="02010600030101010101" pitchFamily="2" charset="-122"/>
              </a:rPr>
              <a:t>字体下载：</a:t>
            </a:r>
            <a:r>
              <a:rPr lang="en-US" altLang="zh-CN" sz="100" dirty="0" smtClean="0">
                <a:solidFill>
                  <a:prstClr val="white"/>
                </a:solidFill>
                <a:ea typeface="宋体" panose="02010600030101010101" pitchFamily="2" charset="-122"/>
              </a:rPr>
              <a:t>www.1ppt.com/ziti/</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 </a:t>
            </a:r>
            <a:endParaRPr lang="zh-CN" altLang="en-US" sz="100" dirty="0">
              <a:solidFill>
                <a:prstClr val="white"/>
              </a:solidFill>
              <a:ea typeface="宋体" panose="02010600030101010101" pitchFamily="2" charset="-122"/>
            </a:endParaRPr>
          </a:p>
        </p:txBody>
      </p:sp>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5C1F120B-7DD9-4457-98C6-121F9CDECE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D47723-9DD8-406A-854D-6407F77C4DC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C1F120B-7DD9-4457-98C6-121F9CDECED2}"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8D47723-9DD8-406A-854D-6407F77C4D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GIF"/><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GIF"/><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4" Type="http://schemas.openxmlformats.org/officeDocument/2006/relationships/slideLayout" Target="../slideLayouts/slideLayout2.xml"/><Relationship Id="rId33" Type="http://schemas.openxmlformats.org/officeDocument/2006/relationships/tags" Target="../tags/tag30.xml"/><Relationship Id="rId32" Type="http://schemas.openxmlformats.org/officeDocument/2006/relationships/tags" Target="../tags/tag29.xml"/><Relationship Id="rId31" Type="http://schemas.openxmlformats.org/officeDocument/2006/relationships/tags" Target="../tags/tag28.xml"/><Relationship Id="rId30" Type="http://schemas.openxmlformats.org/officeDocument/2006/relationships/tags" Target="../tags/tag27.xml"/><Relationship Id="rId3" Type="http://schemas.openxmlformats.org/officeDocument/2006/relationships/image" Target="../media/image6.jpeg"/><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tags" Target="../tags/tag20.xml"/><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tags" Target="../tags/tag17.xml"/><Relationship Id="rId2" Type="http://schemas.openxmlformats.org/officeDocument/2006/relationships/image" Target="../media/image5.GIF"/><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microsoft.com/office/2007/relationships/hdphoto" Target="../media/hdphoto1.wdp"/><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276600" y="1719580"/>
            <a:ext cx="2638425" cy="1272540"/>
          </a:xfrm>
          <a:prstGeom prst="rect">
            <a:avLst/>
          </a:prstGeom>
          <a:noFill/>
        </p:spPr>
        <p:txBody>
          <a:bodyPr wrap="square" rtlCol="0">
            <a:spAutoFit/>
          </a:bodyPr>
          <a:p>
            <a:pPr fontAlgn="auto">
              <a:lnSpc>
                <a:spcPct val="120000"/>
              </a:lnSpc>
            </a:pPr>
            <a:r>
              <a:rPr lang="en-US" altLang="zh-CN" sz="3600" kern="0" spc="225"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r>
              <a:rPr lang="zh-CN" altLang="en-US" sz="3600" kern="0" spc="225"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微博</a:t>
            </a:r>
            <a:endParaRPr lang="zh-CN" altLang="en-US" sz="3600" kern="0" spc="225"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fontAlgn="auto">
              <a:lnSpc>
                <a:spcPct val="120000"/>
              </a:lnSpc>
            </a:pPr>
            <a:r>
              <a:rPr lang="zh-CN" altLang="en-US" sz="2800" kern="0" spc="225"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（移动端）</a:t>
            </a:r>
            <a:endParaRPr lang="zh-CN" altLang="en-US" sz="3600" kern="0" spc="225"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1">
                                          <p:stCondLst>
                                            <p:cond delay="0"/>
                                          </p:stCondLst>
                                        </p:cTn>
                                        <p:tgtEl>
                                          <p:spTgt spid="2"/>
                                        </p:tgtEl>
                                      </p:cBhvr>
                                    </p:animEffect>
                                    <p:anim calcmode="lin" valueType="num">
                                      <p:cBhvr>
                                        <p:cTn id="8" dur="914"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3"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3" tmFilter="0, 0; 0.125,0.2665; 0.25,0.4; 0.375,0.465; 0.5,0.5;  0.625,0.535; 0.75,0.6; 0.875,0.7335; 1,1">
                                          <p:stCondLst>
                                            <p:cond delay="333"/>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3"/>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30"/>
                                          </p:stCondLst>
                                        </p:cTn>
                                        <p:tgtEl>
                                          <p:spTgt spid="2"/>
                                        </p:tgtEl>
                                        <p:attrNameLst>
                                          <p:attrName>ppt_y</p:attrName>
                                        </p:attrNameLst>
                                      </p:cBhvr>
                                      <p:tavLst>
                                        <p:tav tm="0" fmla="#ppt_y-sin(pi*$)/81">
                                          <p:val>
                                            <p:fltVal val="0"/>
                                          </p:val>
                                        </p:tav>
                                        <p:tav tm="100000">
                                          <p:val>
                                            <p:fltVal val="1"/>
                                          </p:val>
                                        </p:tav>
                                      </p:tavLst>
                                    </p:anim>
                                    <p:animScale>
                                      <p:cBhvr>
                                        <p:cTn id="13" dur="14">
                                          <p:stCondLst>
                                            <p:cond delay="325"/>
                                          </p:stCondLst>
                                        </p:cTn>
                                        <p:tgtEl>
                                          <p:spTgt spid="2"/>
                                        </p:tgtEl>
                                      </p:cBhvr>
                                      <p:to x="100000" y="60000"/>
                                    </p:animScale>
                                    <p:animScale>
                                      <p:cBhvr>
                                        <p:cTn id="14" dur="82" decel="50000">
                                          <p:stCondLst>
                                            <p:cond delay="339"/>
                                          </p:stCondLst>
                                        </p:cTn>
                                        <p:tgtEl>
                                          <p:spTgt spid="2"/>
                                        </p:tgtEl>
                                      </p:cBhvr>
                                      <p:to x="100000" y="100000"/>
                                    </p:animScale>
                                    <p:animScale>
                                      <p:cBhvr>
                                        <p:cTn id="15" dur="14">
                                          <p:stCondLst>
                                            <p:cond delay="657"/>
                                          </p:stCondLst>
                                        </p:cTn>
                                        <p:tgtEl>
                                          <p:spTgt spid="2"/>
                                        </p:tgtEl>
                                      </p:cBhvr>
                                      <p:to x="100000" y="80000"/>
                                    </p:animScale>
                                    <p:animScale>
                                      <p:cBhvr>
                                        <p:cTn id="16" dur="82" decel="50000">
                                          <p:stCondLst>
                                            <p:cond delay="671"/>
                                          </p:stCondLst>
                                        </p:cTn>
                                        <p:tgtEl>
                                          <p:spTgt spid="2"/>
                                        </p:tgtEl>
                                      </p:cBhvr>
                                      <p:to x="100000" y="100000"/>
                                    </p:animScale>
                                    <p:animScale>
                                      <p:cBhvr>
                                        <p:cTn id="17" dur="14">
                                          <p:stCondLst>
                                            <p:cond delay="822"/>
                                          </p:stCondLst>
                                        </p:cTn>
                                        <p:tgtEl>
                                          <p:spTgt spid="2"/>
                                        </p:tgtEl>
                                      </p:cBhvr>
                                      <p:to x="100000" y="90000"/>
                                    </p:animScale>
                                    <p:animScale>
                                      <p:cBhvr>
                                        <p:cTn id="18" dur="82" decel="50000">
                                          <p:stCondLst>
                                            <p:cond delay="836"/>
                                          </p:stCondLst>
                                        </p:cTn>
                                        <p:tgtEl>
                                          <p:spTgt spid="2"/>
                                        </p:tgtEl>
                                      </p:cBhvr>
                                      <p:to x="100000" y="100000"/>
                                    </p:animScale>
                                    <p:animScale>
                                      <p:cBhvr>
                                        <p:cTn id="19" dur="14">
                                          <p:stCondLst>
                                            <p:cond delay="906"/>
                                          </p:stCondLst>
                                        </p:cTn>
                                        <p:tgtEl>
                                          <p:spTgt spid="2"/>
                                        </p:tgtEl>
                                      </p:cBhvr>
                                      <p:to x="100000" y="95000"/>
                                    </p:animScale>
                                    <p:animScale>
                                      <p:cBhvr>
                                        <p:cTn id="20" dur="82" decel="50000">
                                          <p:stCondLst>
                                            <p:cond delay="918"/>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rotWithShape="1">
          <a:blip r:embed="rId1" cstate="screen"/>
          <a:srcRect/>
          <a:stretch>
            <a:fillRect/>
          </a:stretch>
        </p:blipFill>
        <p:spPr>
          <a:xfrm>
            <a:off x="3312639" y="951715"/>
            <a:ext cx="2099103" cy="1860642"/>
          </a:xfrm>
          <a:prstGeom prst="rect">
            <a:avLst/>
          </a:prstGeom>
        </p:spPr>
      </p:pic>
      <p:sp>
        <p:nvSpPr>
          <p:cNvPr id="5" name="文本框 4"/>
          <p:cNvSpPr txBox="1"/>
          <p:nvPr/>
        </p:nvSpPr>
        <p:spPr>
          <a:xfrm>
            <a:off x="1975485" y="3086735"/>
            <a:ext cx="4881245" cy="706755"/>
          </a:xfrm>
          <a:prstGeom prst="rect">
            <a:avLst/>
          </a:prstGeom>
          <a:noFill/>
        </p:spPr>
        <p:txBody>
          <a:bodyPr wrap="square" rtlCol="0">
            <a:spAutoFit/>
          </a:bodyPr>
          <a:p>
            <a:pPr algn="ctr"/>
            <a:r>
              <a:rPr lang="zh-CN" altLang="en-US" sz="4000" b="1">
                <a:latin typeface="微软雅黑" panose="020B0503020204020204" charset="-122"/>
                <a:ea typeface="微软雅黑" panose="020B0503020204020204" charset="-122"/>
              </a:rPr>
              <a:t>项  目  功  能</a:t>
            </a:r>
            <a:endParaRPr lang="zh-CN" altLang="en-US" sz="4000" b="1">
              <a:latin typeface="微软雅黑" panose="020B0503020204020204" charset="-122"/>
              <a:ea typeface="微软雅黑" panose="020B0503020204020204" charset="-122"/>
            </a:endParaRPr>
          </a:p>
        </p:txBody>
      </p:sp>
      <p:sp>
        <p:nvSpPr>
          <p:cNvPr id="6" name="文本框 5"/>
          <p:cNvSpPr txBox="1"/>
          <p:nvPr/>
        </p:nvSpPr>
        <p:spPr>
          <a:xfrm>
            <a:off x="4003040" y="1487805"/>
            <a:ext cx="643890" cy="706755"/>
          </a:xfrm>
          <a:prstGeom prst="rect">
            <a:avLst/>
          </a:prstGeom>
          <a:noFill/>
        </p:spPr>
        <p:txBody>
          <a:bodyPr wrap="square" rtlCol="0">
            <a:spAutoFit/>
          </a:bodyPr>
          <a:p>
            <a:r>
              <a:rPr lang="zh-CN" altLang="en-US" sz="4000" b="1">
                <a:latin typeface="微软雅黑" panose="020B0503020204020204" charset="-122"/>
                <a:ea typeface="微软雅黑" panose="020B0503020204020204" charset="-122"/>
              </a:rPr>
              <a:t>四</a:t>
            </a:r>
            <a:endParaRPr lang="zh-CN" altLang="en-US" sz="4000" b="1">
              <a:latin typeface="微软雅黑" panose="020B0503020204020204" charset="-122"/>
              <a:ea typeface="微软雅黑" panose="020B0503020204020204" charset="-122"/>
            </a:endParaRPr>
          </a:p>
        </p:txBody>
      </p:sp>
      <p:sp>
        <p:nvSpPr>
          <p:cNvPr id="2" name="图文框 1"/>
          <p:cNvSpPr/>
          <p:nvPr/>
        </p:nvSpPr>
        <p:spPr>
          <a:xfrm>
            <a:off x="1795112" y="2978779"/>
            <a:ext cx="5553777" cy="1041671"/>
          </a:xfrm>
          <a:prstGeom prst="frame">
            <a:avLst>
              <a:gd name="adj1" fmla="val 6559"/>
            </a:avLst>
          </a:prstGeom>
          <a:solidFill>
            <a:srgbClr val="DB9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3" name="图文框 2"/>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1500"/>
                            </p:stCondLst>
                            <p:childTnLst>
                              <p:par>
                                <p:cTn id="16" presetID="2" presetClass="entr" presetSubtype="4" fill="hold" grpId="2"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p:bldP spid="2" grpId="0" bldLvl="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90220" y="1253490"/>
            <a:ext cx="4435475" cy="3169920"/>
          </a:xfrm>
          <a:prstGeom prst="rect">
            <a:avLst/>
          </a:prstGeom>
        </p:spPr>
      </p:pic>
      <p:grpSp>
        <p:nvGrpSpPr>
          <p:cNvPr id="2" name="组合 1"/>
          <p:cNvGrpSpPr/>
          <p:nvPr/>
        </p:nvGrpSpPr>
        <p:grpSpPr>
          <a:xfrm>
            <a:off x="78740" y="4485640"/>
            <a:ext cx="2383790" cy="400050"/>
            <a:chOff x="124" y="7064"/>
            <a:chExt cx="3754" cy="630"/>
          </a:xfrm>
        </p:grpSpPr>
        <p:sp>
          <p:nvSpPr>
            <p:cNvPr id="20" name="双波形 19"/>
            <p:cNvSpPr/>
            <p:nvPr/>
          </p:nvSpPr>
          <p:spPr>
            <a:xfrm>
              <a:off x="638" y="7064"/>
              <a:ext cx="3240" cy="631"/>
            </a:xfrm>
            <a:prstGeom prst="doubleWav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a:solidFill>
                    <a:schemeClr val="tx1"/>
                  </a:solidFill>
                  <a:latin typeface="微软雅黑" panose="020B0503020204020204" charset="-122"/>
                  <a:ea typeface="微软雅黑" panose="020B0503020204020204" charset="-122"/>
                </a:rPr>
                <a:t>前期工作</a:t>
              </a:r>
              <a:endParaRPr lang="zh-CN" altLang="en-US" sz="1400" b="1">
                <a:solidFill>
                  <a:schemeClr val="tx1"/>
                </a:solidFill>
                <a:latin typeface="微软雅黑" panose="020B0503020204020204" charset="-122"/>
                <a:ea typeface="微软雅黑" panose="020B0503020204020204" charset="-122"/>
              </a:endParaRPr>
            </a:p>
          </p:txBody>
        </p:sp>
        <p:grpSp>
          <p:nvGrpSpPr>
            <p:cNvPr id="21" name="Group 62"/>
            <p:cNvGrpSpPr/>
            <p:nvPr/>
          </p:nvGrpSpPr>
          <p:grpSpPr>
            <a:xfrm>
              <a:off x="124" y="7161"/>
              <a:ext cx="452" cy="452"/>
              <a:chOff x="7009240" y="2398883"/>
              <a:chExt cx="522112" cy="522112"/>
            </a:xfrm>
            <a:solidFill>
              <a:srgbClr val="44546A"/>
            </a:solidFill>
          </p:grpSpPr>
          <p:sp>
            <p:nvSpPr>
              <p:cNvPr id="22" name="Oval 60"/>
              <p:cNvSpPr/>
              <p:nvPr/>
            </p:nvSpPr>
            <p:spPr>
              <a:xfrm>
                <a:off x="7009240" y="2398883"/>
                <a:ext cx="522112" cy="522112"/>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1800"/>
              </a:p>
            </p:txBody>
          </p:sp>
          <p:sp>
            <p:nvSpPr>
              <p:cNvPr id="23" name="Plus 61"/>
              <p:cNvSpPr/>
              <p:nvPr/>
            </p:nvSpPr>
            <p:spPr>
              <a:xfrm>
                <a:off x="7143295" y="2525889"/>
                <a:ext cx="252000" cy="252000"/>
              </a:xfrm>
              <a:prstGeom prst="mathPlu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1800"/>
              </a:p>
            </p:txBody>
          </p:sp>
        </p:grpSp>
      </p:grpSp>
      <p:sp>
        <p:nvSpPr>
          <p:cNvPr id="13" name="云形标注 12"/>
          <p:cNvSpPr/>
          <p:nvPr/>
        </p:nvSpPr>
        <p:spPr>
          <a:xfrm rot="21060000">
            <a:off x="92710" y="117475"/>
            <a:ext cx="2067560" cy="869315"/>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3C0000"/>
                </a:solidFill>
                <a:latin typeface="微软雅黑" panose="020B0503020204020204" charset="-122"/>
                <a:ea typeface="微软雅黑" panose="020B0503020204020204" charset="-122"/>
                <a:sym typeface="+mn-ea"/>
              </a:rPr>
              <a:t>功能详细介绍①</a:t>
            </a:r>
            <a:endParaRPr lang="zh-CN" altLang="en-US" sz="1400" b="1" dirty="0">
              <a:solidFill>
                <a:srgbClr val="3C0000"/>
              </a:solidFill>
              <a:latin typeface="微软雅黑" panose="020B0503020204020204" charset="-122"/>
              <a:ea typeface="微软雅黑" panose="020B0503020204020204" charset="-122"/>
              <a:sym typeface="+mn-ea"/>
            </a:endParaRPr>
          </a:p>
        </p:txBody>
      </p:sp>
      <p:pic>
        <p:nvPicPr>
          <p:cNvPr id="7" name="图片 6" descr="VCTWRMG6T0OX}0@UTK1F%%3"/>
          <p:cNvPicPr>
            <a:picLocks noChangeAspect="1"/>
          </p:cNvPicPr>
          <p:nvPr/>
        </p:nvPicPr>
        <p:blipFill>
          <a:blip r:embed="rId2"/>
          <a:stretch>
            <a:fillRect/>
          </a:stretch>
        </p:blipFill>
        <p:spPr>
          <a:xfrm>
            <a:off x="5546090" y="255905"/>
            <a:ext cx="3009900" cy="791210"/>
          </a:xfrm>
          <a:prstGeom prst="rect">
            <a:avLst/>
          </a:prstGeom>
        </p:spPr>
      </p:pic>
      <p:grpSp>
        <p:nvGrpSpPr>
          <p:cNvPr id="3" name="组合 2"/>
          <p:cNvGrpSpPr/>
          <p:nvPr/>
        </p:nvGrpSpPr>
        <p:grpSpPr>
          <a:xfrm>
            <a:off x="5546090" y="1439545"/>
            <a:ext cx="2830830" cy="2461260"/>
            <a:chOff x="8734" y="2267"/>
            <a:chExt cx="4458" cy="3876"/>
          </a:xfrm>
        </p:grpSpPr>
        <p:sp>
          <p:nvSpPr>
            <p:cNvPr id="5" name="文本框 4"/>
            <p:cNvSpPr txBox="1"/>
            <p:nvPr/>
          </p:nvSpPr>
          <p:spPr>
            <a:xfrm>
              <a:off x="8734" y="2267"/>
              <a:ext cx="4459" cy="3876"/>
            </a:xfrm>
            <a:prstGeom prst="rect">
              <a:avLst/>
            </a:prstGeom>
            <a:noFill/>
          </p:spPr>
          <p:txBody>
            <a:bodyPr wrap="square" rtlCol="0">
              <a:spAutoFit/>
            </a:bodyPr>
            <a:p>
              <a:r>
                <a:rPr lang="zh-CN" altLang="en-US" sz="1400" b="1">
                  <a:latin typeface="微软雅黑" panose="020B0503020204020204" charset="-122"/>
                  <a:ea typeface="微软雅黑" panose="020B0503020204020204" charset="-122"/>
                  <a:cs typeface="微软雅黑" panose="020B0503020204020204" charset="-122"/>
                </a:rPr>
                <a:t>在数据库中创建多个数据表</a:t>
              </a:r>
              <a:r>
                <a:rPr lang="en-US" altLang="zh-CN" sz="1400" b="1">
                  <a:latin typeface="微软雅黑" panose="020B0503020204020204" charset="-122"/>
                  <a:ea typeface="微软雅黑" panose="020B0503020204020204" charset="-122"/>
                  <a:cs typeface="微软雅黑" panose="020B0503020204020204" charset="-122"/>
                </a:rPr>
                <a:t>:</a:t>
              </a:r>
              <a:endParaRPr lang="en-US" altLang="zh-CN" sz="1400" b="1">
                <a:latin typeface="微软雅黑" panose="020B0503020204020204" charset="-122"/>
                <a:ea typeface="微软雅黑" panose="020B0503020204020204" charset="-122"/>
                <a:cs typeface="微软雅黑" panose="020B0503020204020204" charset="-122"/>
              </a:endParaRPr>
            </a:p>
            <a:p>
              <a:r>
                <a:rPr lang="zh-CN" altLang="en-US" sz="1400" b="1">
                  <a:latin typeface="微软雅黑" panose="020B0503020204020204" charset="-122"/>
                  <a:ea typeface="微软雅黑" panose="020B0503020204020204" charset="-122"/>
                  <a:cs typeface="微软雅黑" panose="020B0503020204020204" charset="-122"/>
                </a:rPr>
                <a:t>表中数据分别对应热门、搞笑、情感、明星、社会、数码</a:t>
              </a:r>
              <a:r>
                <a:rPr lang="en-US" altLang="zh-CN" sz="1400" b="1">
                  <a:latin typeface="微软雅黑" panose="020B0503020204020204" charset="-122"/>
                  <a:ea typeface="微软雅黑" panose="020B0503020204020204" charset="-122"/>
                  <a:cs typeface="微软雅黑" panose="020B0503020204020204" charset="-122"/>
                </a:rPr>
                <a:t>......</a:t>
              </a:r>
              <a:r>
                <a:rPr lang="zh-CN" altLang="en-US" sz="1400" b="1">
                  <a:latin typeface="微软雅黑" panose="020B0503020204020204" charset="-122"/>
                  <a:ea typeface="微软雅黑" panose="020B0503020204020204" charset="-122"/>
                  <a:cs typeface="微软雅黑" panose="020B0503020204020204" charset="-122"/>
                </a:rPr>
                <a:t>等结构下的数据内容。</a:t>
              </a:r>
              <a:endParaRPr lang="zh-CN" altLang="en-US" sz="1400" b="1">
                <a:latin typeface="微软雅黑" panose="020B0503020204020204" charset="-122"/>
                <a:ea typeface="微软雅黑" panose="020B0503020204020204" charset="-122"/>
                <a:cs typeface="微软雅黑" panose="020B0503020204020204" charset="-122"/>
              </a:endParaRPr>
            </a:p>
            <a:p>
              <a:endParaRPr lang="zh-CN" altLang="en-US" sz="1400" b="1">
                <a:latin typeface="微软雅黑" panose="020B0503020204020204" charset="-122"/>
                <a:ea typeface="微软雅黑" panose="020B0503020204020204" charset="-122"/>
                <a:cs typeface="微软雅黑" panose="020B0503020204020204" charset="-122"/>
              </a:endParaRPr>
            </a:p>
            <a:p>
              <a:endParaRPr lang="zh-CN" altLang="en-US" sz="1400" b="1">
                <a:latin typeface="微软雅黑" panose="020B0503020204020204" charset="-122"/>
                <a:ea typeface="微软雅黑" panose="020B0503020204020204" charset="-122"/>
                <a:cs typeface="微软雅黑" panose="020B0503020204020204" charset="-122"/>
              </a:endParaRPr>
            </a:p>
            <a:p>
              <a:endParaRPr lang="zh-CN" altLang="en-US" sz="1400" b="1">
                <a:latin typeface="微软雅黑" panose="020B0503020204020204" charset="-122"/>
                <a:ea typeface="微软雅黑" panose="020B0503020204020204" charset="-122"/>
                <a:cs typeface="微软雅黑" panose="020B0503020204020204" charset="-122"/>
              </a:endParaRPr>
            </a:p>
            <a:p>
              <a:endParaRPr lang="zh-CN" altLang="en-US" sz="1400" b="1">
                <a:latin typeface="微软雅黑" panose="020B0503020204020204" charset="-122"/>
                <a:ea typeface="微软雅黑" panose="020B0503020204020204" charset="-122"/>
                <a:cs typeface="微软雅黑" panose="020B0503020204020204" charset="-122"/>
              </a:endParaRPr>
            </a:p>
            <a:p>
              <a:r>
                <a:rPr lang="zh-CN" altLang="en-US" sz="1400" b="1">
                  <a:latin typeface="微软雅黑" panose="020B0503020204020204" charset="-122"/>
                  <a:ea typeface="微软雅黑" panose="020B0503020204020204" charset="-122"/>
                  <a:cs typeface="微软雅黑" panose="020B0503020204020204" charset="-122"/>
                </a:rPr>
                <a:t>使用应用环境</a:t>
              </a:r>
              <a:r>
                <a:rPr lang="en-US" altLang="zh-CN" sz="1400" b="1">
                  <a:latin typeface="微软雅黑" panose="020B0503020204020204" charset="-122"/>
                  <a:ea typeface="微软雅黑" panose="020B0503020204020204" charset="-122"/>
                  <a:cs typeface="微软雅黑" panose="020B0503020204020204" charset="-122"/>
                </a:rPr>
                <a:t>phpStorm--&gt;</a:t>
              </a:r>
              <a:r>
                <a:rPr lang="zh-CN" altLang="en-US" sz="1400" b="1">
                  <a:latin typeface="微软雅黑" panose="020B0503020204020204" charset="-122"/>
                  <a:ea typeface="微软雅黑" panose="020B0503020204020204" charset="-122"/>
                  <a:cs typeface="微软雅黑" panose="020B0503020204020204" charset="-122"/>
                </a:rPr>
                <a:t>前端发送</a:t>
              </a:r>
              <a:r>
                <a:rPr lang="en-US" altLang="zh-CN" sz="1400" b="1">
                  <a:latin typeface="微软雅黑" panose="020B0503020204020204" charset="-122"/>
                  <a:ea typeface="微软雅黑" panose="020B0503020204020204" charset="-122"/>
                  <a:cs typeface="微软雅黑" panose="020B0503020204020204" charset="-122"/>
                </a:rPr>
                <a:t>ajax</a:t>
              </a:r>
              <a:r>
                <a:rPr lang="zh-CN" altLang="en-US" sz="1400" b="1">
                  <a:latin typeface="微软雅黑" panose="020B0503020204020204" charset="-122"/>
                  <a:ea typeface="微软雅黑" panose="020B0503020204020204" charset="-122"/>
                  <a:cs typeface="微软雅黑" panose="020B0503020204020204" charset="-122"/>
                </a:rPr>
                <a:t>请求</a:t>
              </a:r>
              <a:r>
                <a:rPr lang="en-US" altLang="zh-CN" sz="1400" b="1">
                  <a:latin typeface="微软雅黑" panose="020B0503020204020204" charset="-122"/>
                  <a:ea typeface="微软雅黑" panose="020B0503020204020204" charset="-122"/>
                  <a:cs typeface="微软雅黑" panose="020B0503020204020204" charset="-122"/>
                </a:rPr>
                <a:t>--&gt;</a:t>
              </a:r>
              <a:r>
                <a:rPr lang="zh-CN" altLang="en-US" sz="1400" b="1">
                  <a:latin typeface="微软雅黑" panose="020B0503020204020204" charset="-122"/>
                  <a:ea typeface="微软雅黑" panose="020B0503020204020204" charset="-122"/>
                  <a:cs typeface="微软雅黑" panose="020B0503020204020204" charset="-122"/>
                </a:rPr>
                <a:t>获取后台数据</a:t>
              </a:r>
              <a:r>
                <a:rPr lang="en-US" altLang="zh-CN" sz="1400" b="1">
                  <a:latin typeface="微软雅黑" panose="020B0503020204020204" charset="-122"/>
                  <a:ea typeface="微软雅黑" panose="020B0503020204020204" charset="-122"/>
                  <a:cs typeface="微软雅黑" panose="020B0503020204020204" charset="-122"/>
                </a:rPr>
                <a:t>--&gt;</a:t>
              </a:r>
              <a:r>
                <a:rPr lang="zh-CN" altLang="en-US" sz="1400" b="1">
                  <a:latin typeface="微软雅黑" panose="020B0503020204020204" charset="-122"/>
                  <a:ea typeface="微软雅黑" panose="020B0503020204020204" charset="-122"/>
                  <a:cs typeface="微软雅黑" panose="020B0503020204020204" charset="-122"/>
                </a:rPr>
                <a:t>铺前端页面。</a:t>
              </a:r>
              <a:endParaRPr lang="zh-CN" altLang="en-US" sz="1400" b="1">
                <a:latin typeface="微软雅黑" panose="020B0503020204020204" charset="-122"/>
                <a:ea typeface="微软雅黑" panose="020B0503020204020204" charset="-122"/>
                <a:cs typeface="微软雅黑" panose="020B0503020204020204" charset="-122"/>
              </a:endParaRPr>
            </a:p>
          </p:txBody>
        </p:sp>
        <p:sp>
          <p:nvSpPr>
            <p:cNvPr id="8" name="下箭头 7"/>
            <p:cNvSpPr/>
            <p:nvPr/>
          </p:nvSpPr>
          <p:spPr>
            <a:xfrm>
              <a:off x="10775" y="3840"/>
              <a:ext cx="311" cy="1042"/>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云形标注 12"/>
          <p:cNvSpPr/>
          <p:nvPr/>
        </p:nvSpPr>
        <p:spPr>
          <a:xfrm rot="20700000">
            <a:off x="488950" y="618490"/>
            <a:ext cx="2067560" cy="869315"/>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3C0000"/>
                </a:solidFill>
                <a:latin typeface="微软雅黑" panose="020B0503020204020204" charset="-122"/>
                <a:ea typeface="微软雅黑" panose="020B0503020204020204" charset="-122"/>
                <a:sym typeface="+mn-ea"/>
              </a:rPr>
              <a:t>功能详细介绍②</a:t>
            </a:r>
            <a:endParaRPr lang="zh-CN" altLang="en-US" sz="1400" b="1" dirty="0">
              <a:solidFill>
                <a:srgbClr val="3C0000"/>
              </a:solidFill>
              <a:latin typeface="微软雅黑" panose="020B0503020204020204" charset="-122"/>
              <a:ea typeface="微软雅黑" panose="020B0503020204020204" charset="-122"/>
              <a:sym typeface="+mn-ea"/>
            </a:endParaRPr>
          </a:p>
        </p:txBody>
      </p:sp>
      <p:sp>
        <p:nvSpPr>
          <p:cNvPr id="16" name="文本框 15"/>
          <p:cNvSpPr txBox="1"/>
          <p:nvPr/>
        </p:nvSpPr>
        <p:spPr>
          <a:xfrm>
            <a:off x="195580" y="2169160"/>
            <a:ext cx="4309110" cy="2245360"/>
          </a:xfrm>
          <a:prstGeom prst="rect">
            <a:avLst/>
          </a:prstGeom>
          <a:noFill/>
        </p:spPr>
        <p:txBody>
          <a:bodyPr wrap="square" rtlCol="0">
            <a:spAutoFit/>
          </a:bodyPr>
          <a:p>
            <a:r>
              <a:rPr lang="zh-CN" altLang="en-US" sz="1400" b="1">
                <a:latin typeface="宋体" panose="02010600030101010101" pitchFamily="2" charset="-122"/>
                <a:ea typeface="宋体" panose="02010600030101010101" pitchFamily="2" charset="-122"/>
                <a:cs typeface="宋体" panose="02010600030101010101" pitchFamily="2" charset="-122"/>
              </a:rPr>
              <a:t>微博未登录界面：</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1</a:t>
            </a:r>
            <a:r>
              <a:rPr lang="zh-CN" altLang="en-US" sz="1400" b="1">
                <a:latin typeface="宋体" panose="02010600030101010101" pitchFamily="2" charset="-122"/>
                <a:ea typeface="宋体" panose="02010600030101010101" pitchFamily="2" charset="-122"/>
                <a:cs typeface="宋体" panose="02010600030101010101" pitchFamily="2" charset="-122"/>
              </a:rPr>
              <a:t>、搜索栏、发布、标题栏。</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2</a:t>
            </a:r>
            <a:r>
              <a:rPr lang="zh-CN" altLang="en-US" sz="1400" b="1">
                <a:latin typeface="宋体" panose="02010600030101010101" pitchFamily="2" charset="-122"/>
                <a:ea typeface="宋体" panose="02010600030101010101" pitchFamily="2" charset="-122"/>
                <a:cs typeface="宋体" panose="02010600030101010101" pitchFamily="2" charset="-122"/>
              </a:rPr>
              <a:t>、用户信息：头像、昵称、发布时间、发布内容、是否关注。（根据后台传输数据铺页面）</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3</a:t>
            </a:r>
            <a:r>
              <a:rPr lang="zh-CN" altLang="en-US" sz="1400" b="1">
                <a:latin typeface="宋体" panose="02010600030101010101" pitchFamily="2" charset="-122"/>
                <a:ea typeface="宋体" panose="02010600030101010101" pitchFamily="2" charset="-122"/>
                <a:cs typeface="宋体" panose="02010600030101010101" pitchFamily="2" charset="-122"/>
              </a:rPr>
              <a:t>、是否登录注册。</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p:txBody>
      </p:sp>
      <p:pic>
        <p:nvPicPr>
          <p:cNvPr id="24" name="图片 23" descr="}85TSN{6PJ](DO%XS3XG%3O"/>
          <p:cNvPicPr>
            <a:picLocks noChangeAspect="1"/>
          </p:cNvPicPr>
          <p:nvPr/>
        </p:nvPicPr>
        <p:blipFill>
          <a:blip r:embed="rId1"/>
          <a:stretch>
            <a:fillRect/>
          </a:stretch>
        </p:blipFill>
        <p:spPr>
          <a:xfrm>
            <a:off x="4303395" y="1443355"/>
            <a:ext cx="1862455" cy="3312160"/>
          </a:xfrm>
          <a:prstGeom prst="rect">
            <a:avLst/>
          </a:prstGeom>
        </p:spPr>
      </p:pic>
      <p:grpSp>
        <p:nvGrpSpPr>
          <p:cNvPr id="2" name="组合 1"/>
          <p:cNvGrpSpPr/>
          <p:nvPr/>
        </p:nvGrpSpPr>
        <p:grpSpPr>
          <a:xfrm>
            <a:off x="78740" y="4485640"/>
            <a:ext cx="2383790" cy="400050"/>
            <a:chOff x="124" y="7064"/>
            <a:chExt cx="3754" cy="630"/>
          </a:xfrm>
        </p:grpSpPr>
        <p:sp>
          <p:nvSpPr>
            <p:cNvPr id="25" name="双波形 24"/>
            <p:cNvSpPr/>
            <p:nvPr/>
          </p:nvSpPr>
          <p:spPr>
            <a:xfrm>
              <a:off x="638" y="7064"/>
              <a:ext cx="3240" cy="631"/>
            </a:xfrm>
            <a:prstGeom prst="doubleWav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a:solidFill>
                    <a:schemeClr val="tx1"/>
                  </a:solidFill>
                  <a:latin typeface="微软雅黑" panose="020B0503020204020204" charset="-122"/>
                  <a:ea typeface="微软雅黑" panose="020B0503020204020204" charset="-122"/>
                </a:rPr>
                <a:t>未登录效果设计</a:t>
              </a:r>
              <a:endParaRPr lang="zh-CN" altLang="en-US" sz="1400" b="1">
                <a:solidFill>
                  <a:schemeClr val="tx1"/>
                </a:solidFill>
                <a:latin typeface="微软雅黑" panose="020B0503020204020204" charset="-122"/>
                <a:ea typeface="微软雅黑" panose="020B0503020204020204" charset="-122"/>
              </a:endParaRPr>
            </a:p>
          </p:txBody>
        </p:sp>
        <p:grpSp>
          <p:nvGrpSpPr>
            <p:cNvPr id="26" name="Group 62"/>
            <p:cNvGrpSpPr/>
            <p:nvPr/>
          </p:nvGrpSpPr>
          <p:grpSpPr>
            <a:xfrm>
              <a:off x="124" y="7161"/>
              <a:ext cx="452" cy="452"/>
              <a:chOff x="7009240" y="2398883"/>
              <a:chExt cx="522112" cy="522112"/>
            </a:xfrm>
            <a:solidFill>
              <a:srgbClr val="44546A"/>
            </a:solidFill>
          </p:grpSpPr>
          <p:sp>
            <p:nvSpPr>
              <p:cNvPr id="27" name="Oval 60"/>
              <p:cNvSpPr/>
              <p:nvPr/>
            </p:nvSpPr>
            <p:spPr>
              <a:xfrm>
                <a:off x="7009240" y="2398883"/>
                <a:ext cx="522112" cy="522112"/>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1800"/>
              </a:p>
            </p:txBody>
          </p:sp>
          <p:sp>
            <p:nvSpPr>
              <p:cNvPr id="28" name="Plus 61"/>
              <p:cNvSpPr/>
              <p:nvPr/>
            </p:nvSpPr>
            <p:spPr>
              <a:xfrm>
                <a:off x="7143295" y="2525889"/>
                <a:ext cx="252000" cy="252000"/>
              </a:xfrm>
              <a:prstGeom prst="mathPlu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1800"/>
              </a:p>
            </p:txBody>
          </p:sp>
        </p:grpSp>
      </p:grpSp>
      <p:pic>
        <p:nvPicPr>
          <p:cNvPr id="3" name="图片 2"/>
          <p:cNvPicPr>
            <a:picLocks noChangeAspect="1"/>
          </p:cNvPicPr>
          <p:nvPr/>
        </p:nvPicPr>
        <p:blipFill>
          <a:blip r:embed="rId2"/>
          <a:srcRect l="1227" b="-70"/>
          <a:stretch>
            <a:fillRect/>
          </a:stretch>
        </p:blipFill>
        <p:spPr>
          <a:xfrm>
            <a:off x="6235700" y="471170"/>
            <a:ext cx="2811145" cy="45237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p:cNvPicPr>
            <a:picLocks noChangeAspect="1"/>
          </p:cNvPicPr>
          <p:nvPr/>
        </p:nvPicPr>
        <p:blipFill>
          <a:blip r:embed="rId1"/>
          <a:stretch>
            <a:fillRect/>
          </a:stretch>
        </p:blipFill>
        <p:spPr>
          <a:xfrm>
            <a:off x="2734945" y="543560"/>
            <a:ext cx="2298700" cy="3942080"/>
          </a:xfrm>
          <a:prstGeom prst="rect">
            <a:avLst/>
          </a:prstGeom>
        </p:spPr>
      </p:pic>
      <p:sp>
        <p:nvSpPr>
          <p:cNvPr id="395" name="文本框 394"/>
          <p:cNvSpPr txBox="1"/>
          <p:nvPr/>
        </p:nvSpPr>
        <p:spPr>
          <a:xfrm>
            <a:off x="59055" y="1163955"/>
            <a:ext cx="3554730" cy="1599565"/>
          </a:xfrm>
          <a:prstGeom prst="rect">
            <a:avLst/>
          </a:prstGeom>
          <a:noFill/>
        </p:spPr>
        <p:txBody>
          <a:bodyPr wrap="square" rtlCol="0">
            <a:spAutoFit/>
          </a:bodyPr>
          <a:p>
            <a:r>
              <a:rPr lang="zh-CN" altLang="en-US" sz="1400" b="1">
                <a:latin typeface="宋体" panose="02010600030101010101" pitchFamily="2" charset="-122"/>
                <a:ea typeface="宋体" panose="02010600030101010101" pitchFamily="2" charset="-122"/>
                <a:cs typeface="宋体" panose="02010600030101010101" pitchFamily="2" charset="-122"/>
              </a:rPr>
              <a:t>微博主界面：</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a:p>
            <a:r>
              <a:rPr lang="en-US" altLang="zh-CN" sz="1400" b="1">
                <a:latin typeface="宋体" panose="02010600030101010101" pitchFamily="2" charset="-122"/>
                <a:ea typeface="宋体" panose="02010600030101010101" pitchFamily="2" charset="-122"/>
                <a:cs typeface="宋体" panose="02010600030101010101" pitchFamily="2" charset="-122"/>
              </a:rPr>
              <a:t> 1</a:t>
            </a:r>
            <a:r>
              <a:rPr lang="zh-CN" altLang="en-US" sz="1400" b="1">
                <a:latin typeface="宋体" panose="02010600030101010101" pitchFamily="2" charset="-122"/>
                <a:ea typeface="宋体" panose="02010600030101010101" pitchFamily="2" charset="-122"/>
                <a:cs typeface="宋体" panose="02010600030101010101" pitchFamily="2" charset="-122"/>
              </a:rPr>
              <a:t>、可浏览观看微博</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a:p>
            <a:r>
              <a:rPr lang="en-US" altLang="zh-CN" sz="1400" b="1">
                <a:latin typeface="宋体" panose="02010600030101010101" pitchFamily="2" charset="-122"/>
                <a:ea typeface="宋体" panose="02010600030101010101" pitchFamily="2" charset="-122"/>
                <a:cs typeface="宋体" panose="02010600030101010101" pitchFamily="2" charset="-122"/>
              </a:rPr>
              <a:t> 2</a:t>
            </a:r>
            <a:r>
              <a:rPr lang="zh-CN" altLang="en-US" sz="1400" b="1">
                <a:latin typeface="宋体" panose="02010600030101010101" pitchFamily="2" charset="-122"/>
                <a:ea typeface="宋体" panose="02010600030101010101" pitchFamily="2" charset="-122"/>
                <a:cs typeface="宋体" panose="02010600030101010101" pitchFamily="2" charset="-122"/>
              </a:rPr>
              <a:t>、可搜索感兴趣信息</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a:p>
            <a:r>
              <a:rPr lang="en-US" altLang="zh-CN" sz="1400" b="1">
                <a:latin typeface="宋体" panose="02010600030101010101" pitchFamily="2" charset="-122"/>
                <a:ea typeface="宋体" panose="02010600030101010101" pitchFamily="2" charset="-122"/>
                <a:cs typeface="宋体" panose="02010600030101010101" pitchFamily="2" charset="-122"/>
              </a:rPr>
              <a:t> 3</a:t>
            </a:r>
            <a:r>
              <a:rPr lang="zh-CN" altLang="en-US" sz="1400" b="1">
                <a:latin typeface="宋体" panose="02010600030101010101" pitchFamily="2" charset="-122"/>
                <a:ea typeface="宋体" panose="02010600030101010101" pitchFamily="2" charset="-122"/>
                <a:cs typeface="宋体" panose="02010600030101010101" pitchFamily="2" charset="-122"/>
              </a:rPr>
              <a:t>、点击登录注册</a:t>
            </a:r>
            <a:endParaRPr lang="zh-CN" altLang="en-US" sz="1400" b="1">
              <a:latin typeface="宋体" panose="02010600030101010101" pitchFamily="2" charset="-122"/>
              <a:ea typeface="宋体" panose="02010600030101010101" pitchFamily="2" charset="-122"/>
              <a:cs typeface="宋体" panose="02010600030101010101" pitchFamily="2" charset="-122"/>
            </a:endParaRPr>
          </a:p>
        </p:txBody>
      </p:sp>
      <p:sp>
        <p:nvSpPr>
          <p:cNvPr id="8" name="流程图: 联系 7"/>
          <p:cNvSpPr/>
          <p:nvPr/>
        </p:nvSpPr>
        <p:spPr>
          <a:xfrm>
            <a:off x="4705350" y="767080"/>
            <a:ext cx="342265" cy="342900"/>
          </a:xfrm>
          <a:prstGeom prst="flowChartConnector">
            <a:avLst/>
          </a:prstGeom>
          <a:noFill/>
          <a:ln w="28575" cmpd="sng">
            <a:solidFill>
              <a:schemeClr val="accent2"/>
            </a:solidFill>
            <a:prstDash val="solid"/>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4" name="右箭头 13"/>
          <p:cNvSpPr/>
          <p:nvPr/>
        </p:nvSpPr>
        <p:spPr>
          <a:xfrm rot="1920000">
            <a:off x="5148580" y="1180465"/>
            <a:ext cx="614045" cy="14732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5335905" y="857250"/>
            <a:ext cx="3288030" cy="306705"/>
          </a:xfrm>
          <a:prstGeom prst="rect">
            <a:avLst/>
          </a:prstGeom>
          <a:noFill/>
        </p:spPr>
        <p:txBody>
          <a:bodyPr wrap="square" rtlCol="0">
            <a:spAutoFit/>
          </a:bodyPr>
          <a:p>
            <a:r>
              <a:rPr lang="en-US" altLang="zh-CN" sz="1400" b="1">
                <a:latin typeface="微软雅黑" panose="020B0503020204020204" charset="-122"/>
                <a:ea typeface="微软雅黑" panose="020B0503020204020204" charset="-122"/>
              </a:rPr>
              <a:t>  </a:t>
            </a:r>
            <a:r>
              <a:rPr lang="zh-CN" altLang="en-US" sz="1400" b="1">
                <a:latin typeface="微软雅黑" panose="020B0503020204020204" charset="-122"/>
                <a:ea typeface="微软雅黑" panose="020B0503020204020204" charset="-122"/>
              </a:rPr>
              <a:t>点击按钮旋转，显示更多标题</a:t>
            </a:r>
            <a:endParaRPr lang="en-US" altLang="zh-CN" sz="1400" b="1">
              <a:latin typeface="微软雅黑" panose="020B0503020204020204" charset="-122"/>
              <a:ea typeface="微软雅黑" panose="020B0503020204020204" charset="-122"/>
            </a:endParaRPr>
          </a:p>
        </p:txBody>
      </p:sp>
      <p:grpSp>
        <p:nvGrpSpPr>
          <p:cNvPr id="13" name="组合 12"/>
          <p:cNvGrpSpPr/>
          <p:nvPr/>
        </p:nvGrpSpPr>
        <p:grpSpPr>
          <a:xfrm>
            <a:off x="5507355" y="1646555"/>
            <a:ext cx="3458210" cy="2336800"/>
            <a:chOff x="8653" y="2329"/>
            <a:chExt cx="5446" cy="3680"/>
          </a:xfrm>
        </p:grpSpPr>
        <p:pic>
          <p:nvPicPr>
            <p:cNvPr id="10" name="图片 9" descr="I[EET%]~2L%W$VG5[Z9(Y6Q"/>
            <p:cNvPicPr>
              <a:picLocks noChangeAspect="1"/>
            </p:cNvPicPr>
            <p:nvPr/>
          </p:nvPicPr>
          <p:blipFill>
            <a:blip r:embed="rId2"/>
            <a:srcRect l="2262" b="85498"/>
            <a:stretch>
              <a:fillRect/>
            </a:stretch>
          </p:blipFill>
          <p:spPr>
            <a:xfrm>
              <a:off x="8654" y="2329"/>
              <a:ext cx="5445" cy="546"/>
            </a:xfrm>
            <a:prstGeom prst="rect">
              <a:avLst/>
            </a:prstGeom>
          </p:spPr>
        </p:pic>
        <p:pic>
          <p:nvPicPr>
            <p:cNvPr id="12" name="图片 11"/>
            <p:cNvPicPr>
              <a:picLocks noChangeAspect="1"/>
            </p:cNvPicPr>
            <p:nvPr/>
          </p:nvPicPr>
          <p:blipFill>
            <a:blip r:embed="rId3"/>
            <a:stretch>
              <a:fillRect/>
            </a:stretch>
          </p:blipFill>
          <p:spPr>
            <a:xfrm>
              <a:off x="8653" y="2875"/>
              <a:ext cx="5446" cy="3135"/>
            </a:xfrm>
            <a:prstGeom prst="rect">
              <a:avLst/>
            </a:prstGeom>
          </p:spPr>
        </p:pic>
      </p:grpSp>
      <p:sp>
        <p:nvSpPr>
          <p:cNvPr id="11" name="流程图: 联系 10"/>
          <p:cNvSpPr/>
          <p:nvPr/>
        </p:nvSpPr>
        <p:spPr>
          <a:xfrm>
            <a:off x="8623300" y="1650365"/>
            <a:ext cx="342265" cy="342900"/>
          </a:xfrm>
          <a:prstGeom prst="flowChartConnector">
            <a:avLst/>
          </a:prstGeom>
          <a:noFill/>
          <a:ln w="28575" cmpd="sng">
            <a:solidFill>
              <a:schemeClr val="accent2"/>
            </a:solidFill>
            <a:prstDash val="solid"/>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grpSp>
        <p:nvGrpSpPr>
          <p:cNvPr id="2" name="组合 1"/>
          <p:cNvGrpSpPr/>
          <p:nvPr/>
        </p:nvGrpSpPr>
        <p:grpSpPr>
          <a:xfrm>
            <a:off x="60325" y="4485640"/>
            <a:ext cx="2383790" cy="400050"/>
            <a:chOff x="124" y="7064"/>
            <a:chExt cx="3754" cy="630"/>
          </a:xfrm>
        </p:grpSpPr>
        <p:sp>
          <p:nvSpPr>
            <p:cNvPr id="25" name="双波形 24"/>
            <p:cNvSpPr/>
            <p:nvPr/>
          </p:nvSpPr>
          <p:spPr>
            <a:xfrm>
              <a:off x="638" y="7064"/>
              <a:ext cx="3240" cy="631"/>
            </a:xfrm>
            <a:prstGeom prst="doubleWav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a:solidFill>
                    <a:schemeClr val="tx1"/>
                  </a:solidFill>
                  <a:latin typeface="微软雅黑" panose="020B0503020204020204" charset="-122"/>
                  <a:ea typeface="微软雅黑" panose="020B0503020204020204" charset="-122"/>
                </a:rPr>
                <a:t>未登录效果设计</a:t>
              </a:r>
              <a:endParaRPr lang="zh-CN" altLang="en-US" sz="1400" b="1">
                <a:solidFill>
                  <a:schemeClr val="tx1"/>
                </a:solidFill>
                <a:latin typeface="微软雅黑" panose="020B0503020204020204" charset="-122"/>
                <a:ea typeface="微软雅黑" panose="020B0503020204020204" charset="-122"/>
              </a:endParaRPr>
            </a:p>
          </p:txBody>
        </p:sp>
        <p:grpSp>
          <p:nvGrpSpPr>
            <p:cNvPr id="26" name="Group 62"/>
            <p:cNvGrpSpPr/>
            <p:nvPr/>
          </p:nvGrpSpPr>
          <p:grpSpPr>
            <a:xfrm>
              <a:off x="124" y="7161"/>
              <a:ext cx="452" cy="452"/>
              <a:chOff x="7009240" y="2398883"/>
              <a:chExt cx="522112" cy="522112"/>
            </a:xfrm>
            <a:solidFill>
              <a:srgbClr val="44546A"/>
            </a:solidFill>
          </p:grpSpPr>
          <p:sp>
            <p:nvSpPr>
              <p:cNvPr id="27" name="Oval 60"/>
              <p:cNvSpPr/>
              <p:nvPr/>
            </p:nvSpPr>
            <p:spPr>
              <a:xfrm>
                <a:off x="7009240" y="2398883"/>
                <a:ext cx="522112" cy="522112"/>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1800"/>
              </a:p>
            </p:txBody>
          </p:sp>
          <p:sp>
            <p:nvSpPr>
              <p:cNvPr id="28" name="Plus 61"/>
              <p:cNvSpPr/>
              <p:nvPr/>
            </p:nvSpPr>
            <p:spPr>
              <a:xfrm>
                <a:off x="7143295" y="2525889"/>
                <a:ext cx="252000" cy="252000"/>
              </a:xfrm>
              <a:prstGeom prst="mathPlu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18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4" fill="hold" grpId="1"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par>
                          <p:cTn id="31" fill="hold">
                            <p:stCondLst>
                              <p:cond delay="3000"/>
                            </p:stCondLst>
                            <p:childTnLst>
                              <p:par>
                                <p:cTn id="32" presetID="12" presetClass="entr" presetSubtype="4" fill="hold" grpId="0" nodeType="afterEffect">
                                  <p:stCondLst>
                                    <p:cond delay="0"/>
                                  </p:stCondLst>
                                  <p:childTnLst>
                                    <p:set>
                                      <p:cBhvr>
                                        <p:cTn id="33" dur="1" fill="hold">
                                          <p:stCondLst>
                                            <p:cond delay="0"/>
                                          </p:stCondLst>
                                        </p:cTn>
                                        <p:tgtEl>
                                          <p:spTgt spid="395"/>
                                        </p:tgtEl>
                                        <p:attrNameLst>
                                          <p:attrName>style.visibility</p:attrName>
                                        </p:attrNameLst>
                                      </p:cBhvr>
                                      <p:to>
                                        <p:strVal val="visible"/>
                                      </p:to>
                                    </p:set>
                                    <p:anim calcmode="lin" valueType="num">
                                      <p:cBhvr additive="base">
                                        <p:cTn id="34" dur="500"/>
                                        <p:tgtEl>
                                          <p:spTgt spid="395"/>
                                        </p:tgtEl>
                                        <p:attrNameLst>
                                          <p:attrName>ppt_y</p:attrName>
                                        </p:attrNameLst>
                                      </p:cBhvr>
                                      <p:tavLst>
                                        <p:tav tm="0">
                                          <p:val>
                                            <p:strVal val="#ppt_y+#ppt_h*1.125000"/>
                                          </p:val>
                                        </p:tav>
                                        <p:tav tm="100000">
                                          <p:val>
                                            <p:strVal val="#ppt_y"/>
                                          </p:val>
                                        </p:tav>
                                      </p:tavLst>
                                    </p:anim>
                                    <p:animEffect transition="in" filter="wipe(up)">
                                      <p:cBhvr>
                                        <p:cTn id="35" dur="500"/>
                                        <p:tgtEl>
                                          <p:spTgt spid="395"/>
                                        </p:tgtEl>
                                      </p:cBhvr>
                                    </p:animEffect>
                                  </p:childTnLst>
                                </p:cTn>
                              </p:par>
                            </p:childTnLst>
                          </p:cTn>
                        </p:par>
                        <p:par>
                          <p:cTn id="36" fill="hold">
                            <p:stCondLst>
                              <p:cond delay="3500"/>
                            </p:stCondLst>
                            <p:childTnLst>
                              <p:par>
                                <p:cTn id="37" presetID="22" presetClass="entr" presetSubtype="4" fill="hold" grpId="1"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bldLvl="0" animBg="1"/>
      <p:bldP spid="14" grpId="0" bldLvl="0" animBg="1"/>
      <p:bldP spid="16" grpId="0"/>
      <p:bldP spid="395" grpId="0"/>
      <p:bldP spid="11"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994275" y="1200150"/>
            <a:ext cx="3554730" cy="3538220"/>
          </a:xfrm>
          <a:prstGeom prst="rect">
            <a:avLst/>
          </a:prstGeom>
          <a:noFill/>
        </p:spPr>
        <p:txBody>
          <a:bodyPr wrap="square" rtlCol="0">
            <a:spAutoFit/>
          </a:bodyPr>
          <a:p>
            <a:r>
              <a:rPr lang="zh-CN" altLang="en-US" sz="1400" b="1">
                <a:latin typeface="宋体" panose="02010600030101010101" pitchFamily="2" charset="-122"/>
                <a:ea typeface="宋体" panose="02010600030101010101" pitchFamily="2" charset="-122"/>
                <a:cs typeface="宋体" panose="02010600030101010101" pitchFamily="2" charset="-122"/>
              </a:rPr>
              <a:t>注册界面（邮箱注册）：</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1</a:t>
            </a:r>
            <a:r>
              <a:rPr lang="zh-CN" altLang="en-US" sz="1400" b="1">
                <a:latin typeface="宋体" panose="02010600030101010101" pitchFamily="2" charset="-122"/>
                <a:ea typeface="宋体" panose="02010600030101010101" pitchFamily="2" charset="-122"/>
                <a:cs typeface="宋体" panose="02010600030101010101" pitchFamily="2" charset="-122"/>
              </a:rPr>
              <a:t>、登录名</a:t>
            </a:r>
            <a:r>
              <a:rPr lang="en-US" altLang="zh-CN" sz="1400" b="1">
                <a:latin typeface="宋体" panose="02010600030101010101" pitchFamily="2" charset="-122"/>
                <a:ea typeface="宋体" panose="02010600030101010101" pitchFamily="2" charset="-122"/>
                <a:cs typeface="宋体" panose="02010600030101010101" pitchFamily="2" charset="-122"/>
              </a:rPr>
              <a:t>(</a:t>
            </a:r>
            <a:r>
              <a:rPr lang="zh-CN" altLang="en-US" sz="1400" b="1">
                <a:latin typeface="宋体" panose="02010600030101010101" pitchFamily="2" charset="-122"/>
                <a:ea typeface="宋体" panose="02010600030101010101" pitchFamily="2" charset="-122"/>
                <a:cs typeface="宋体" panose="02010600030101010101" pitchFamily="2" charset="-122"/>
              </a:rPr>
              <a:t>邮箱地址</a:t>
            </a:r>
            <a:r>
              <a:rPr lang="en-US" altLang="zh-CN" sz="1400" b="1">
                <a:latin typeface="宋体" panose="02010600030101010101" pitchFamily="2" charset="-122"/>
                <a:ea typeface="宋体" panose="02010600030101010101" pitchFamily="2" charset="-122"/>
                <a:cs typeface="宋体" panose="02010600030101010101" pitchFamily="2" charset="-122"/>
              </a:rPr>
              <a:t>)</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2</a:t>
            </a:r>
            <a:r>
              <a:rPr lang="zh-CN" altLang="en-US" sz="1400" b="1">
                <a:latin typeface="宋体" panose="02010600030101010101" pitchFamily="2" charset="-122"/>
                <a:ea typeface="宋体" panose="02010600030101010101" pitchFamily="2" charset="-122"/>
                <a:cs typeface="宋体" panose="02010600030101010101" pitchFamily="2" charset="-122"/>
              </a:rPr>
              <a:t>、设置密码、是否将密码隐藏。</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3</a:t>
            </a:r>
            <a:r>
              <a:rPr lang="zh-CN" altLang="en-US" sz="1400" b="1">
                <a:latin typeface="宋体" panose="02010600030101010101" pitchFamily="2" charset="-122"/>
                <a:ea typeface="宋体" panose="02010600030101010101" pitchFamily="2" charset="-122"/>
                <a:cs typeface="宋体" panose="02010600030101010101" pitchFamily="2" charset="-122"/>
              </a:rPr>
              <a:t>、昵称。</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4</a:t>
            </a:r>
            <a:r>
              <a:rPr lang="zh-CN" altLang="en-US" sz="1400" b="1">
                <a:latin typeface="宋体" panose="02010600030101010101" pitchFamily="2" charset="-122"/>
                <a:ea typeface="宋体" panose="02010600030101010101" pitchFamily="2" charset="-122"/>
                <a:cs typeface="宋体" panose="02010600030101010101" pitchFamily="2" charset="-122"/>
              </a:rPr>
              <a:t>、提交注册</a:t>
            </a:r>
            <a:r>
              <a:rPr lang="en-US" altLang="zh-CN" sz="1400" b="1">
                <a:latin typeface="宋体" panose="02010600030101010101" pitchFamily="2" charset="-122"/>
                <a:ea typeface="宋体" panose="02010600030101010101" pitchFamily="2" charset="-122"/>
                <a:cs typeface="宋体" panose="02010600030101010101" pitchFamily="2" charset="-122"/>
              </a:rPr>
              <a:t>-&gt;</a:t>
            </a:r>
            <a:r>
              <a:rPr lang="zh-CN" altLang="en-US" sz="1400" b="1">
                <a:latin typeface="宋体" panose="02010600030101010101" pitchFamily="2" charset="-122"/>
                <a:ea typeface="宋体" panose="02010600030101010101" pitchFamily="2" charset="-122"/>
                <a:cs typeface="宋体" panose="02010600030101010101" pitchFamily="2" charset="-122"/>
              </a:rPr>
              <a:t>成功则进入登录界面</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zh-CN" altLang="en-US" sz="1400" b="1">
                <a:latin typeface="宋体" panose="02010600030101010101" pitchFamily="2" charset="-122"/>
                <a:ea typeface="宋体" panose="02010600030101010101" pitchFamily="2" charset="-122"/>
                <a:cs typeface="宋体" panose="02010600030101010101" pitchFamily="2" charset="-122"/>
              </a:rPr>
              <a:t>以上</a:t>
            </a:r>
            <a:r>
              <a:rPr lang="en-US" altLang="zh-CN" sz="1400" b="1">
                <a:latin typeface="宋体" panose="02010600030101010101" pitchFamily="2" charset="-122"/>
                <a:ea typeface="宋体" panose="02010600030101010101" pitchFamily="2" charset="-122"/>
                <a:cs typeface="宋体" panose="02010600030101010101" pitchFamily="2" charset="-122"/>
              </a:rPr>
              <a:t>1</a:t>
            </a:r>
            <a:r>
              <a:rPr lang="zh-CN" altLang="en-US" sz="1400" b="1">
                <a:latin typeface="宋体" panose="02010600030101010101" pitchFamily="2" charset="-122"/>
                <a:ea typeface="宋体" panose="02010600030101010101" pitchFamily="2" charset="-122"/>
                <a:cs typeface="宋体" panose="02010600030101010101" pitchFamily="2" charset="-122"/>
              </a:rPr>
              <a:t>、</a:t>
            </a:r>
            <a:r>
              <a:rPr lang="en-US" altLang="zh-CN" sz="1400" b="1">
                <a:latin typeface="宋体" panose="02010600030101010101" pitchFamily="2" charset="-122"/>
                <a:ea typeface="宋体" panose="02010600030101010101" pitchFamily="2" charset="-122"/>
                <a:cs typeface="宋体" panose="02010600030101010101" pitchFamily="2" charset="-122"/>
              </a:rPr>
              <a:t>2</a:t>
            </a:r>
            <a:r>
              <a:rPr lang="zh-CN" altLang="en-US" sz="1400" b="1">
                <a:latin typeface="宋体" panose="02010600030101010101" pitchFamily="2" charset="-122"/>
                <a:ea typeface="宋体" panose="02010600030101010101" pitchFamily="2" charset="-122"/>
                <a:cs typeface="宋体" panose="02010600030101010101" pitchFamily="2" charset="-122"/>
              </a:rPr>
              <a:t>、</a:t>
            </a:r>
            <a:r>
              <a:rPr lang="en-US" altLang="zh-CN" sz="1400" b="1">
                <a:latin typeface="宋体" panose="02010600030101010101" pitchFamily="2" charset="-122"/>
                <a:ea typeface="宋体" panose="02010600030101010101" pitchFamily="2" charset="-122"/>
                <a:cs typeface="宋体" panose="02010600030101010101" pitchFamily="2" charset="-122"/>
              </a:rPr>
              <a:t>3</a:t>
            </a:r>
            <a:r>
              <a:rPr lang="zh-CN" altLang="en-US" sz="1400" b="1">
                <a:latin typeface="宋体" panose="02010600030101010101" pitchFamily="2" charset="-122"/>
                <a:ea typeface="宋体" panose="02010600030101010101" pitchFamily="2" charset="-122"/>
                <a:cs typeface="宋体" panose="02010600030101010101" pitchFamily="2" charset="-122"/>
              </a:rPr>
              <a:t>项皆通过</a:t>
            </a:r>
            <a:r>
              <a:rPr lang="en-US" altLang="zh-CN" sz="1400" b="1">
                <a:latin typeface="宋体" panose="02010600030101010101" pitchFamily="2" charset="-122"/>
                <a:ea typeface="宋体" panose="02010600030101010101" pitchFamily="2" charset="-122"/>
                <a:cs typeface="宋体" panose="02010600030101010101" pitchFamily="2" charset="-122"/>
              </a:rPr>
              <a:t>“</a:t>
            </a:r>
            <a:r>
              <a:rPr lang="zh-CN" altLang="en-US" sz="1400" b="1">
                <a:latin typeface="宋体" panose="02010600030101010101" pitchFamily="2" charset="-122"/>
                <a:ea typeface="宋体" panose="02010600030101010101" pitchFamily="2" charset="-122"/>
                <a:cs typeface="宋体" panose="02010600030101010101" pitchFamily="2" charset="-122"/>
              </a:rPr>
              <a:t>正则</a:t>
            </a:r>
            <a:r>
              <a:rPr lang="en-US" altLang="zh-CN" sz="1400" b="1">
                <a:latin typeface="宋体" panose="02010600030101010101" pitchFamily="2" charset="-122"/>
                <a:ea typeface="宋体" panose="02010600030101010101" pitchFamily="2" charset="-122"/>
                <a:cs typeface="宋体" panose="02010600030101010101" pitchFamily="2" charset="-122"/>
              </a:rPr>
              <a:t>”</a:t>
            </a:r>
            <a:r>
              <a:rPr lang="zh-CN" altLang="en-US" sz="1400" b="1">
                <a:latin typeface="宋体" panose="02010600030101010101" pitchFamily="2" charset="-122"/>
                <a:ea typeface="宋体" panose="02010600030101010101" pitchFamily="2" charset="-122"/>
                <a:cs typeface="宋体" panose="02010600030101010101" pitchFamily="2" charset="-122"/>
              </a:rPr>
              <a:t>判断用户是否输入合理数据。</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a:t>
            </a:r>
            <a:r>
              <a:rPr lang="zh-CN" altLang="en-US" sz="1400" b="1">
                <a:latin typeface="宋体" panose="02010600030101010101" pitchFamily="2" charset="-122"/>
                <a:ea typeface="宋体" panose="02010600030101010101" pitchFamily="2" charset="-122"/>
                <a:cs typeface="宋体" panose="02010600030101010101" pitchFamily="2" charset="-122"/>
              </a:rPr>
              <a:t>注册的信息保存在后台数据库</a:t>
            </a:r>
            <a:r>
              <a:rPr lang="en-US" altLang="zh-CN" sz="1400" b="1">
                <a:latin typeface="宋体" panose="02010600030101010101" pitchFamily="2" charset="-122"/>
                <a:ea typeface="宋体" panose="02010600030101010101" pitchFamily="2" charset="-122"/>
                <a:cs typeface="宋体" panose="02010600030101010101" pitchFamily="2" charset="-122"/>
              </a:rPr>
              <a:t>---</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p:txBody>
      </p:sp>
      <p:pic>
        <p:nvPicPr>
          <p:cNvPr id="7" name="图片 6" descr="MX4_5{$TH{7NZS2Z%_6FIIQ"/>
          <p:cNvPicPr>
            <a:picLocks noChangeAspect="1"/>
          </p:cNvPicPr>
          <p:nvPr/>
        </p:nvPicPr>
        <p:blipFill>
          <a:blip r:embed="rId1"/>
          <a:stretch>
            <a:fillRect/>
          </a:stretch>
        </p:blipFill>
        <p:spPr>
          <a:xfrm>
            <a:off x="2750820" y="1485265"/>
            <a:ext cx="2206625" cy="3143885"/>
          </a:xfrm>
          <a:prstGeom prst="rect">
            <a:avLst/>
          </a:prstGeom>
        </p:spPr>
      </p:pic>
      <p:sp>
        <p:nvSpPr>
          <p:cNvPr id="13" name="云形标注 12"/>
          <p:cNvSpPr/>
          <p:nvPr/>
        </p:nvSpPr>
        <p:spPr>
          <a:xfrm rot="1680000">
            <a:off x="6741160" y="527050"/>
            <a:ext cx="2067560" cy="869315"/>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3C0000"/>
                </a:solidFill>
                <a:latin typeface="微软雅黑" panose="020B0503020204020204" charset="-122"/>
                <a:ea typeface="微软雅黑" panose="020B0503020204020204" charset="-122"/>
                <a:sym typeface="+mn-ea"/>
              </a:rPr>
              <a:t>功能详细介绍③</a:t>
            </a:r>
            <a:endParaRPr lang="zh-CN" altLang="en-US" sz="1400" b="1" dirty="0">
              <a:solidFill>
                <a:srgbClr val="3C0000"/>
              </a:solidFill>
              <a:latin typeface="微软雅黑" panose="020B0503020204020204" charset="-122"/>
              <a:ea typeface="微软雅黑" panose="020B0503020204020204" charset="-122"/>
              <a:sym typeface="+mn-ea"/>
            </a:endParaRPr>
          </a:p>
        </p:txBody>
      </p:sp>
      <p:pic>
        <p:nvPicPr>
          <p:cNvPr id="9" name="图片 8" descr="IKZZQ~4_THWB[TM]QU@2~AG"/>
          <p:cNvPicPr>
            <a:picLocks noChangeAspect="1"/>
          </p:cNvPicPr>
          <p:nvPr/>
        </p:nvPicPr>
        <p:blipFill>
          <a:blip r:embed="rId2"/>
          <a:stretch>
            <a:fillRect/>
          </a:stretch>
        </p:blipFill>
        <p:spPr>
          <a:xfrm>
            <a:off x="353695" y="408305"/>
            <a:ext cx="2105025" cy="2980690"/>
          </a:xfrm>
          <a:prstGeom prst="rect">
            <a:avLst/>
          </a:prstGeom>
        </p:spPr>
      </p:pic>
      <p:sp>
        <p:nvSpPr>
          <p:cNvPr id="12" name="上弧形箭头 11"/>
          <p:cNvSpPr/>
          <p:nvPr/>
        </p:nvSpPr>
        <p:spPr>
          <a:xfrm rot="1500000">
            <a:off x="2525395" y="581660"/>
            <a:ext cx="1341755" cy="480060"/>
          </a:xfrm>
          <a:prstGeom prst="curved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4" name="文本框 13"/>
          <p:cNvSpPr txBox="1"/>
          <p:nvPr/>
        </p:nvSpPr>
        <p:spPr>
          <a:xfrm>
            <a:off x="2402840" y="808355"/>
            <a:ext cx="1303655" cy="306705"/>
          </a:xfrm>
          <a:prstGeom prst="rect">
            <a:avLst/>
          </a:prstGeom>
          <a:noFill/>
        </p:spPr>
        <p:txBody>
          <a:bodyPr wrap="square" rtlCol="0">
            <a:spAutoFit/>
          </a:bodyPr>
          <a:p>
            <a:r>
              <a:rPr lang="zh-CN" altLang="en-US" sz="1400" b="1">
                <a:latin typeface="宋体" panose="02010600030101010101" pitchFamily="2" charset="-122"/>
                <a:ea typeface="宋体" panose="02010600030101010101" pitchFamily="2" charset="-122"/>
              </a:rPr>
              <a:t>点击</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注册</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1"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02590" y="308610"/>
            <a:ext cx="2933065" cy="4085590"/>
          </a:xfrm>
          <a:prstGeom prst="rect">
            <a:avLst/>
          </a:prstGeom>
        </p:spPr>
      </p:pic>
      <p:pic>
        <p:nvPicPr>
          <p:cNvPr id="5" name="图片 4"/>
          <p:cNvPicPr>
            <a:picLocks noChangeAspect="1"/>
          </p:cNvPicPr>
          <p:nvPr/>
        </p:nvPicPr>
        <p:blipFill>
          <a:blip r:embed="rId2"/>
          <a:srcRect r="2993" b="15082"/>
          <a:stretch>
            <a:fillRect/>
          </a:stretch>
        </p:blipFill>
        <p:spPr>
          <a:xfrm>
            <a:off x="5598160" y="3581400"/>
            <a:ext cx="2983865" cy="664210"/>
          </a:xfrm>
          <a:prstGeom prst="rect">
            <a:avLst/>
          </a:prstGeom>
        </p:spPr>
      </p:pic>
      <p:pic>
        <p:nvPicPr>
          <p:cNvPr id="6" name="图片 5"/>
          <p:cNvPicPr>
            <a:picLocks noChangeAspect="1"/>
          </p:cNvPicPr>
          <p:nvPr/>
        </p:nvPicPr>
        <p:blipFill>
          <a:blip r:embed="rId3"/>
          <a:stretch>
            <a:fillRect/>
          </a:stretch>
        </p:blipFill>
        <p:spPr>
          <a:xfrm>
            <a:off x="4058285" y="2042795"/>
            <a:ext cx="2999740" cy="755650"/>
          </a:xfrm>
          <a:prstGeom prst="rect">
            <a:avLst/>
          </a:prstGeom>
        </p:spPr>
      </p:pic>
      <p:sp>
        <p:nvSpPr>
          <p:cNvPr id="12" name="上弧形箭头 11"/>
          <p:cNvSpPr/>
          <p:nvPr/>
        </p:nvSpPr>
        <p:spPr>
          <a:xfrm rot="1500000">
            <a:off x="3672205" y="885825"/>
            <a:ext cx="2084705" cy="751205"/>
          </a:xfrm>
          <a:prstGeom prst="curved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文本框 6"/>
          <p:cNvSpPr txBox="1"/>
          <p:nvPr/>
        </p:nvSpPr>
        <p:spPr>
          <a:xfrm>
            <a:off x="4812030" y="714375"/>
            <a:ext cx="2456815" cy="398780"/>
          </a:xfrm>
          <a:prstGeom prst="rect">
            <a:avLst/>
          </a:prstGeom>
          <a:noFill/>
        </p:spPr>
        <p:txBody>
          <a:bodyPr wrap="square" rtlCol="0">
            <a:spAutoFit/>
          </a:bodyPr>
          <a:p>
            <a:r>
              <a:rPr lang="zh-CN" altLang="en-US" sz="2000"/>
              <a:t>点击密码隐藏</a:t>
            </a:r>
            <a:endParaRPr lang="zh-CN" altLang="en-US" sz="2000"/>
          </a:p>
        </p:txBody>
      </p:sp>
      <p:sp>
        <p:nvSpPr>
          <p:cNvPr id="8" name="文本框 7"/>
          <p:cNvSpPr txBox="1"/>
          <p:nvPr/>
        </p:nvSpPr>
        <p:spPr>
          <a:xfrm>
            <a:off x="4058285" y="2933065"/>
            <a:ext cx="2456815" cy="398780"/>
          </a:xfrm>
          <a:prstGeom prst="rect">
            <a:avLst/>
          </a:prstGeom>
          <a:noFill/>
        </p:spPr>
        <p:txBody>
          <a:bodyPr wrap="square" rtlCol="0">
            <a:spAutoFit/>
          </a:bodyPr>
          <a:p>
            <a:r>
              <a:rPr lang="zh-CN" altLang="en-US" sz="2000"/>
              <a:t>点击 密码显示</a:t>
            </a:r>
            <a:endParaRPr lang="zh-CN" altLang="en-US" sz="2000"/>
          </a:p>
        </p:txBody>
      </p:sp>
      <p:sp>
        <p:nvSpPr>
          <p:cNvPr id="9" name="流程图: 联系 8"/>
          <p:cNvSpPr/>
          <p:nvPr/>
        </p:nvSpPr>
        <p:spPr>
          <a:xfrm>
            <a:off x="2993390" y="1699895"/>
            <a:ext cx="342900" cy="342900"/>
          </a:xfrm>
          <a:prstGeom prst="flowChartConnector">
            <a:avLst/>
          </a:prstGeom>
          <a:noFill/>
          <a:ln w="28575" cmpd="sng">
            <a:solidFill>
              <a:schemeClr val="accent2"/>
            </a:solidFill>
            <a:prstDash val="solid"/>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1"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1000"/>
                            </p:stCondLst>
                            <p:childTnLst>
                              <p:par>
                                <p:cTn id="14" presetID="22" presetClass="entr" presetSubtype="4" fill="hold" grpId="1"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par>
                          <p:cTn id="17" fill="hold">
                            <p:stCondLst>
                              <p:cond delay="1500"/>
                            </p:stCondLst>
                            <p:childTnLst>
                              <p:par>
                                <p:cTn id="18" presetID="22" presetClass="entr" presetSubtype="4" fill="hold" grpId="1"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bldLvl="0" animBg="1"/>
      <p:bldP spid="9" grpId="1" bldLvl="0" animBg="1"/>
      <p:bldP spid="7" grpId="0"/>
      <p:bldP spid="7" grpId="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IKZZQ~4_THWB[TM]QU@2~AG"/>
          <p:cNvPicPr>
            <a:picLocks noChangeAspect="1"/>
          </p:cNvPicPr>
          <p:nvPr/>
        </p:nvPicPr>
        <p:blipFill>
          <a:blip r:embed="rId1"/>
          <a:stretch>
            <a:fillRect/>
          </a:stretch>
        </p:blipFill>
        <p:spPr>
          <a:xfrm>
            <a:off x="3667760" y="167005"/>
            <a:ext cx="2466340" cy="3491230"/>
          </a:xfrm>
          <a:prstGeom prst="rect">
            <a:avLst/>
          </a:prstGeom>
        </p:spPr>
      </p:pic>
      <p:pic>
        <p:nvPicPr>
          <p:cNvPr id="3" name="图片 2" descr="}`%YH[}4EB`F13(@XBI$2)8"/>
          <p:cNvPicPr>
            <a:picLocks noChangeAspect="1"/>
          </p:cNvPicPr>
          <p:nvPr/>
        </p:nvPicPr>
        <p:blipFill>
          <a:blip r:embed="rId2"/>
          <a:stretch>
            <a:fillRect/>
          </a:stretch>
        </p:blipFill>
        <p:spPr>
          <a:xfrm>
            <a:off x="6541770" y="1537335"/>
            <a:ext cx="2520315" cy="3350260"/>
          </a:xfrm>
          <a:prstGeom prst="rect">
            <a:avLst/>
          </a:prstGeom>
        </p:spPr>
      </p:pic>
      <p:sp>
        <p:nvSpPr>
          <p:cNvPr id="393" name="下弧形箭头 392"/>
          <p:cNvSpPr/>
          <p:nvPr/>
        </p:nvSpPr>
        <p:spPr>
          <a:xfrm rot="1680000">
            <a:off x="4946015" y="4079875"/>
            <a:ext cx="1665605" cy="715010"/>
          </a:xfrm>
          <a:prstGeom prst="curved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94" name="文本框 393"/>
          <p:cNvSpPr txBox="1"/>
          <p:nvPr/>
        </p:nvSpPr>
        <p:spPr>
          <a:xfrm>
            <a:off x="5407025" y="4057015"/>
            <a:ext cx="1303655" cy="306705"/>
          </a:xfrm>
          <a:prstGeom prst="rect">
            <a:avLst/>
          </a:prstGeom>
          <a:noFill/>
        </p:spPr>
        <p:txBody>
          <a:bodyPr wrap="square" rtlCol="0">
            <a:spAutoFit/>
          </a:bodyPr>
          <a:p>
            <a:r>
              <a:rPr lang="zh-CN" altLang="en-US" sz="1400" b="1">
                <a:latin typeface="宋体" panose="02010600030101010101" pitchFamily="2" charset="-122"/>
                <a:ea typeface="宋体" panose="02010600030101010101" pitchFamily="2" charset="-122"/>
              </a:rPr>
              <a:t>点击</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登录</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p:txBody>
      </p:sp>
      <p:grpSp>
        <p:nvGrpSpPr>
          <p:cNvPr id="4" name="组合 3"/>
          <p:cNvGrpSpPr/>
          <p:nvPr/>
        </p:nvGrpSpPr>
        <p:grpSpPr>
          <a:xfrm>
            <a:off x="444500" y="1302385"/>
            <a:ext cx="3554730" cy="3107690"/>
            <a:chOff x="700" y="2051"/>
            <a:chExt cx="5598" cy="4894"/>
          </a:xfrm>
        </p:grpSpPr>
        <p:sp>
          <p:nvSpPr>
            <p:cNvPr id="395" name="文本框 394"/>
            <p:cNvSpPr txBox="1"/>
            <p:nvPr/>
          </p:nvSpPr>
          <p:spPr>
            <a:xfrm>
              <a:off x="700" y="2051"/>
              <a:ext cx="5598" cy="4894"/>
            </a:xfrm>
            <a:prstGeom prst="rect">
              <a:avLst/>
            </a:prstGeom>
            <a:noFill/>
          </p:spPr>
          <p:txBody>
            <a:bodyPr wrap="square" rtlCol="0">
              <a:spAutoFit/>
            </a:bodyPr>
            <a:p>
              <a:r>
                <a:rPr lang="zh-CN" altLang="en-US" sz="1400" b="1">
                  <a:latin typeface="宋体" panose="02010600030101010101" pitchFamily="2" charset="-122"/>
                  <a:ea typeface="宋体" panose="02010600030101010101" pitchFamily="2" charset="-122"/>
                  <a:cs typeface="宋体" panose="02010600030101010101" pitchFamily="2" charset="-122"/>
                </a:rPr>
                <a:t>登录界面：</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1</a:t>
              </a:r>
              <a:r>
                <a:rPr lang="zh-CN" altLang="en-US" sz="1400" b="1">
                  <a:latin typeface="宋体" panose="02010600030101010101" pitchFamily="2" charset="-122"/>
                  <a:ea typeface="宋体" panose="02010600030101010101" pitchFamily="2" charset="-122"/>
                  <a:cs typeface="宋体" panose="02010600030101010101" pitchFamily="2" charset="-122"/>
                </a:rPr>
                <a:t>、登录名</a:t>
              </a:r>
              <a:r>
                <a:rPr lang="zh-CN" sz="1400" b="1">
                  <a:latin typeface="宋体" panose="02010600030101010101" pitchFamily="2" charset="-122"/>
                  <a:ea typeface="宋体" panose="02010600030101010101" pitchFamily="2" charset="-122"/>
                  <a:cs typeface="宋体" panose="02010600030101010101" pitchFamily="2" charset="-122"/>
                </a:rPr>
                <a:t>（邮箱</a:t>
              </a:r>
              <a:r>
                <a:rPr lang="en-US" altLang="zh-CN" sz="1400" b="1">
                  <a:latin typeface="宋体" panose="02010600030101010101" pitchFamily="2" charset="-122"/>
                  <a:ea typeface="宋体" panose="02010600030101010101" pitchFamily="2" charset="-122"/>
                  <a:cs typeface="宋体" panose="02010600030101010101" pitchFamily="2" charset="-122"/>
                </a:rPr>
                <a:t>/</a:t>
              </a:r>
              <a:r>
                <a:rPr lang="zh-CN" altLang="en-US" sz="1400" b="1">
                  <a:latin typeface="宋体" panose="02010600030101010101" pitchFamily="2" charset="-122"/>
                  <a:ea typeface="宋体" panose="02010600030101010101" pitchFamily="2" charset="-122"/>
                  <a:cs typeface="宋体" panose="02010600030101010101" pitchFamily="2" charset="-122"/>
                </a:rPr>
                <a:t>手机号</a:t>
              </a:r>
              <a:r>
                <a:rPr lang="zh-CN" sz="1400" b="1">
                  <a:latin typeface="宋体" panose="02010600030101010101" pitchFamily="2" charset="-122"/>
                  <a:ea typeface="宋体" panose="02010600030101010101" pitchFamily="2" charset="-122"/>
                  <a:cs typeface="宋体" panose="02010600030101010101" pitchFamily="2" charset="-122"/>
                </a:rPr>
                <a:t>）</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2</a:t>
              </a:r>
              <a:r>
                <a:rPr lang="zh-CN" altLang="en-US" sz="1400" b="1">
                  <a:latin typeface="宋体" panose="02010600030101010101" pitchFamily="2" charset="-122"/>
                  <a:ea typeface="宋体" panose="02010600030101010101" pitchFamily="2" charset="-122"/>
                  <a:cs typeface="宋体" panose="02010600030101010101" pitchFamily="2" charset="-122"/>
                </a:rPr>
                <a:t>、输入密码。</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zh-CN" altLang="en-US" sz="1400" b="1">
                  <a:latin typeface="宋体" panose="02010600030101010101" pitchFamily="2" charset="-122"/>
                  <a:ea typeface="宋体" panose="02010600030101010101" pitchFamily="2" charset="-122"/>
                  <a:cs typeface="宋体" panose="02010600030101010101" pitchFamily="2" charset="-122"/>
                </a:rPr>
                <a:t>        </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		</a:t>
              </a:r>
              <a:r>
                <a:rPr lang="zh-CN" altLang="en-US" sz="1400" b="1">
                  <a:latin typeface="宋体" panose="02010600030101010101" pitchFamily="2" charset="-122"/>
                  <a:ea typeface="宋体" panose="02010600030101010101" pitchFamily="2" charset="-122"/>
                  <a:cs typeface="宋体" panose="02010600030101010101" pitchFamily="2" charset="-122"/>
                </a:rPr>
                <a:t>  </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3</a:t>
              </a:r>
              <a:r>
                <a:rPr lang="zh-CN" altLang="en-US" sz="1400" b="1">
                  <a:latin typeface="宋体" panose="02010600030101010101" pitchFamily="2" charset="-122"/>
                  <a:ea typeface="宋体" panose="02010600030101010101" pitchFamily="2" charset="-122"/>
                  <a:cs typeface="宋体" panose="02010600030101010101" pitchFamily="2" charset="-122"/>
                </a:rPr>
                <a:t>、点击登录。</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	</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r>
                <a:rPr lang="zh-CN" altLang="en-US" sz="1400" b="1">
                  <a:latin typeface="宋体" panose="02010600030101010101" pitchFamily="2" charset="-122"/>
                  <a:ea typeface="宋体" panose="02010600030101010101" pitchFamily="2" charset="-122"/>
                  <a:cs typeface="宋体" panose="02010600030101010101" pitchFamily="2" charset="-122"/>
                </a:rPr>
                <a:t>   进入登录后的界面</a:t>
              </a:r>
              <a:endParaRPr lang="zh-CN" altLang="en-US" sz="1400" b="1">
                <a:latin typeface="宋体" panose="02010600030101010101" pitchFamily="2" charset="-122"/>
                <a:ea typeface="宋体" panose="02010600030101010101" pitchFamily="2" charset="-122"/>
                <a:cs typeface="宋体" panose="02010600030101010101" pitchFamily="2" charset="-122"/>
              </a:endParaRPr>
            </a:p>
          </p:txBody>
        </p:sp>
        <p:sp>
          <p:nvSpPr>
            <p:cNvPr id="397" name="下箭头 396"/>
            <p:cNvSpPr/>
            <p:nvPr/>
          </p:nvSpPr>
          <p:spPr>
            <a:xfrm>
              <a:off x="2261" y="3781"/>
              <a:ext cx="264" cy="1164"/>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8" name="文本框 397"/>
            <p:cNvSpPr txBox="1"/>
            <p:nvPr/>
          </p:nvSpPr>
          <p:spPr>
            <a:xfrm>
              <a:off x="2525" y="3886"/>
              <a:ext cx="3434" cy="871"/>
            </a:xfrm>
            <a:prstGeom prst="rect">
              <a:avLst/>
            </a:prstGeom>
            <a:noFill/>
          </p:spPr>
          <p:txBody>
            <a:bodyPr wrap="square" rtlCol="0">
              <a:spAutoFit/>
            </a:bodyPr>
            <a:p>
              <a:r>
                <a:rPr lang="zh-CN" altLang="en-US" sz="1000" b="1">
                  <a:latin typeface="宋体" panose="02010600030101010101" pitchFamily="2" charset="-122"/>
                  <a:ea typeface="宋体" panose="02010600030101010101" pitchFamily="2" charset="-122"/>
                  <a:cs typeface="宋体" panose="02010600030101010101" pitchFamily="2" charset="-122"/>
                </a:rPr>
                <a:t>后台判断输入的</a:t>
              </a:r>
              <a:r>
                <a:rPr lang="en-US" altLang="zh-CN" sz="1000" b="1">
                  <a:latin typeface="宋体" panose="02010600030101010101" pitchFamily="2" charset="-122"/>
                  <a:ea typeface="宋体" panose="02010600030101010101" pitchFamily="2" charset="-122"/>
                  <a:cs typeface="宋体" panose="02010600030101010101" pitchFamily="2" charset="-122"/>
                </a:rPr>
                <a:t>‘</a:t>
              </a:r>
              <a:r>
                <a:rPr lang="zh-CN" altLang="en-US" sz="1000" b="1">
                  <a:latin typeface="宋体" panose="02010600030101010101" pitchFamily="2" charset="-122"/>
                  <a:ea typeface="宋体" panose="02010600030101010101" pitchFamily="2" charset="-122"/>
                  <a:cs typeface="宋体" panose="02010600030101010101" pitchFamily="2" charset="-122"/>
                </a:rPr>
                <a:t>登录名</a:t>
              </a:r>
              <a:r>
                <a:rPr lang="en-US" altLang="zh-CN" sz="1000" b="1">
                  <a:latin typeface="宋体" panose="02010600030101010101" pitchFamily="2" charset="-122"/>
                  <a:ea typeface="宋体" panose="02010600030101010101" pitchFamily="2" charset="-122"/>
                  <a:cs typeface="宋体" panose="02010600030101010101" pitchFamily="2" charset="-122"/>
                </a:rPr>
                <a:t>’</a:t>
              </a:r>
              <a:r>
                <a:rPr lang="zh-CN" altLang="en-US" sz="1000" b="1">
                  <a:latin typeface="宋体" panose="02010600030101010101" pitchFamily="2" charset="-122"/>
                  <a:ea typeface="宋体" panose="02010600030101010101" pitchFamily="2" charset="-122"/>
                  <a:cs typeface="宋体" panose="02010600030101010101" pitchFamily="2" charset="-122"/>
                </a:rPr>
                <a:t>和</a:t>
              </a:r>
              <a:r>
                <a:rPr lang="en-US" altLang="zh-CN" sz="1000" b="1">
                  <a:latin typeface="宋体" panose="02010600030101010101" pitchFamily="2" charset="-122"/>
                  <a:ea typeface="宋体" panose="02010600030101010101" pitchFamily="2" charset="-122"/>
                  <a:cs typeface="宋体" panose="02010600030101010101" pitchFamily="2" charset="-122"/>
                </a:rPr>
                <a:t>‘</a:t>
              </a:r>
              <a:r>
                <a:rPr lang="zh-CN" altLang="en-US" sz="1000" b="1">
                  <a:latin typeface="宋体" panose="02010600030101010101" pitchFamily="2" charset="-122"/>
                  <a:ea typeface="宋体" panose="02010600030101010101" pitchFamily="2" charset="-122"/>
                  <a:cs typeface="宋体" panose="02010600030101010101" pitchFamily="2" charset="-122"/>
                </a:rPr>
                <a:t>密码</a:t>
              </a:r>
              <a:r>
                <a:rPr lang="en-US" altLang="zh-CN" sz="1000" b="1">
                  <a:latin typeface="宋体" panose="02010600030101010101" pitchFamily="2" charset="-122"/>
                  <a:ea typeface="宋体" panose="02010600030101010101" pitchFamily="2" charset="-122"/>
                  <a:cs typeface="宋体" panose="02010600030101010101" pitchFamily="2" charset="-122"/>
                </a:rPr>
                <a:t>’</a:t>
              </a:r>
              <a:r>
                <a:rPr lang="zh-CN" altLang="en-US" sz="1000" b="1">
                  <a:latin typeface="宋体" panose="02010600030101010101" pitchFamily="2" charset="-122"/>
                  <a:ea typeface="宋体" panose="02010600030101010101" pitchFamily="2" charset="-122"/>
                  <a:cs typeface="宋体" panose="02010600030101010101" pitchFamily="2" charset="-122"/>
                </a:rPr>
                <a:t>是否和注册时保存在后台的数据相对应。若一致则登录成功。</a:t>
              </a:r>
              <a:endParaRPr lang="zh-CN" altLang="en-US" sz="1000" b="1">
                <a:latin typeface="宋体" panose="02010600030101010101" pitchFamily="2" charset="-122"/>
                <a:ea typeface="宋体" panose="02010600030101010101" pitchFamily="2" charset="-122"/>
                <a:cs typeface="宋体" panose="02010600030101010101" pitchFamily="2" charset="-122"/>
              </a:endParaRPr>
            </a:p>
          </p:txBody>
        </p:sp>
        <p:sp>
          <p:nvSpPr>
            <p:cNvPr id="399" name="下箭头 398"/>
            <p:cNvSpPr/>
            <p:nvPr/>
          </p:nvSpPr>
          <p:spPr>
            <a:xfrm>
              <a:off x="2261" y="5459"/>
              <a:ext cx="264" cy="885"/>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00" name="云形标注 399"/>
          <p:cNvSpPr/>
          <p:nvPr/>
        </p:nvSpPr>
        <p:spPr>
          <a:xfrm rot="21180000">
            <a:off x="155575" y="235585"/>
            <a:ext cx="2067560" cy="869315"/>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3C0000"/>
                </a:solidFill>
                <a:latin typeface="微软雅黑" panose="020B0503020204020204" charset="-122"/>
                <a:ea typeface="微软雅黑" panose="020B0503020204020204" charset="-122"/>
                <a:sym typeface="+mn-ea"/>
              </a:rPr>
              <a:t>功能详细介绍</a:t>
            </a:r>
            <a:endParaRPr lang="zh-CN" altLang="en-US" sz="1400" b="1" dirty="0">
              <a:solidFill>
                <a:srgbClr val="3C0000"/>
              </a:solidFill>
              <a:latin typeface="微软雅黑" panose="020B0503020204020204" charset="-122"/>
              <a:ea typeface="微软雅黑" panose="020B0503020204020204" charset="-122"/>
              <a:sym typeface="+mn-ea"/>
            </a:endParaRPr>
          </a:p>
          <a:p>
            <a:pPr algn="ctr"/>
            <a:r>
              <a:rPr lang="zh-CN" altLang="en-US" sz="1400" b="1" dirty="0">
                <a:solidFill>
                  <a:srgbClr val="3C0000"/>
                </a:solidFill>
                <a:latin typeface="微软雅黑" panose="020B0503020204020204" charset="-122"/>
                <a:ea typeface="微软雅黑" panose="020B0503020204020204" charset="-122"/>
                <a:cs typeface="Arial" panose="020B0604020202020204" pitchFamily="34" charset="0"/>
                <a:sym typeface="+mn-ea"/>
              </a:rPr>
              <a:t>④</a:t>
            </a:r>
            <a:endParaRPr lang="zh-CN" altLang="en-US" sz="1400" b="1" dirty="0">
              <a:solidFill>
                <a:srgbClr val="3C0000"/>
              </a:solidFill>
              <a:latin typeface="微软雅黑" panose="020B0503020204020204" charset="-122"/>
              <a:ea typeface="微软雅黑" panose="020B0503020204020204"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393"/>
                                        </p:tgtEl>
                                        <p:attrNameLst>
                                          <p:attrName>style.visibility</p:attrName>
                                        </p:attrNameLst>
                                      </p:cBhvr>
                                      <p:to>
                                        <p:strVal val="visible"/>
                                      </p:to>
                                    </p:set>
                                    <p:anim calcmode="lin" valueType="num">
                                      <p:cBhvr additive="base">
                                        <p:cTn id="12" dur="500" fill="hold"/>
                                        <p:tgtEl>
                                          <p:spTgt spid="393"/>
                                        </p:tgtEl>
                                        <p:attrNameLst>
                                          <p:attrName>ppt_x</p:attrName>
                                        </p:attrNameLst>
                                      </p:cBhvr>
                                      <p:tavLst>
                                        <p:tav tm="0">
                                          <p:val>
                                            <p:strVal val="#ppt_x"/>
                                          </p:val>
                                        </p:tav>
                                        <p:tav tm="100000">
                                          <p:val>
                                            <p:strVal val="#ppt_x"/>
                                          </p:val>
                                        </p:tav>
                                      </p:tavLst>
                                    </p:anim>
                                    <p:anim calcmode="lin" valueType="num">
                                      <p:cBhvr additive="base">
                                        <p:cTn id="13" dur="500" fill="hold"/>
                                        <p:tgtEl>
                                          <p:spTgt spid="39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394"/>
                                        </p:tgtEl>
                                        <p:attrNameLst>
                                          <p:attrName>style.visibility</p:attrName>
                                        </p:attrNameLst>
                                      </p:cBhvr>
                                      <p:to>
                                        <p:strVal val="visible"/>
                                      </p:to>
                                    </p:set>
                                    <p:animEffect transition="in" filter="wipe(down)">
                                      <p:cBhvr>
                                        <p:cTn id="17" dur="500"/>
                                        <p:tgtEl>
                                          <p:spTgt spid="394"/>
                                        </p:tgtEl>
                                      </p:cBhvr>
                                    </p:animEffect>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1" animBg="1"/>
      <p:bldP spid="3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39065" y="483870"/>
            <a:ext cx="2903855" cy="3474085"/>
          </a:xfrm>
          <a:prstGeom prst="rect">
            <a:avLst/>
          </a:prstGeom>
        </p:spPr>
      </p:pic>
      <p:pic>
        <p:nvPicPr>
          <p:cNvPr id="5" name="图片 4"/>
          <p:cNvPicPr>
            <a:picLocks noChangeAspect="1"/>
          </p:cNvPicPr>
          <p:nvPr/>
        </p:nvPicPr>
        <p:blipFill>
          <a:blip r:embed="rId2"/>
          <a:stretch>
            <a:fillRect/>
          </a:stretch>
        </p:blipFill>
        <p:spPr>
          <a:xfrm>
            <a:off x="6205220" y="158750"/>
            <a:ext cx="2644140" cy="4467225"/>
          </a:xfrm>
          <a:prstGeom prst="rect">
            <a:avLst/>
          </a:prstGeom>
        </p:spPr>
      </p:pic>
      <p:grpSp>
        <p:nvGrpSpPr>
          <p:cNvPr id="8" name="组合 7"/>
          <p:cNvGrpSpPr/>
          <p:nvPr/>
        </p:nvGrpSpPr>
        <p:grpSpPr>
          <a:xfrm>
            <a:off x="3257550" y="1497330"/>
            <a:ext cx="2628900" cy="1988820"/>
            <a:chOff x="5130" y="2358"/>
            <a:chExt cx="4140" cy="3132"/>
          </a:xfrm>
        </p:grpSpPr>
        <p:sp>
          <p:nvSpPr>
            <p:cNvPr id="6" name="流程图: 决策 5"/>
            <p:cNvSpPr/>
            <p:nvPr/>
          </p:nvSpPr>
          <p:spPr>
            <a:xfrm>
              <a:off x="5130" y="2358"/>
              <a:ext cx="4140" cy="313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5976" y="3240"/>
              <a:ext cx="2628" cy="1307"/>
            </a:xfrm>
            <a:prstGeom prst="rect">
              <a:avLst/>
            </a:prstGeom>
            <a:noFill/>
          </p:spPr>
          <p:txBody>
            <a:bodyPr wrap="square" rtlCol="0">
              <a:spAutoFit/>
            </a:bodyPr>
            <a:p>
              <a:r>
                <a:rPr lang="zh-CN" altLang="en-US" sz="2400"/>
                <a:t>登录成功跳转页面</a:t>
              </a:r>
              <a:endParaRPr lang="en-US" altLang="zh-CN"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63215" y="777240"/>
            <a:ext cx="2292985" cy="322199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grpSp>
        <p:nvGrpSpPr>
          <p:cNvPr id="4" name="组合 3"/>
          <p:cNvGrpSpPr/>
          <p:nvPr/>
        </p:nvGrpSpPr>
        <p:grpSpPr>
          <a:xfrm>
            <a:off x="78740" y="4485640"/>
            <a:ext cx="2437765" cy="400050"/>
            <a:chOff x="124" y="7064"/>
            <a:chExt cx="3839" cy="630"/>
          </a:xfrm>
        </p:grpSpPr>
        <p:grpSp>
          <p:nvGrpSpPr>
            <p:cNvPr id="9" name="Group 62"/>
            <p:cNvGrpSpPr/>
            <p:nvPr/>
          </p:nvGrpSpPr>
          <p:grpSpPr>
            <a:xfrm>
              <a:off x="124" y="7161"/>
              <a:ext cx="452" cy="452"/>
              <a:chOff x="7009240" y="2398883"/>
              <a:chExt cx="522112" cy="522112"/>
            </a:xfrm>
            <a:solidFill>
              <a:srgbClr val="44546A"/>
            </a:solidFill>
          </p:grpSpPr>
          <p:sp>
            <p:nvSpPr>
              <p:cNvPr id="10" name="Oval 60"/>
              <p:cNvSpPr/>
              <p:nvPr/>
            </p:nvSpPr>
            <p:spPr>
              <a:xfrm>
                <a:off x="7009240" y="2398883"/>
                <a:ext cx="522112" cy="522112"/>
              </a:xfrm>
              <a:prstGeom prst="ellipse">
                <a:avLst/>
              </a:prstGeom>
              <a:solidFill>
                <a:srgbClr val="3C0000"/>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Plus 61"/>
              <p:cNvSpPr/>
              <p:nvPr/>
            </p:nvSpPr>
            <p:spPr>
              <a:xfrm>
                <a:off x="7143295" y="2525889"/>
                <a:ext cx="252000" cy="252000"/>
              </a:xfrm>
              <a:prstGeom prst="mathPlu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p:nvSpPr>
            <p:cNvPr id="3" name="双波形 2"/>
            <p:cNvSpPr/>
            <p:nvPr/>
          </p:nvSpPr>
          <p:spPr>
            <a:xfrm>
              <a:off x="723" y="7064"/>
              <a:ext cx="3240" cy="631"/>
            </a:xfrm>
            <a:prstGeom prst="doubleWav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a:solidFill>
                    <a:schemeClr val="tx1"/>
                  </a:solidFill>
                  <a:latin typeface="微软雅黑" panose="020B0503020204020204" charset="-122"/>
                  <a:ea typeface="微软雅黑" panose="020B0503020204020204" charset="-122"/>
                </a:rPr>
                <a:t>登录后效果设计</a:t>
              </a:r>
              <a:endParaRPr lang="zh-CN" altLang="en-US" sz="1400" b="1">
                <a:solidFill>
                  <a:schemeClr val="tx1"/>
                </a:solidFill>
                <a:latin typeface="微软雅黑" panose="020B0503020204020204" charset="-122"/>
                <a:ea typeface="微软雅黑" panose="020B0503020204020204" charset="-122"/>
              </a:endParaRPr>
            </a:p>
          </p:txBody>
        </p:sp>
      </p:grpSp>
      <p:sp>
        <p:nvSpPr>
          <p:cNvPr id="400" name="云形标注 399"/>
          <p:cNvSpPr/>
          <p:nvPr/>
        </p:nvSpPr>
        <p:spPr>
          <a:xfrm rot="720000">
            <a:off x="6847840" y="244475"/>
            <a:ext cx="2067560" cy="869315"/>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3C0000"/>
                </a:solidFill>
                <a:latin typeface="微软雅黑" panose="020B0503020204020204" charset="-122"/>
                <a:ea typeface="微软雅黑" panose="020B0503020204020204" charset="-122"/>
                <a:cs typeface="微软雅黑" panose="020B0503020204020204" charset="-122"/>
                <a:sym typeface="+mn-ea"/>
              </a:rPr>
              <a:t>功能详细介绍</a:t>
            </a:r>
            <a:endParaRPr lang="zh-CN" altLang="en-US" sz="1400" b="1" dirty="0">
              <a:solidFill>
                <a:srgbClr val="3C0000"/>
              </a:solidFill>
              <a:latin typeface="微软雅黑" panose="020B0503020204020204" charset="-122"/>
              <a:ea typeface="微软雅黑" panose="020B0503020204020204" charset="-122"/>
              <a:cs typeface="微软雅黑" panose="020B0503020204020204" charset="-122"/>
              <a:sym typeface="+mn-ea"/>
            </a:endParaRPr>
          </a:p>
          <a:p>
            <a:pPr algn="ctr"/>
            <a:r>
              <a:rPr lang="en-US" altLang="zh-CN" sz="1400" b="1" dirty="0">
                <a:solidFill>
                  <a:srgbClr val="3C0000"/>
                </a:solidFill>
                <a:latin typeface="微软雅黑" panose="020B0503020204020204" charset="-122"/>
                <a:ea typeface="微软雅黑" panose="020B0503020204020204" charset="-122"/>
                <a:cs typeface="微软雅黑" panose="020B0503020204020204" charset="-122"/>
                <a:sym typeface="+mn-ea"/>
              </a:rPr>
              <a:t>5</a:t>
            </a:r>
            <a:endParaRPr lang="en-US" altLang="zh-CN" sz="1400" b="1" dirty="0">
              <a:solidFill>
                <a:srgbClr val="3C0000"/>
              </a:solidFill>
              <a:latin typeface="微软雅黑" panose="020B0503020204020204" charset="-122"/>
              <a:ea typeface="微软雅黑" panose="020B0503020204020204" charset="-122"/>
              <a:cs typeface="微软雅黑" panose="020B0503020204020204" charset="-122"/>
              <a:sym typeface="+mn-ea"/>
            </a:endParaRPr>
          </a:p>
        </p:txBody>
      </p:sp>
      <p:sp>
        <p:nvSpPr>
          <p:cNvPr id="395" name="文本框 394"/>
          <p:cNvSpPr txBox="1"/>
          <p:nvPr/>
        </p:nvSpPr>
        <p:spPr>
          <a:xfrm>
            <a:off x="365760" y="1245235"/>
            <a:ext cx="3554730" cy="1599565"/>
          </a:xfrm>
          <a:prstGeom prst="rect">
            <a:avLst/>
          </a:prstGeom>
          <a:noFill/>
        </p:spPr>
        <p:txBody>
          <a:bodyPr wrap="square" rtlCol="0">
            <a:spAutoFit/>
          </a:bodyPr>
          <a:p>
            <a:r>
              <a:rPr lang="zh-CN" altLang="en-US" sz="1400" b="1">
                <a:latin typeface="宋体" panose="02010600030101010101" pitchFamily="2" charset="-122"/>
                <a:ea typeface="宋体" panose="02010600030101010101" pitchFamily="2" charset="-122"/>
                <a:cs typeface="宋体" panose="02010600030101010101" pitchFamily="2" charset="-122"/>
              </a:rPr>
              <a:t>微博界面（登录后）：</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1</a:t>
            </a:r>
            <a:r>
              <a:rPr lang="zh-CN" altLang="en-US" sz="1400" b="1">
                <a:latin typeface="宋体" panose="02010600030101010101" pitchFamily="2" charset="-122"/>
                <a:ea typeface="宋体" panose="02010600030101010101" pitchFamily="2" charset="-122"/>
                <a:cs typeface="宋体" panose="02010600030101010101" pitchFamily="2" charset="-122"/>
              </a:rPr>
              <a:t>、可关注微博用户</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2</a:t>
            </a:r>
            <a:r>
              <a:rPr lang="zh-CN" altLang="en-US" sz="1400" b="1">
                <a:latin typeface="宋体" panose="02010600030101010101" pitchFamily="2" charset="-122"/>
                <a:ea typeface="宋体" panose="02010600030101010101" pitchFamily="2" charset="-122"/>
                <a:cs typeface="宋体" panose="02010600030101010101" pitchFamily="2" charset="-122"/>
              </a:rPr>
              <a:t>、可发布微博新鲜事</a:t>
            </a:r>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endParaRPr lang="zh-CN" altLang="en-US" sz="1400" b="1">
              <a:latin typeface="宋体" panose="02010600030101010101" pitchFamily="2" charset="-122"/>
              <a:ea typeface="宋体" panose="02010600030101010101" pitchFamily="2" charset="-122"/>
              <a:cs typeface="宋体" panose="02010600030101010101" pitchFamily="2" charset="-122"/>
            </a:endParaRPr>
          </a:p>
          <a:p>
            <a:pPr lvl="1"/>
            <a:r>
              <a:rPr lang="en-US" altLang="zh-CN" sz="1400" b="1">
                <a:latin typeface="宋体" panose="02010600030101010101" pitchFamily="2" charset="-122"/>
                <a:ea typeface="宋体" panose="02010600030101010101" pitchFamily="2" charset="-122"/>
                <a:cs typeface="宋体" panose="02010600030101010101" pitchFamily="2" charset="-122"/>
              </a:rPr>
              <a:t>3</a:t>
            </a:r>
            <a:r>
              <a:rPr lang="zh-CN" altLang="en-US" sz="1400" b="1">
                <a:latin typeface="宋体" panose="02010600030101010101" pitchFamily="2" charset="-122"/>
                <a:ea typeface="宋体" panose="02010600030101010101" pitchFamily="2" charset="-122"/>
                <a:cs typeface="宋体" panose="02010600030101010101" pitchFamily="2" charset="-122"/>
              </a:rPr>
              <a:t>、可点赞、可踩赞微博</a:t>
            </a:r>
            <a:endParaRPr lang="zh-CN" altLang="en-US" sz="1400" b="1">
              <a:latin typeface="宋体" panose="02010600030101010101" pitchFamily="2" charset="-122"/>
              <a:ea typeface="宋体" panose="02010600030101010101" pitchFamily="2" charset="-122"/>
              <a:cs typeface="宋体" panose="02010600030101010101" pitchFamily="2" charset="-122"/>
            </a:endParaRPr>
          </a:p>
        </p:txBody>
      </p:sp>
      <p:pic>
        <p:nvPicPr>
          <p:cNvPr id="5" name="图片 4" descr="}N{W{E(33$%J]RN`]9Q95DD"/>
          <p:cNvPicPr>
            <a:picLocks noChangeAspect="1"/>
          </p:cNvPicPr>
          <p:nvPr/>
        </p:nvPicPr>
        <p:blipFill>
          <a:blip r:embed="rId2"/>
          <a:stretch>
            <a:fillRect/>
          </a:stretch>
        </p:blipFill>
        <p:spPr>
          <a:xfrm>
            <a:off x="5734050" y="1273175"/>
            <a:ext cx="2109470" cy="3681730"/>
          </a:xfrm>
          <a:prstGeom prst="rect">
            <a:avLst/>
          </a:prstGeom>
        </p:spPr>
      </p:pic>
      <p:sp>
        <p:nvSpPr>
          <p:cNvPr id="8" name="流程图: 联系 7"/>
          <p:cNvSpPr/>
          <p:nvPr/>
        </p:nvSpPr>
        <p:spPr>
          <a:xfrm>
            <a:off x="4813935" y="777240"/>
            <a:ext cx="342265" cy="342900"/>
          </a:xfrm>
          <a:prstGeom prst="flowChartConnector">
            <a:avLst/>
          </a:prstGeom>
          <a:noFill/>
          <a:ln w="28575" cmpd="sng">
            <a:solidFill>
              <a:schemeClr val="accent2"/>
            </a:solidFill>
            <a:prstDash val="solid"/>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4" name="右箭头 13"/>
          <p:cNvSpPr/>
          <p:nvPr/>
        </p:nvSpPr>
        <p:spPr>
          <a:xfrm rot="1920000">
            <a:off x="5148580" y="1180465"/>
            <a:ext cx="614045" cy="14732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5326380" y="857250"/>
            <a:ext cx="1371600" cy="306705"/>
          </a:xfrm>
          <a:prstGeom prst="rect">
            <a:avLst/>
          </a:prstGeom>
          <a:noFill/>
        </p:spPr>
        <p:txBody>
          <a:bodyPr wrap="square" rtlCol="0">
            <a:spAutoFit/>
          </a:bodyPr>
          <a:p>
            <a:r>
              <a:rPr lang="en-US" altLang="zh-CN" sz="1400" b="1">
                <a:latin typeface="微软雅黑" panose="020B0503020204020204" charset="-122"/>
                <a:ea typeface="微软雅黑" panose="020B0503020204020204" charset="-122"/>
              </a:rPr>
              <a:t>  </a:t>
            </a:r>
            <a:r>
              <a:rPr lang="zh-CN" altLang="en-US" sz="1400" b="1">
                <a:latin typeface="微软雅黑" panose="020B0503020204020204" charset="-122"/>
                <a:ea typeface="微软雅黑" panose="020B0503020204020204" charset="-122"/>
              </a:rPr>
              <a:t>点击发布</a:t>
            </a:r>
            <a:endParaRPr lang="zh-CN" altLang="en-US" sz="1400" b="1">
              <a:latin typeface="微软雅黑" panose="020B0503020204020204" charset="-122"/>
              <a:ea typeface="微软雅黑" panose="020B0503020204020204" charset="-122"/>
            </a:endParaRPr>
          </a:p>
        </p:txBody>
      </p:sp>
      <p:pic>
        <p:nvPicPr>
          <p:cNvPr id="17" name="图片 16" descr="0109df589a872ca801219c77159d8b"/>
          <p:cNvPicPr>
            <a:picLocks noChangeAspect="1"/>
          </p:cNvPicPr>
          <p:nvPr/>
        </p:nvPicPr>
        <p:blipFill>
          <a:blip r:embed="rId3"/>
          <a:stretch>
            <a:fillRect/>
          </a:stretch>
        </p:blipFill>
        <p:spPr>
          <a:xfrm>
            <a:off x="7923530" y="4012565"/>
            <a:ext cx="1221105" cy="1125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4" fill="hold" grpId="1"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par>
                          <p:cTn id="30" fill="hold">
                            <p:stCondLst>
                              <p:cond delay="3000"/>
                            </p:stCondLst>
                            <p:childTnLst>
                              <p:par>
                                <p:cTn id="31" presetID="12" presetClass="entr" presetSubtype="4" fill="hold" grpId="0" nodeType="afterEffect">
                                  <p:stCondLst>
                                    <p:cond delay="0"/>
                                  </p:stCondLst>
                                  <p:childTnLst>
                                    <p:set>
                                      <p:cBhvr>
                                        <p:cTn id="32" dur="1" fill="hold">
                                          <p:stCondLst>
                                            <p:cond delay="0"/>
                                          </p:stCondLst>
                                        </p:cTn>
                                        <p:tgtEl>
                                          <p:spTgt spid="395"/>
                                        </p:tgtEl>
                                        <p:attrNameLst>
                                          <p:attrName>style.visibility</p:attrName>
                                        </p:attrNameLst>
                                      </p:cBhvr>
                                      <p:to>
                                        <p:strVal val="visible"/>
                                      </p:to>
                                    </p:set>
                                    <p:anim calcmode="lin" valueType="num">
                                      <p:cBhvr additive="base">
                                        <p:cTn id="33" dur="500"/>
                                        <p:tgtEl>
                                          <p:spTgt spid="395"/>
                                        </p:tgtEl>
                                        <p:attrNameLst>
                                          <p:attrName>ppt_y</p:attrName>
                                        </p:attrNameLst>
                                      </p:cBhvr>
                                      <p:tavLst>
                                        <p:tav tm="0">
                                          <p:val>
                                            <p:strVal val="#ppt_y+#ppt_h*1.125000"/>
                                          </p:val>
                                        </p:tav>
                                        <p:tav tm="100000">
                                          <p:val>
                                            <p:strVal val="#ppt_y"/>
                                          </p:val>
                                        </p:tav>
                                      </p:tavLst>
                                    </p:anim>
                                    <p:animEffect transition="in" filter="wipe(up)">
                                      <p:cBhvr>
                                        <p:cTn id="34" dur="500"/>
                                        <p:tgtEl>
                                          <p:spTgt spid="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14" grpId="0" animBg="1"/>
      <p:bldP spid="16" grpId="0"/>
      <p:bldP spid="3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51155" y="271145"/>
            <a:ext cx="2933065" cy="3361690"/>
          </a:xfrm>
          <a:prstGeom prst="rect">
            <a:avLst/>
          </a:prstGeom>
        </p:spPr>
      </p:pic>
      <p:pic>
        <p:nvPicPr>
          <p:cNvPr id="5" name="图片 4"/>
          <p:cNvPicPr>
            <a:picLocks noChangeAspect="1"/>
          </p:cNvPicPr>
          <p:nvPr/>
        </p:nvPicPr>
        <p:blipFill>
          <a:blip r:embed="rId2"/>
          <a:srcRect l="12590" t="15914" r="7554" b="3786"/>
          <a:stretch>
            <a:fillRect/>
          </a:stretch>
        </p:blipFill>
        <p:spPr>
          <a:xfrm>
            <a:off x="5582920" y="513715"/>
            <a:ext cx="2033905" cy="2734310"/>
          </a:xfrm>
          <a:prstGeom prst="rect">
            <a:avLst/>
          </a:prstGeom>
        </p:spPr>
      </p:pic>
      <p:sp>
        <p:nvSpPr>
          <p:cNvPr id="8" name="流程图: 联系 7"/>
          <p:cNvSpPr/>
          <p:nvPr/>
        </p:nvSpPr>
        <p:spPr>
          <a:xfrm>
            <a:off x="2641600" y="964565"/>
            <a:ext cx="505460" cy="392430"/>
          </a:xfrm>
          <a:prstGeom prst="flowChartConnector">
            <a:avLst/>
          </a:prstGeom>
          <a:noFill/>
          <a:ln w="28575" cmpd="sng">
            <a:solidFill>
              <a:schemeClr val="accent2"/>
            </a:solidFill>
            <a:prstDash val="solid"/>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4" name="右箭头 13"/>
          <p:cNvSpPr/>
          <p:nvPr/>
        </p:nvSpPr>
        <p:spPr>
          <a:xfrm rot="300000">
            <a:off x="3618230" y="1569720"/>
            <a:ext cx="1715770" cy="3244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联系 6"/>
          <p:cNvSpPr/>
          <p:nvPr/>
        </p:nvSpPr>
        <p:spPr>
          <a:xfrm>
            <a:off x="508000" y="3240405"/>
            <a:ext cx="505460" cy="392430"/>
          </a:xfrm>
          <a:prstGeom prst="flowChartConnector">
            <a:avLst/>
          </a:prstGeom>
          <a:noFill/>
          <a:ln w="28575" cmpd="sng">
            <a:solidFill>
              <a:schemeClr val="accent2"/>
            </a:solidFill>
            <a:prstDash val="solid"/>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pic>
        <p:nvPicPr>
          <p:cNvPr id="9" name="图片 8"/>
          <p:cNvPicPr>
            <a:picLocks noChangeAspect="1"/>
          </p:cNvPicPr>
          <p:nvPr/>
        </p:nvPicPr>
        <p:blipFill>
          <a:blip r:embed="rId3"/>
          <a:srcRect l="-684" t="57198" r="-1325" b="11399"/>
          <a:stretch>
            <a:fillRect/>
          </a:stretch>
        </p:blipFill>
        <p:spPr>
          <a:xfrm>
            <a:off x="2068830" y="3839845"/>
            <a:ext cx="3030855" cy="1184275"/>
          </a:xfrm>
          <a:prstGeom prst="rect">
            <a:avLst/>
          </a:prstGeom>
        </p:spPr>
      </p:pic>
      <p:sp>
        <p:nvSpPr>
          <p:cNvPr id="10" name="流程图: 联系 9"/>
          <p:cNvSpPr/>
          <p:nvPr/>
        </p:nvSpPr>
        <p:spPr>
          <a:xfrm>
            <a:off x="2273935" y="4631690"/>
            <a:ext cx="505460" cy="392430"/>
          </a:xfrm>
          <a:prstGeom prst="flowChartConnector">
            <a:avLst/>
          </a:prstGeom>
          <a:noFill/>
          <a:ln w="28575" cmpd="sng">
            <a:solidFill>
              <a:schemeClr val="accent2"/>
            </a:solidFill>
            <a:prstDash val="solid"/>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4"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3000"/>
                            </p:stCondLst>
                            <p:childTnLst>
                              <p:par>
                                <p:cTn id="31" presetID="22" presetClass="entr" presetSubtype="4" fill="hold" grpId="1"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bldLvl="0" animBg="1"/>
      <p:bldP spid="14" grpId="0" bldLvl="0" animBg="1"/>
      <p:bldP spid="7" grpId="1" bldLvl="0" animBg="1"/>
      <p:bldP spid="10"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514080" y="902755"/>
            <a:ext cx="3877320" cy="3436851"/>
          </a:xfrm>
          <a:prstGeom prst="rect">
            <a:avLst/>
          </a:prstGeom>
        </p:spPr>
      </p:pic>
      <p:sp>
        <p:nvSpPr>
          <p:cNvPr id="5" name="文本框 4"/>
          <p:cNvSpPr txBox="1"/>
          <p:nvPr/>
        </p:nvSpPr>
        <p:spPr>
          <a:xfrm>
            <a:off x="1783326" y="2133208"/>
            <a:ext cx="1338829" cy="784830"/>
          </a:xfrm>
          <a:prstGeom prst="rect">
            <a:avLst/>
          </a:prstGeom>
          <a:noFill/>
        </p:spPr>
        <p:txBody>
          <a:bodyPr wrap="none" rtlCol="0">
            <a:spAutoFit/>
          </a:bodyPr>
          <a:lstStyle/>
          <a:p>
            <a:pPr algn="ctr"/>
            <a:r>
              <a:rPr lang="zh-CN" altLang="en-US" sz="4500" b="1" dirty="0">
                <a:solidFill>
                  <a:srgbClr val="C00000"/>
                </a:solidFill>
              </a:rPr>
              <a:t>目录</a:t>
            </a:r>
            <a:endParaRPr lang="zh-CN" altLang="en-US" sz="4500" b="1" dirty="0">
              <a:solidFill>
                <a:srgbClr val="C00000"/>
              </a:solidFill>
            </a:endParaRPr>
          </a:p>
        </p:txBody>
      </p:sp>
      <p:sp>
        <p:nvSpPr>
          <p:cNvPr id="6" name="文本框 5"/>
          <p:cNvSpPr txBox="1"/>
          <p:nvPr/>
        </p:nvSpPr>
        <p:spPr>
          <a:xfrm>
            <a:off x="1872293" y="2744915"/>
            <a:ext cx="1160895" cy="323165"/>
          </a:xfrm>
          <a:prstGeom prst="rect">
            <a:avLst/>
          </a:prstGeom>
          <a:noFill/>
        </p:spPr>
        <p:txBody>
          <a:bodyPr wrap="none" rtlCol="0">
            <a:spAutoFit/>
          </a:bodyPr>
          <a:lstStyle/>
          <a:p>
            <a:pPr algn="ctr"/>
            <a:r>
              <a:rPr lang="en-US" altLang="zh-CN" sz="1500" b="1" dirty="0">
                <a:solidFill>
                  <a:srgbClr val="C00000"/>
                </a:solidFill>
              </a:rPr>
              <a:t>CONTENTS</a:t>
            </a:r>
            <a:endParaRPr lang="zh-CN" altLang="en-US" sz="1500" b="1" dirty="0">
              <a:solidFill>
                <a:srgbClr val="C00000"/>
              </a:solidFill>
            </a:endParaRPr>
          </a:p>
        </p:txBody>
      </p:sp>
      <p:sp>
        <p:nvSpPr>
          <p:cNvPr id="7" name="文本框 6"/>
          <p:cNvSpPr txBox="1"/>
          <p:nvPr/>
        </p:nvSpPr>
        <p:spPr>
          <a:xfrm>
            <a:off x="4688198" y="1226390"/>
            <a:ext cx="2559685" cy="414020"/>
          </a:xfrm>
          <a:prstGeom prst="rect">
            <a:avLst/>
          </a:prstGeom>
          <a:noFill/>
        </p:spPr>
        <p:txBody>
          <a:bodyPr wrap="none" rtlCol="0" anchor="ctr">
            <a:spAutoFit/>
          </a:bodyPr>
          <a:lstStyle/>
          <a:p>
            <a:pPr>
              <a:defRPr/>
            </a:pPr>
            <a:r>
              <a:rPr lang="en-US" altLang="zh-CN" sz="2100" b="1" kern="0" spc="225" dirty="0">
                <a:solidFill>
                  <a:schemeClr val="tx1">
                    <a:lumMod val="75000"/>
                    <a:lumOff val="25000"/>
                  </a:schemeClr>
                </a:solidFill>
              </a:rPr>
              <a:t>01 · </a:t>
            </a:r>
            <a:r>
              <a:rPr lang="zh-CN" altLang="en-US" sz="2100" b="1" kern="0" spc="225" dirty="0">
                <a:solidFill>
                  <a:schemeClr val="tx1">
                    <a:lumMod val="75000"/>
                    <a:lumOff val="25000"/>
                  </a:schemeClr>
                </a:solidFill>
              </a:rPr>
              <a:t>项目人员介绍</a:t>
            </a:r>
            <a:endParaRPr lang="zh-CN" altLang="en-US" sz="2100" b="1" kern="0" spc="225" dirty="0">
              <a:solidFill>
                <a:schemeClr val="tx1">
                  <a:lumMod val="75000"/>
                  <a:lumOff val="25000"/>
                </a:schemeClr>
              </a:solidFill>
            </a:endParaRPr>
          </a:p>
        </p:txBody>
      </p:sp>
      <p:sp>
        <p:nvSpPr>
          <p:cNvPr id="8" name="文本框 7"/>
          <p:cNvSpPr txBox="1"/>
          <p:nvPr/>
        </p:nvSpPr>
        <p:spPr>
          <a:xfrm>
            <a:off x="4688198" y="1954744"/>
            <a:ext cx="1969135" cy="414020"/>
          </a:xfrm>
          <a:prstGeom prst="rect">
            <a:avLst/>
          </a:prstGeom>
          <a:noFill/>
        </p:spPr>
        <p:txBody>
          <a:bodyPr wrap="none" rtlCol="0" anchor="ctr">
            <a:spAutoFit/>
          </a:bodyPr>
          <a:lstStyle/>
          <a:p>
            <a:pPr>
              <a:defRPr/>
            </a:pPr>
            <a:r>
              <a:rPr lang="en-US" altLang="zh-CN" sz="2100" b="1" kern="0" spc="225" dirty="0">
                <a:solidFill>
                  <a:schemeClr val="tx1">
                    <a:lumMod val="75000"/>
                    <a:lumOff val="25000"/>
                  </a:schemeClr>
                </a:solidFill>
              </a:rPr>
              <a:t>02 · </a:t>
            </a:r>
            <a:r>
              <a:rPr lang="zh-CN" altLang="en-US" sz="2100" b="1" kern="0" spc="225" dirty="0">
                <a:solidFill>
                  <a:schemeClr val="tx1">
                    <a:lumMod val="75000"/>
                    <a:lumOff val="25000"/>
                  </a:schemeClr>
                </a:solidFill>
              </a:rPr>
              <a:t>人员分工</a:t>
            </a:r>
            <a:endParaRPr lang="zh-CN" altLang="en-US" sz="2100" b="1" kern="0" spc="225" dirty="0">
              <a:solidFill>
                <a:schemeClr val="tx1">
                  <a:lumMod val="75000"/>
                  <a:lumOff val="25000"/>
                </a:schemeClr>
              </a:solidFill>
            </a:endParaRPr>
          </a:p>
        </p:txBody>
      </p:sp>
      <p:sp>
        <p:nvSpPr>
          <p:cNvPr id="9" name="文本框 8"/>
          <p:cNvSpPr txBox="1"/>
          <p:nvPr/>
        </p:nvSpPr>
        <p:spPr>
          <a:xfrm>
            <a:off x="4688198" y="2683097"/>
            <a:ext cx="1969135" cy="414020"/>
          </a:xfrm>
          <a:prstGeom prst="rect">
            <a:avLst/>
          </a:prstGeom>
          <a:noFill/>
        </p:spPr>
        <p:txBody>
          <a:bodyPr wrap="none" rtlCol="0" anchor="ctr">
            <a:spAutoFit/>
          </a:bodyPr>
          <a:lstStyle/>
          <a:p>
            <a:pPr>
              <a:defRPr/>
            </a:pPr>
            <a:r>
              <a:rPr lang="en-US" altLang="zh-CN" sz="2100" b="1" kern="0" spc="225" dirty="0">
                <a:solidFill>
                  <a:schemeClr val="tx1">
                    <a:lumMod val="75000"/>
                    <a:lumOff val="25000"/>
                  </a:schemeClr>
                </a:solidFill>
              </a:rPr>
              <a:t>03 · </a:t>
            </a:r>
            <a:r>
              <a:rPr lang="zh-CN" altLang="en-US" sz="2100" b="1" kern="0" spc="225" dirty="0">
                <a:solidFill>
                  <a:schemeClr val="tx1">
                    <a:lumMod val="75000"/>
                    <a:lumOff val="25000"/>
                  </a:schemeClr>
                </a:solidFill>
              </a:rPr>
              <a:t>项目介绍</a:t>
            </a:r>
            <a:endParaRPr lang="zh-CN" altLang="en-US" sz="2100" b="1" kern="0" spc="225" dirty="0">
              <a:solidFill>
                <a:schemeClr val="tx1">
                  <a:lumMod val="75000"/>
                  <a:lumOff val="25000"/>
                </a:schemeClr>
              </a:solidFill>
            </a:endParaRPr>
          </a:p>
        </p:txBody>
      </p:sp>
      <p:sp>
        <p:nvSpPr>
          <p:cNvPr id="10" name="文本框 9"/>
          <p:cNvSpPr txBox="1"/>
          <p:nvPr/>
        </p:nvSpPr>
        <p:spPr>
          <a:xfrm>
            <a:off x="4688198" y="3411451"/>
            <a:ext cx="1969135" cy="414020"/>
          </a:xfrm>
          <a:prstGeom prst="rect">
            <a:avLst/>
          </a:prstGeom>
          <a:noFill/>
        </p:spPr>
        <p:txBody>
          <a:bodyPr wrap="none" rtlCol="0" anchor="ctr">
            <a:spAutoFit/>
          </a:bodyPr>
          <a:lstStyle/>
          <a:p>
            <a:pPr>
              <a:defRPr/>
            </a:pPr>
            <a:r>
              <a:rPr lang="en-US" altLang="zh-CN" sz="2100" b="1" kern="0" spc="225" dirty="0">
                <a:solidFill>
                  <a:schemeClr val="tx1">
                    <a:lumMod val="75000"/>
                    <a:lumOff val="25000"/>
                  </a:schemeClr>
                </a:solidFill>
              </a:rPr>
              <a:t>04 · </a:t>
            </a:r>
            <a:r>
              <a:rPr lang="zh-CN" altLang="en-US" sz="2100" b="1" kern="0" spc="225" dirty="0">
                <a:solidFill>
                  <a:schemeClr val="tx1">
                    <a:lumMod val="75000"/>
                    <a:lumOff val="25000"/>
                  </a:schemeClr>
                </a:solidFill>
              </a:rPr>
              <a:t>项目功能</a:t>
            </a:r>
            <a:endParaRPr lang="zh-CN" altLang="en-US" sz="2100" b="1" kern="0" spc="225" dirty="0">
              <a:solidFill>
                <a:schemeClr val="tx1">
                  <a:lumMod val="75000"/>
                  <a:lumOff val="25000"/>
                </a:schemeClr>
              </a:solidFill>
            </a:endParaRPr>
          </a:p>
        </p:txBody>
      </p:sp>
      <p:cxnSp>
        <p:nvCxnSpPr>
          <p:cNvPr id="11" name="直接连接符 10"/>
          <p:cNvCxnSpPr/>
          <p:nvPr/>
        </p:nvCxnSpPr>
        <p:spPr>
          <a:xfrm>
            <a:off x="4688198" y="3254284"/>
            <a:ext cx="3240000"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88198" y="2525930"/>
            <a:ext cx="3240000"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88198" y="1797577"/>
            <a:ext cx="3240000"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671688" y="4087091"/>
            <a:ext cx="1378585" cy="414020"/>
          </a:xfrm>
          <a:prstGeom prst="rect">
            <a:avLst/>
          </a:prstGeom>
          <a:noFill/>
        </p:spPr>
        <p:txBody>
          <a:bodyPr wrap="none" rtlCol="0" anchor="ctr">
            <a:spAutoFit/>
          </a:bodyPr>
          <a:p>
            <a:pPr>
              <a:defRPr/>
            </a:pPr>
            <a:r>
              <a:rPr lang="en-US" altLang="zh-CN" sz="2100" b="1" kern="0" spc="225" dirty="0">
                <a:solidFill>
                  <a:schemeClr val="tx1">
                    <a:lumMod val="75000"/>
                    <a:lumOff val="25000"/>
                  </a:schemeClr>
                </a:solidFill>
              </a:rPr>
              <a:t>05 · </a:t>
            </a:r>
            <a:r>
              <a:rPr lang="zh-CN" altLang="en-US" sz="2100" b="1" kern="0" spc="225" dirty="0">
                <a:solidFill>
                  <a:schemeClr val="tx1">
                    <a:lumMod val="75000"/>
                    <a:lumOff val="25000"/>
                  </a:schemeClr>
                </a:solidFill>
              </a:rPr>
              <a:t>总结</a:t>
            </a:r>
            <a:endParaRPr lang="zh-CN" altLang="en-US" sz="2100" b="1" kern="0" spc="225" dirty="0">
              <a:solidFill>
                <a:schemeClr val="tx1">
                  <a:lumMod val="75000"/>
                  <a:lumOff val="25000"/>
                </a:schemeClr>
              </a:solidFill>
            </a:endParaRPr>
          </a:p>
        </p:txBody>
      </p:sp>
      <p:cxnSp>
        <p:nvCxnSpPr>
          <p:cNvPr id="3" name="直接连接符 2"/>
          <p:cNvCxnSpPr/>
          <p:nvPr/>
        </p:nvCxnSpPr>
        <p:spPr>
          <a:xfrm>
            <a:off x="4671688" y="3929924"/>
            <a:ext cx="3240000"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par>
                                <p:cTn id="11" presetID="16" presetClass="entr" presetSubtype="37"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750"/>
                                        <p:tgtEl>
                                          <p:spTgt spid="5"/>
                                        </p:tgtEl>
                                      </p:cBhvr>
                                    </p:animEffect>
                                  </p:childTnLst>
                                </p:cTn>
                              </p:par>
                              <p:par>
                                <p:cTn id="14" presetID="16" presetClass="entr" presetSubtype="37"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750"/>
                                        <p:tgtEl>
                                          <p:spTgt spid="6"/>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p:tgtEl>
                                          <p:spTgt spid="7"/>
                                        </p:tgtEl>
                                        <p:attrNameLst>
                                          <p:attrName>ppt_x</p:attrName>
                                        </p:attrNameLst>
                                      </p:cBhvr>
                                      <p:tavLst>
                                        <p:tav tm="0">
                                          <p:val>
                                            <p:strVal val="#ppt_x-#ppt_w*1.125000"/>
                                          </p:val>
                                        </p:tav>
                                        <p:tav tm="100000">
                                          <p:val>
                                            <p:strVal val="#ppt_x"/>
                                          </p:val>
                                        </p:tav>
                                      </p:tavLst>
                                    </p:anim>
                                    <p:animEffect transition="in" filter="wipe(right)">
                                      <p:cBhvr>
                                        <p:cTn id="21" dur="750"/>
                                        <p:tgtEl>
                                          <p:spTgt spid="7"/>
                                        </p:tgtEl>
                                      </p:cBhvr>
                                    </p:animEffect>
                                  </p:childTnLst>
                                </p:cTn>
                              </p:par>
                              <p:par>
                                <p:cTn id="22" presetID="12" presetClass="entr" presetSubtype="8" fill="hold" nodeType="withEffect">
                                  <p:stCondLst>
                                    <p:cond delay="5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750"/>
                                        <p:tgtEl>
                                          <p:spTgt spid="13"/>
                                        </p:tgtEl>
                                        <p:attrNameLst>
                                          <p:attrName>ppt_x</p:attrName>
                                        </p:attrNameLst>
                                      </p:cBhvr>
                                      <p:tavLst>
                                        <p:tav tm="0">
                                          <p:val>
                                            <p:strVal val="#ppt_x-#ppt_w*1.125000"/>
                                          </p:val>
                                        </p:tav>
                                        <p:tav tm="100000">
                                          <p:val>
                                            <p:strVal val="#ppt_x"/>
                                          </p:val>
                                        </p:tav>
                                      </p:tavLst>
                                    </p:anim>
                                    <p:animEffect transition="in" filter="wipe(right)">
                                      <p:cBhvr>
                                        <p:cTn id="25" dur="750"/>
                                        <p:tgtEl>
                                          <p:spTgt spid="13"/>
                                        </p:tgtEl>
                                      </p:cBhvr>
                                    </p:animEffect>
                                  </p:childTnLst>
                                </p:cTn>
                              </p:par>
                            </p:childTnLst>
                          </p:cTn>
                        </p:par>
                        <p:par>
                          <p:cTn id="26" fill="hold">
                            <p:stCondLst>
                              <p:cond delay="2000"/>
                            </p:stCondLst>
                            <p:childTnLst>
                              <p:par>
                                <p:cTn id="27" presetID="1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750"/>
                                        <p:tgtEl>
                                          <p:spTgt spid="8"/>
                                        </p:tgtEl>
                                        <p:attrNameLst>
                                          <p:attrName>ppt_x</p:attrName>
                                        </p:attrNameLst>
                                      </p:cBhvr>
                                      <p:tavLst>
                                        <p:tav tm="0">
                                          <p:val>
                                            <p:strVal val="#ppt_x-#ppt_w*1.125000"/>
                                          </p:val>
                                        </p:tav>
                                        <p:tav tm="100000">
                                          <p:val>
                                            <p:strVal val="#ppt_x"/>
                                          </p:val>
                                        </p:tav>
                                      </p:tavLst>
                                    </p:anim>
                                    <p:animEffect transition="in" filter="wipe(right)">
                                      <p:cBhvr>
                                        <p:cTn id="30" dur="750"/>
                                        <p:tgtEl>
                                          <p:spTgt spid="8"/>
                                        </p:tgtEl>
                                      </p:cBhvr>
                                    </p:animEffect>
                                  </p:childTnLst>
                                </p:cTn>
                              </p:par>
                              <p:par>
                                <p:cTn id="31" presetID="12" presetClass="entr" presetSubtype="8" fill="hold" nodeType="withEffect">
                                  <p:stCondLst>
                                    <p:cond delay="50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750"/>
                                        <p:tgtEl>
                                          <p:spTgt spid="12"/>
                                        </p:tgtEl>
                                        <p:attrNameLst>
                                          <p:attrName>ppt_x</p:attrName>
                                        </p:attrNameLst>
                                      </p:cBhvr>
                                      <p:tavLst>
                                        <p:tav tm="0">
                                          <p:val>
                                            <p:strVal val="#ppt_x-#ppt_w*1.125000"/>
                                          </p:val>
                                        </p:tav>
                                        <p:tav tm="100000">
                                          <p:val>
                                            <p:strVal val="#ppt_x"/>
                                          </p:val>
                                        </p:tav>
                                      </p:tavLst>
                                    </p:anim>
                                    <p:animEffect transition="in" filter="wipe(right)">
                                      <p:cBhvr>
                                        <p:cTn id="34" dur="750"/>
                                        <p:tgtEl>
                                          <p:spTgt spid="12"/>
                                        </p:tgtEl>
                                      </p:cBhvr>
                                    </p:animEffect>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750"/>
                                        <p:tgtEl>
                                          <p:spTgt spid="9"/>
                                        </p:tgtEl>
                                        <p:attrNameLst>
                                          <p:attrName>ppt_x</p:attrName>
                                        </p:attrNameLst>
                                      </p:cBhvr>
                                      <p:tavLst>
                                        <p:tav tm="0">
                                          <p:val>
                                            <p:strVal val="#ppt_x-#ppt_w*1.125000"/>
                                          </p:val>
                                        </p:tav>
                                        <p:tav tm="100000">
                                          <p:val>
                                            <p:strVal val="#ppt_x"/>
                                          </p:val>
                                        </p:tav>
                                      </p:tavLst>
                                    </p:anim>
                                    <p:animEffect transition="in" filter="wipe(right)">
                                      <p:cBhvr>
                                        <p:cTn id="39" dur="750"/>
                                        <p:tgtEl>
                                          <p:spTgt spid="9"/>
                                        </p:tgtEl>
                                      </p:cBhvr>
                                    </p:animEffect>
                                  </p:childTnLst>
                                </p:cTn>
                              </p:par>
                              <p:par>
                                <p:cTn id="40" presetID="12" presetClass="entr" presetSubtype="8" fill="hold" nodeType="with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750"/>
                                        <p:tgtEl>
                                          <p:spTgt spid="11"/>
                                        </p:tgtEl>
                                        <p:attrNameLst>
                                          <p:attrName>ppt_x</p:attrName>
                                        </p:attrNameLst>
                                      </p:cBhvr>
                                      <p:tavLst>
                                        <p:tav tm="0">
                                          <p:val>
                                            <p:strVal val="#ppt_x-#ppt_w*1.125000"/>
                                          </p:val>
                                        </p:tav>
                                        <p:tav tm="100000">
                                          <p:val>
                                            <p:strVal val="#ppt_x"/>
                                          </p:val>
                                        </p:tav>
                                      </p:tavLst>
                                    </p:anim>
                                    <p:animEffect transition="in" filter="wipe(right)">
                                      <p:cBhvr>
                                        <p:cTn id="43" dur="750"/>
                                        <p:tgtEl>
                                          <p:spTgt spid="11"/>
                                        </p:tgtEl>
                                      </p:cBhvr>
                                    </p:animEffect>
                                  </p:childTnLst>
                                </p:cTn>
                              </p:par>
                            </p:childTnLst>
                          </p:cTn>
                        </p:par>
                        <p:par>
                          <p:cTn id="44" fill="hold">
                            <p:stCondLst>
                              <p:cond delay="4000"/>
                            </p:stCondLst>
                            <p:childTnLst>
                              <p:par>
                                <p:cTn id="45" presetID="1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750"/>
                                        <p:tgtEl>
                                          <p:spTgt spid="10"/>
                                        </p:tgtEl>
                                        <p:attrNameLst>
                                          <p:attrName>ppt_x</p:attrName>
                                        </p:attrNameLst>
                                      </p:cBhvr>
                                      <p:tavLst>
                                        <p:tav tm="0">
                                          <p:val>
                                            <p:strVal val="#ppt_x-#ppt_w*1.125000"/>
                                          </p:val>
                                        </p:tav>
                                        <p:tav tm="100000">
                                          <p:val>
                                            <p:strVal val="#ppt_x"/>
                                          </p:val>
                                        </p:tav>
                                      </p:tavLst>
                                    </p:anim>
                                    <p:animEffect transition="in" filter="wipe(right)">
                                      <p:cBhvr>
                                        <p:cTn id="48" dur="750"/>
                                        <p:tgtEl>
                                          <p:spTgt spid="10"/>
                                        </p:tgtEl>
                                      </p:cBhvr>
                                    </p:animEffect>
                                  </p:childTnLst>
                                </p:cTn>
                              </p:par>
                              <p:par>
                                <p:cTn id="49" presetID="12" presetClass="entr" presetSubtype="8" fill="hold" nodeType="withEffect">
                                  <p:stCondLst>
                                    <p:cond delay="50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750"/>
                                        <p:tgtEl>
                                          <p:spTgt spid="3"/>
                                        </p:tgtEl>
                                        <p:attrNameLst>
                                          <p:attrName>ppt_x</p:attrName>
                                        </p:attrNameLst>
                                      </p:cBhvr>
                                      <p:tavLst>
                                        <p:tav tm="0">
                                          <p:val>
                                            <p:strVal val="#ppt_x-#ppt_w*1.125000"/>
                                          </p:val>
                                        </p:tav>
                                        <p:tav tm="100000">
                                          <p:val>
                                            <p:strVal val="#ppt_x"/>
                                          </p:val>
                                        </p:tav>
                                      </p:tavLst>
                                    </p:anim>
                                    <p:animEffect transition="in" filter="wipe(right)">
                                      <p:cBhvr>
                                        <p:cTn id="52" dur="750"/>
                                        <p:tgtEl>
                                          <p:spTgt spid="3"/>
                                        </p:tgtEl>
                                      </p:cBhvr>
                                    </p:animEffect>
                                  </p:childTnLst>
                                </p:cTn>
                              </p:par>
                            </p:childTnLst>
                          </p:cTn>
                        </p:par>
                        <p:par>
                          <p:cTn id="53" fill="hold">
                            <p:stCondLst>
                              <p:cond delay="5000"/>
                            </p:stCondLst>
                            <p:childTnLst>
                              <p:par>
                                <p:cTn id="54" presetID="12" presetClass="entr" presetSubtype="8"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750"/>
                                        <p:tgtEl>
                                          <p:spTgt spid="2"/>
                                        </p:tgtEl>
                                        <p:attrNameLst>
                                          <p:attrName>ppt_x</p:attrName>
                                        </p:attrNameLst>
                                      </p:cBhvr>
                                      <p:tavLst>
                                        <p:tav tm="0">
                                          <p:val>
                                            <p:strVal val="#ppt_x-#ppt_w*1.125000"/>
                                          </p:val>
                                        </p:tav>
                                        <p:tav tm="100000">
                                          <p:val>
                                            <p:strVal val="#ppt_x"/>
                                          </p:val>
                                        </p:tav>
                                      </p:tavLst>
                                    </p:anim>
                                    <p:animEffect transition="in" filter="wipe(right)">
                                      <p:cBhvr>
                                        <p:cTn id="5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rotWithShape="1">
          <a:blip r:embed="rId1" cstate="screen"/>
          <a:srcRect/>
          <a:stretch>
            <a:fillRect/>
          </a:stretch>
        </p:blipFill>
        <p:spPr>
          <a:xfrm>
            <a:off x="3312639" y="951715"/>
            <a:ext cx="2099103" cy="1860642"/>
          </a:xfrm>
          <a:prstGeom prst="rect">
            <a:avLst/>
          </a:prstGeom>
        </p:spPr>
      </p:pic>
      <p:sp>
        <p:nvSpPr>
          <p:cNvPr id="5" name="文本框 4"/>
          <p:cNvSpPr txBox="1"/>
          <p:nvPr/>
        </p:nvSpPr>
        <p:spPr>
          <a:xfrm>
            <a:off x="1975485" y="3086735"/>
            <a:ext cx="4881245" cy="706755"/>
          </a:xfrm>
          <a:prstGeom prst="rect">
            <a:avLst/>
          </a:prstGeom>
          <a:noFill/>
        </p:spPr>
        <p:txBody>
          <a:bodyPr wrap="square" rtlCol="0">
            <a:spAutoFit/>
          </a:bodyPr>
          <a:p>
            <a:pPr algn="ctr"/>
            <a:r>
              <a:rPr lang="zh-CN" altLang="en-US" sz="4000" b="1">
                <a:latin typeface="微软雅黑" panose="020B0503020204020204" charset="-122"/>
                <a:ea typeface="微软雅黑" panose="020B0503020204020204" charset="-122"/>
              </a:rPr>
              <a:t>项  目  总  结</a:t>
            </a:r>
            <a:endParaRPr lang="zh-CN" altLang="en-US" sz="4000" b="1">
              <a:latin typeface="微软雅黑" panose="020B0503020204020204" charset="-122"/>
              <a:ea typeface="微软雅黑" panose="020B0503020204020204" charset="-122"/>
            </a:endParaRPr>
          </a:p>
        </p:txBody>
      </p:sp>
      <p:sp>
        <p:nvSpPr>
          <p:cNvPr id="6" name="文本框 5"/>
          <p:cNvSpPr txBox="1"/>
          <p:nvPr/>
        </p:nvSpPr>
        <p:spPr>
          <a:xfrm>
            <a:off x="4020185" y="1522095"/>
            <a:ext cx="643890" cy="706755"/>
          </a:xfrm>
          <a:prstGeom prst="rect">
            <a:avLst/>
          </a:prstGeom>
          <a:noFill/>
        </p:spPr>
        <p:txBody>
          <a:bodyPr wrap="square" rtlCol="0">
            <a:spAutoFit/>
          </a:bodyPr>
          <a:p>
            <a:r>
              <a:rPr lang="zh-CN" altLang="en-US" sz="4000" b="1">
                <a:latin typeface="微软雅黑" panose="020B0503020204020204" charset="-122"/>
                <a:ea typeface="微软雅黑" panose="020B0503020204020204" charset="-122"/>
              </a:rPr>
              <a:t>五</a:t>
            </a:r>
            <a:endParaRPr lang="zh-CN" altLang="en-US" sz="4000" b="1">
              <a:latin typeface="微软雅黑" panose="020B0503020204020204" charset="-122"/>
              <a:ea typeface="微软雅黑" panose="020B0503020204020204" charset="-122"/>
            </a:endParaRPr>
          </a:p>
        </p:txBody>
      </p:sp>
      <p:sp>
        <p:nvSpPr>
          <p:cNvPr id="2" name="图文框 1"/>
          <p:cNvSpPr/>
          <p:nvPr/>
        </p:nvSpPr>
        <p:spPr>
          <a:xfrm>
            <a:off x="1795112" y="2978779"/>
            <a:ext cx="5553777" cy="1041671"/>
          </a:xfrm>
          <a:prstGeom prst="frame">
            <a:avLst>
              <a:gd name="adj1" fmla="val 6559"/>
            </a:avLst>
          </a:prstGeom>
          <a:solidFill>
            <a:srgbClr val="DB9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3" name="图文框 2"/>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1500"/>
                            </p:stCondLst>
                            <p:childTnLst>
                              <p:par>
                                <p:cTn id="16" presetID="2" presetClass="entr" presetSubtype="4" fill="hold" grpId="2"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p:bldP spid="2" grpId="0" bldLvl="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pic>
        <p:nvPicPr>
          <p:cNvPr id="10" name="Picture 1"/>
          <p:cNvPicPr>
            <a:picLocks noChangeAspect="1"/>
          </p:cNvPicPr>
          <p:nvPr/>
        </p:nvPicPr>
        <p:blipFill>
          <a:blip r:embed="rId1" cstate="screen"/>
          <a:stretch>
            <a:fillRect/>
          </a:stretch>
        </p:blipFill>
        <p:spPr>
          <a:xfrm>
            <a:off x="1074008" y="1413594"/>
            <a:ext cx="1409927" cy="1558891"/>
          </a:xfrm>
          <a:prstGeom prst="rect">
            <a:avLst/>
          </a:prstGeom>
          <a:effectLst/>
        </p:spPr>
      </p:pic>
      <p:cxnSp>
        <p:nvCxnSpPr>
          <p:cNvPr id="11" name="Straight Connector 21"/>
          <p:cNvCxnSpPr/>
          <p:nvPr/>
        </p:nvCxnSpPr>
        <p:spPr>
          <a:xfrm>
            <a:off x="1068070" y="3718560"/>
            <a:ext cx="7426960" cy="12700"/>
          </a:xfrm>
          <a:prstGeom prst="line">
            <a:avLst/>
          </a:prstGeom>
          <a:ln w="12700" cmpd="sng">
            <a:solidFill>
              <a:srgbClr val="DB9665"/>
            </a:solidFill>
            <a:prstDash val="dash"/>
          </a:ln>
          <a:effectLst/>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2590800" y="746760"/>
            <a:ext cx="6031230" cy="3145790"/>
          </a:xfrm>
          <a:prstGeom prst="rect">
            <a:avLst/>
          </a:prstGeom>
          <a:noFill/>
        </p:spPr>
        <p:txBody>
          <a:bodyPr wrap="square" rtlCol="0">
            <a:spAutoFit/>
          </a:bodyPr>
          <a:p>
            <a:pPr>
              <a:lnSpc>
                <a:spcPct val="110000"/>
              </a:lnSpc>
            </a:pPr>
            <a:r>
              <a:rPr lang="en-US" altLang="zh-CN" sz="14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400">
                <a:solidFill>
                  <a:schemeClr val="tx1"/>
                </a:solidFill>
                <a:latin typeface="微软雅黑" panose="020B0503020204020204" charset="-122"/>
                <a:ea typeface="微软雅黑" panose="020B0503020204020204" charset="-122"/>
                <a:cs typeface="微软雅黑" panose="020B0503020204020204" charset="-122"/>
              </a:rPr>
              <a:t>每一次经历都值得被纪念，每一次历练都值得被珍藏。作为一个将来要成为程序员的我们来说，我相信每一次做项目都是在审查自己的不足以及锻炼自己各方面的能力。</a:t>
            </a:r>
            <a:endParaRPr lang="zh-CN" altLang="en-US" sz="1400">
              <a:solidFill>
                <a:schemeClr val="tx1"/>
              </a:solidFill>
              <a:latin typeface="微软雅黑" panose="020B0503020204020204" charset="-122"/>
              <a:ea typeface="微软雅黑" panose="020B0503020204020204" charset="-122"/>
              <a:cs typeface="微软雅黑" panose="020B0503020204020204" charset="-122"/>
            </a:endParaRPr>
          </a:p>
          <a:p>
            <a:pPr>
              <a:lnSpc>
                <a:spcPct val="110000"/>
              </a:lnSpc>
            </a:pPr>
            <a:r>
              <a:rPr lang="en-US" altLang="zh-CN" sz="14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400">
                <a:solidFill>
                  <a:schemeClr val="tx1"/>
                </a:solidFill>
                <a:latin typeface="微软雅黑" panose="020B0503020204020204" charset="-122"/>
                <a:ea typeface="微软雅黑" panose="020B0503020204020204" charset="-122"/>
                <a:cs typeface="微软雅黑" panose="020B0503020204020204" charset="-122"/>
              </a:rPr>
              <a:t>在做项目的过程中，心态很重要，我们要秉着对项目负责以及对自己负责的态度去完成。当我们遇到很多复杂的问题时，要和团队成员互相研究，互相探讨，不要一直沉迷于自己的世界里，摸不着头脑反而会让人失去兴致。</a:t>
            </a:r>
            <a:r>
              <a:rPr lang="zh-CN" altLang="en-US" sz="1400" dirty="0">
                <a:solidFill>
                  <a:schemeClr val="tx1"/>
                </a:solidFill>
                <a:latin typeface="微软雅黑" panose="020B0503020204020204" charset="-122"/>
                <a:ea typeface="微软雅黑" panose="020B0503020204020204" charset="-122"/>
                <a:cs typeface="微软雅黑" panose="020B0503020204020204" charset="-122"/>
                <a:sym typeface="+mn-ea"/>
              </a:rPr>
              <a:t>一个人的力量不强大，但团队的力量是强大的。</a:t>
            </a:r>
            <a:endParaRPr lang="zh-CN" altLang="en-US" sz="14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a:lnSpc>
                <a:spcPct val="110000"/>
              </a:lnSpc>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sym typeface="+mn-ea"/>
              </a:rPr>
              <a:t>      不要以为自己不会做，就放弃思考。不要以为很难，就停下思考。有</a:t>
            </a:r>
            <a:endParaRPr lang="zh-CN" altLang="en-US" sz="14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a:lnSpc>
                <a:spcPct val="110000"/>
              </a:lnSpc>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sym typeface="+mn-ea"/>
              </a:rPr>
              <a:t>些事情你以为的不一定是你以为的。所以不要轻易放下自己的脚步，你最大的敌人不是别人而是你自己，你需要克服自己，才能克服他人。未来旅途中还有很多美好的风景等着我们去发现，朋友们，努力吧。祝我们以后想要的都会拥有。</a:t>
            </a:r>
            <a:endParaRPr lang="zh-CN" altLang="en-US" sz="14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4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6" name="文本框 35"/>
          <p:cNvSpPr txBox="1"/>
          <p:nvPr/>
        </p:nvSpPr>
        <p:spPr>
          <a:xfrm>
            <a:off x="1169670" y="3918585"/>
            <a:ext cx="5507355" cy="521970"/>
          </a:xfrm>
          <a:prstGeom prst="rect">
            <a:avLst/>
          </a:prstGeom>
          <a:noFill/>
        </p:spPr>
        <p:txBody>
          <a:bodyPr wrap="square" rtlCol="0">
            <a:spAutoFit/>
          </a:bodyPr>
          <a:p>
            <a:r>
              <a:rPr lang="zh-CN" altLang="en-US" sz="1400">
                <a:latin typeface="微软雅黑" panose="020B0503020204020204" charset="-122"/>
                <a:ea typeface="微软雅黑" panose="020B0503020204020204" charset="-122"/>
              </a:rPr>
              <a:t>世上无难事，只怕你放弃。</a:t>
            </a:r>
            <a:endParaRPr lang="zh-CN" altLang="en-US" sz="1400">
              <a:latin typeface="微软雅黑" panose="020B0503020204020204" charset="-122"/>
              <a:ea typeface="微软雅黑" panose="020B0503020204020204" charset="-122"/>
            </a:endParaRPr>
          </a:p>
          <a:p>
            <a:r>
              <a:rPr lang="zh-CN" altLang="en-US" sz="1400">
                <a:latin typeface="微软雅黑" panose="020B0503020204020204" charset="-122"/>
                <a:ea typeface="微软雅黑" panose="020B0503020204020204" charset="-122"/>
              </a:rPr>
              <a:t>别在自己应该奋斗的年纪，选择堕落和安逸。</a:t>
            </a:r>
            <a:endParaRPr lang="zh-CN" altLang="en-US" sz="1400">
              <a:latin typeface="微软雅黑" panose="020B0503020204020204" charset="-122"/>
              <a:ea typeface="微软雅黑" panose="020B0503020204020204" charset="-122"/>
            </a:endParaRPr>
          </a:p>
        </p:txBody>
      </p:sp>
      <p:pic>
        <p:nvPicPr>
          <p:cNvPr id="37" name="图片 36" descr="01ca3158e636dda8012049efe397cf"/>
          <p:cNvPicPr>
            <a:picLocks noChangeAspect="1"/>
          </p:cNvPicPr>
          <p:nvPr/>
        </p:nvPicPr>
        <p:blipFill>
          <a:blip r:embed="rId2"/>
          <a:stretch>
            <a:fillRect/>
          </a:stretch>
        </p:blipFill>
        <p:spPr>
          <a:xfrm>
            <a:off x="7343140" y="3696970"/>
            <a:ext cx="1069340" cy="1069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500"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000"/>
                            </p:stCondLst>
                            <p:childTnLst>
                              <p:par>
                                <p:cTn id="15" presetID="16" presetClass="entr" presetSubtype="37"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outVertical)">
                                      <p:cBhvr>
                                        <p:cTn id="17" dur="750"/>
                                        <p:tgtEl>
                                          <p:spTgt spid="11"/>
                                        </p:tgtEl>
                                      </p:cBhvr>
                                    </p:animEffect>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PA_文本框 10"/>
          <p:cNvSpPr txBox="1"/>
          <p:nvPr>
            <p:custDataLst>
              <p:tags r:id="rId2"/>
            </p:custDataLst>
          </p:nvPr>
        </p:nvSpPr>
        <p:spPr>
          <a:xfrm>
            <a:off x="3325506" y="1994293"/>
            <a:ext cx="2492991" cy="784830"/>
          </a:xfrm>
          <a:prstGeom prst="rect">
            <a:avLst/>
          </a:prstGeom>
          <a:noFill/>
        </p:spPr>
        <p:txBody>
          <a:bodyPr wrap="none" rtlCol="0">
            <a:spAutoFit/>
          </a:bodyPr>
          <a:lstStyle/>
          <a:p>
            <a:pPr algn="ctr"/>
            <a:r>
              <a:rPr lang="zh-CN" altLang="en-US" sz="4500" b="1" dirty="0" smtClean="0">
                <a:solidFill>
                  <a:srgbClr val="C00000"/>
                </a:solidFill>
              </a:rPr>
              <a:t>谢谢观看</a:t>
            </a:r>
            <a:endParaRPr lang="zh-CN" altLang="en-US" sz="4500" b="1" dirty="0">
              <a:solidFill>
                <a:srgbClr val="C00000"/>
              </a:solidFill>
            </a:endParaRPr>
          </a:p>
        </p:txBody>
      </p:sp>
      <p:sp>
        <p:nvSpPr>
          <p:cNvPr id="5" name="PA_文本框 12"/>
          <p:cNvSpPr txBox="1"/>
          <p:nvPr>
            <p:custDataLst>
              <p:tags r:id="rId3"/>
            </p:custDataLst>
          </p:nvPr>
        </p:nvSpPr>
        <p:spPr>
          <a:xfrm>
            <a:off x="3504248" y="2732723"/>
            <a:ext cx="2135505" cy="229870"/>
          </a:xfrm>
          <a:prstGeom prst="rect">
            <a:avLst/>
          </a:prstGeom>
          <a:noFill/>
        </p:spPr>
        <p:txBody>
          <a:bodyPr wrap="square" rtlCol="0">
            <a:spAutoFit/>
          </a:bodyPr>
          <a:lstStyle/>
          <a:p>
            <a:pPr algn="dist"/>
            <a:r>
              <a:rPr lang="en-US" altLang="zh-CN" sz="900" spc="75" dirty="0">
                <a:solidFill>
                  <a:srgbClr val="C00000"/>
                </a:solidFill>
                <a:effectLst>
                  <a:outerShdw blurRad="38100" dist="38100" dir="2700000" algn="tl">
                    <a:srgbClr val="000000">
                      <a:alpha val="43137"/>
                    </a:srgbClr>
                  </a:outerShdw>
                </a:effectLst>
                <a:latin typeface="+mj-ea"/>
                <a:ea typeface="+mj-ea"/>
                <a:sym typeface="+mn-ea"/>
              </a:rPr>
              <a:t>Thanks</a:t>
            </a:r>
            <a:endParaRPr lang="en-US" altLang="zh-CN" sz="900" spc="75" dirty="0">
              <a:solidFill>
                <a:srgbClr val="C00000"/>
              </a:solidFill>
              <a:effectLst>
                <a:outerShdw blurRad="38100" dist="38100" dir="2700000" algn="tl">
                  <a:srgbClr val="000000">
                    <a:alpha val="43137"/>
                  </a:srgbClr>
                </a:outerShdw>
              </a:effectLst>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20000"/>
                                  </p:iterate>
                                  <p:childTnLst>
                                    <p:set>
                                      <p:cBhvr>
                                        <p:cTn id="6" dur="500"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800"/>
                            </p:stCondLst>
                            <p:childTnLst>
                              <p:par>
                                <p:cTn id="11" presetID="53" presetClass="entr" presetSubtype="16" fill="hold" grpId="0" nodeType="afterEffect">
                                  <p:stCondLst>
                                    <p:cond delay="0"/>
                                  </p:stCondLst>
                                  <p:iterate type="lt">
                                    <p:tmPct val="10000"/>
                                  </p:iterate>
                                  <p:childTnLst>
                                    <p:set>
                                      <p:cBhvr>
                                        <p:cTn id="12" dur="500"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rotWithShape="1">
          <a:blip r:embed="rId1" cstate="screen"/>
          <a:srcRect/>
          <a:stretch>
            <a:fillRect/>
          </a:stretch>
        </p:blipFill>
        <p:spPr>
          <a:xfrm>
            <a:off x="3312639" y="951715"/>
            <a:ext cx="2099103" cy="1860642"/>
          </a:xfrm>
          <a:prstGeom prst="rect">
            <a:avLst/>
          </a:prstGeom>
        </p:spPr>
      </p:pic>
      <p:sp>
        <p:nvSpPr>
          <p:cNvPr id="5" name="文本框 4"/>
          <p:cNvSpPr txBox="1"/>
          <p:nvPr/>
        </p:nvSpPr>
        <p:spPr>
          <a:xfrm>
            <a:off x="1997075" y="3086735"/>
            <a:ext cx="4881245" cy="706755"/>
          </a:xfrm>
          <a:prstGeom prst="rect">
            <a:avLst/>
          </a:prstGeom>
          <a:noFill/>
        </p:spPr>
        <p:txBody>
          <a:bodyPr wrap="square" rtlCol="0">
            <a:spAutoFit/>
          </a:bodyPr>
          <a:p>
            <a:pPr algn="ctr"/>
            <a:r>
              <a:rPr lang="zh-CN" altLang="en-US" sz="4000" b="1">
                <a:latin typeface="微软雅黑" panose="020B0503020204020204" charset="-122"/>
                <a:ea typeface="微软雅黑" panose="020B0503020204020204" charset="-122"/>
              </a:rPr>
              <a:t>人  员  介  绍</a:t>
            </a:r>
            <a:endParaRPr lang="zh-CN" altLang="en-US" sz="4000" b="1">
              <a:latin typeface="微软雅黑" panose="020B0503020204020204" charset="-122"/>
              <a:ea typeface="微软雅黑" panose="020B0503020204020204" charset="-122"/>
            </a:endParaRPr>
          </a:p>
        </p:txBody>
      </p:sp>
      <p:sp>
        <p:nvSpPr>
          <p:cNvPr id="6" name="文本框 5"/>
          <p:cNvSpPr txBox="1"/>
          <p:nvPr/>
        </p:nvSpPr>
        <p:spPr>
          <a:xfrm>
            <a:off x="4025900" y="1522095"/>
            <a:ext cx="643890" cy="706755"/>
          </a:xfrm>
          <a:prstGeom prst="rect">
            <a:avLst/>
          </a:prstGeom>
          <a:noFill/>
        </p:spPr>
        <p:txBody>
          <a:bodyPr wrap="square" rtlCol="0">
            <a:spAutoFit/>
          </a:bodyPr>
          <a:p>
            <a:r>
              <a:rPr lang="zh-CN" altLang="en-US" sz="4000" b="1">
                <a:latin typeface="微软雅黑" panose="020B0503020204020204" charset="-122"/>
                <a:ea typeface="微软雅黑" panose="020B0503020204020204" charset="-122"/>
              </a:rPr>
              <a:t>一</a:t>
            </a:r>
            <a:endParaRPr lang="zh-CN" altLang="en-US" sz="4000" b="1">
              <a:latin typeface="微软雅黑" panose="020B0503020204020204" charset="-122"/>
              <a:ea typeface="微软雅黑" panose="020B0503020204020204" charset="-122"/>
            </a:endParaRPr>
          </a:p>
        </p:txBody>
      </p:sp>
      <p:sp>
        <p:nvSpPr>
          <p:cNvPr id="2" name="图文框 1"/>
          <p:cNvSpPr/>
          <p:nvPr/>
        </p:nvSpPr>
        <p:spPr>
          <a:xfrm>
            <a:off x="1795112" y="2978779"/>
            <a:ext cx="5553777" cy="1041671"/>
          </a:xfrm>
          <a:prstGeom prst="frame">
            <a:avLst>
              <a:gd name="adj1" fmla="val 6559"/>
            </a:avLst>
          </a:prstGeom>
          <a:solidFill>
            <a:srgbClr val="DB9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tx1"/>
              </a:solidFill>
            </a:endParaRPr>
          </a:p>
        </p:txBody>
      </p:sp>
      <p:sp>
        <p:nvSpPr>
          <p:cNvPr id="3" name="图文框 2"/>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1000"/>
                            </p:stCondLst>
                            <p:childTnLst>
                              <p:par>
                                <p:cTn id="12" presetID="22" presetClass="entr" presetSubtype="4" fill="hold" grpId="2"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1500"/>
                            </p:stCondLst>
                            <p:childTnLst>
                              <p:par>
                                <p:cTn id="16" presetID="2" presetClass="entr" presetSubtype="4" fill="hold" grpId="2"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p:bldP spid="2" grpId="0" bldLvl="0" animBg="1"/>
      <p:bldP spid="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145259" y="-35075"/>
            <a:ext cx="2099103" cy="1860642"/>
          </a:xfrm>
          <a:prstGeom prst="rect">
            <a:avLst/>
          </a:prstGeom>
        </p:spPr>
      </p:pic>
      <p:pic>
        <p:nvPicPr>
          <p:cNvPr id="3" name="图片 2" descr="b1ce172a097196c39b259d75ae2bcfbc"/>
          <p:cNvPicPr>
            <a:picLocks noChangeAspect="1"/>
          </p:cNvPicPr>
          <p:nvPr/>
        </p:nvPicPr>
        <p:blipFill>
          <a:blip r:embed="rId2"/>
          <a:stretch>
            <a:fillRect/>
          </a:stretch>
        </p:blipFill>
        <p:spPr>
          <a:xfrm>
            <a:off x="718820" y="419100"/>
            <a:ext cx="952500" cy="952500"/>
          </a:xfrm>
          <a:prstGeom prst="rect">
            <a:avLst/>
          </a:prstGeom>
        </p:spPr>
      </p:pic>
      <p:pic>
        <p:nvPicPr>
          <p:cNvPr id="12" name="图片 11" descr="0104e9571c743432f875a399db949b"/>
          <p:cNvPicPr>
            <a:picLocks noChangeAspect="1"/>
          </p:cNvPicPr>
          <p:nvPr/>
        </p:nvPicPr>
        <p:blipFill>
          <a:blip r:embed="rId3"/>
          <a:stretch>
            <a:fillRect/>
          </a:stretch>
        </p:blipFill>
        <p:spPr>
          <a:xfrm>
            <a:off x="7331075" y="3772535"/>
            <a:ext cx="1301750" cy="1301750"/>
          </a:xfrm>
          <a:prstGeom prst="rect">
            <a:avLst/>
          </a:prstGeom>
        </p:spPr>
      </p:pic>
      <p:grpSp>
        <p:nvGrpSpPr>
          <p:cNvPr id="10" name="组合 9"/>
          <p:cNvGrpSpPr/>
          <p:nvPr/>
        </p:nvGrpSpPr>
        <p:grpSpPr>
          <a:xfrm>
            <a:off x="101600" y="3016885"/>
            <a:ext cx="1736090" cy="2388235"/>
            <a:chOff x="160" y="4751"/>
            <a:chExt cx="2734" cy="3761"/>
          </a:xfrm>
        </p:grpSpPr>
        <p:sp>
          <p:nvSpPr>
            <p:cNvPr id="2" name="立方体 1"/>
            <p:cNvSpPr/>
            <p:nvPr>
              <p:custDataLst>
                <p:tags r:id="rId4"/>
              </p:custDataLst>
            </p:nvPr>
          </p:nvSpPr>
          <p:spPr>
            <a:xfrm rot="21091489" flipH="1">
              <a:off x="160" y="5730"/>
              <a:ext cx="2116" cy="862"/>
            </a:xfrm>
            <a:prstGeom prst="cube">
              <a:avLst>
                <a:gd name="adj" fmla="val 80345"/>
              </a:avLst>
            </a:prstGeom>
            <a:solidFill>
              <a:srgbClr val="FE8B44"/>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25000" lnSpcReduction="20000"/>
            </a:bodyPr>
            <a:p>
              <a:pPr algn="ctr"/>
              <a:endParaRPr lang="zh-CN" altLang="en-US" sz="1350">
                <a:sym typeface="Arial" panose="020B0604020202020204" pitchFamily="34" charset="0"/>
              </a:endParaRPr>
            </a:p>
          </p:txBody>
        </p:sp>
        <p:cxnSp>
          <p:nvCxnSpPr>
            <p:cNvPr id="5" name="直接连接符 4"/>
            <p:cNvCxnSpPr/>
            <p:nvPr>
              <p:custDataLst>
                <p:tags r:id="rId5"/>
              </p:custDataLst>
            </p:nvPr>
          </p:nvCxnSpPr>
          <p:spPr>
            <a:xfrm>
              <a:off x="1155" y="5146"/>
              <a:ext cx="0" cy="866"/>
            </a:xfrm>
            <a:prstGeom prst="line">
              <a:avLst/>
            </a:prstGeom>
            <a:ln>
              <a:solidFill>
                <a:srgbClr val="FE8B44">
                  <a:lumMod val="60000"/>
                  <a:lumOff val="40000"/>
                </a:srgbClr>
              </a:solidFill>
              <a:headEnd type="none"/>
              <a:tailEnd type="oval"/>
            </a:ln>
          </p:spPr>
          <p:style>
            <a:lnRef idx="1">
              <a:srgbClr val="6D82D1"/>
            </a:lnRef>
            <a:fillRef idx="0">
              <a:srgbClr val="6D82D1"/>
            </a:fillRef>
            <a:effectRef idx="0">
              <a:srgbClr val="6D82D1"/>
            </a:effectRef>
            <a:fontRef idx="minor">
              <a:sysClr val="windowText" lastClr="000000"/>
            </a:fontRef>
          </p:style>
        </p:cxnSp>
        <p:sp>
          <p:nvSpPr>
            <p:cNvPr id="14" name="椭圆 13"/>
            <p:cNvSpPr/>
            <p:nvPr>
              <p:custDataLst>
                <p:tags r:id="rId6"/>
              </p:custDataLst>
            </p:nvPr>
          </p:nvSpPr>
          <p:spPr>
            <a:xfrm>
              <a:off x="891" y="4751"/>
              <a:ext cx="528" cy="528"/>
            </a:xfrm>
            <a:prstGeom prst="ellipse">
              <a:avLst/>
            </a:prstGeom>
            <a:solidFill>
              <a:srgbClr val="FE8B44"/>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65000" lnSpcReduction="20000"/>
            </a:bodyPr>
            <a:p>
              <a:pPr algn="ctr"/>
              <a:endParaRPr lang="zh-CN" altLang="en-US" sz="1350">
                <a:sym typeface="Arial" panose="020B0604020202020204" pitchFamily="34" charset="0"/>
              </a:endParaRPr>
            </a:p>
          </p:txBody>
        </p:sp>
        <p:sp>
          <p:nvSpPr>
            <p:cNvPr id="22" name="KSO_Shape"/>
            <p:cNvSpPr/>
            <p:nvPr>
              <p:custDataLst>
                <p:tags r:id="rId7"/>
              </p:custDataLst>
            </p:nvPr>
          </p:nvSpPr>
          <p:spPr bwMode="auto">
            <a:xfrm>
              <a:off x="1017" y="4867"/>
              <a:ext cx="278" cy="294"/>
            </a:xfrm>
            <a:custGeom>
              <a:avLst/>
              <a:gdLst>
                <a:gd name="T0" fmla="*/ 285195 w 3309"/>
                <a:gd name="T1" fmla="*/ 209540 h 3497"/>
                <a:gd name="T2" fmla="*/ 645550 w 3309"/>
                <a:gd name="T3" fmla="*/ 713569 h 3497"/>
                <a:gd name="T4" fmla="*/ 601793 w 3309"/>
                <a:gd name="T5" fmla="*/ 534919 h 3497"/>
                <a:gd name="T6" fmla="*/ 661509 w 3309"/>
                <a:gd name="T7" fmla="*/ 415476 h 3497"/>
                <a:gd name="T8" fmla="*/ 813887 w 3309"/>
                <a:gd name="T9" fmla="*/ 515870 h 3497"/>
                <a:gd name="T10" fmla="*/ 876692 w 3309"/>
                <a:gd name="T11" fmla="*/ 497336 h 3497"/>
                <a:gd name="T12" fmla="*/ 887503 w 3309"/>
                <a:gd name="T13" fmla="*/ 374804 h 3497"/>
                <a:gd name="T14" fmla="*/ 1038337 w 3309"/>
                <a:gd name="T15" fmla="*/ 387675 h 3497"/>
                <a:gd name="T16" fmla="*/ 1050692 w 3309"/>
                <a:gd name="T17" fmla="*/ 422684 h 3497"/>
                <a:gd name="T18" fmla="*/ 1104230 w 3309"/>
                <a:gd name="T19" fmla="*/ 505058 h 3497"/>
                <a:gd name="T20" fmla="*/ 1111952 w 3309"/>
                <a:gd name="T21" fmla="*/ 466960 h 3497"/>
                <a:gd name="T22" fmla="*/ 1209763 w 3309"/>
                <a:gd name="T23" fmla="*/ 413417 h 3497"/>
                <a:gd name="T24" fmla="*/ 1424946 w 3309"/>
                <a:gd name="T25" fmla="*/ 1166114 h 3497"/>
                <a:gd name="T26" fmla="*/ 1072313 w 3309"/>
                <a:gd name="T27" fmla="*/ 1638222 h 3497"/>
                <a:gd name="T28" fmla="*/ 669230 w 3309"/>
                <a:gd name="T29" fmla="*/ 1337041 h 3497"/>
                <a:gd name="T30" fmla="*/ 188414 w 3309"/>
                <a:gd name="T31" fmla="*/ 1154272 h 3497"/>
                <a:gd name="T32" fmla="*/ 298065 w 3309"/>
                <a:gd name="T33" fmla="*/ 1078076 h 3497"/>
                <a:gd name="T34" fmla="*/ 569361 w 3309"/>
                <a:gd name="T35" fmla="*/ 1102788 h 3497"/>
                <a:gd name="T36" fmla="*/ 152379 w 3309"/>
                <a:gd name="T37" fmla="*/ 294489 h 3497"/>
                <a:gd name="T38" fmla="*/ 178118 w 3309"/>
                <a:gd name="T39" fmla="*/ 166293 h 3497"/>
                <a:gd name="T40" fmla="*/ 109651 w 3309"/>
                <a:gd name="T41" fmla="*/ 62811 h 3497"/>
                <a:gd name="T42" fmla="*/ 53024 w 3309"/>
                <a:gd name="T43" fmla="*/ 354210 h 3497"/>
                <a:gd name="T44" fmla="*/ 401538 w 3309"/>
                <a:gd name="T45" fmla="*/ 962752 h 3497"/>
                <a:gd name="T46" fmla="*/ 171941 w 3309"/>
                <a:gd name="T47" fmla="*/ 981801 h 3497"/>
                <a:gd name="T48" fmla="*/ 242467 w 3309"/>
                <a:gd name="T49" fmla="*/ 1385436 h 3497"/>
                <a:gd name="T50" fmla="*/ 876177 w 3309"/>
                <a:gd name="T51" fmla="*/ 1548125 h 3497"/>
                <a:gd name="T52" fmla="*/ 1023923 w 3309"/>
                <a:gd name="T53" fmla="*/ 1800397 h 3497"/>
                <a:gd name="T54" fmla="*/ 1597402 w 3309"/>
                <a:gd name="T55" fmla="*/ 1469355 h 3497"/>
                <a:gd name="T56" fmla="*/ 1643218 w 3309"/>
                <a:gd name="T57" fmla="*/ 1301517 h 3497"/>
                <a:gd name="T58" fmla="*/ 1421857 w 3309"/>
                <a:gd name="T59" fmla="*/ 540582 h 3497"/>
                <a:gd name="T60" fmla="*/ 1420313 w 3309"/>
                <a:gd name="T61" fmla="*/ 533890 h 3497"/>
                <a:gd name="T62" fmla="*/ 1370893 w 3309"/>
                <a:gd name="T63" fmla="*/ 389734 h 3497"/>
                <a:gd name="T64" fmla="*/ 1127396 w 3309"/>
                <a:gd name="T65" fmla="*/ 295518 h 3497"/>
                <a:gd name="T66" fmla="*/ 825727 w 3309"/>
                <a:gd name="T67" fmla="*/ 267717 h 3497"/>
                <a:gd name="T68" fmla="*/ 599733 w 3309"/>
                <a:gd name="T69" fmla="*/ 308389 h 3497"/>
                <a:gd name="T70" fmla="*/ 518396 w 3309"/>
                <a:gd name="T71" fmla="*/ 363992 h 3497"/>
                <a:gd name="T72" fmla="*/ 391242 w 3309"/>
                <a:gd name="T73" fmla="*/ 145700 h 3497"/>
                <a:gd name="T74" fmla="*/ 116343 w 3309"/>
                <a:gd name="T75" fmla="*/ 59207 h 34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09" h="3497">
                  <a:moveTo>
                    <a:pt x="346" y="323"/>
                  </a:moveTo>
                  <a:cubicBezTo>
                    <a:pt x="432" y="274"/>
                    <a:pt x="502" y="323"/>
                    <a:pt x="554" y="407"/>
                  </a:cubicBezTo>
                  <a:cubicBezTo>
                    <a:pt x="554" y="407"/>
                    <a:pt x="1109" y="1359"/>
                    <a:pt x="1116" y="1370"/>
                  </a:cubicBezTo>
                  <a:cubicBezTo>
                    <a:pt x="1143" y="1418"/>
                    <a:pt x="1223" y="1404"/>
                    <a:pt x="1254" y="1386"/>
                  </a:cubicBezTo>
                  <a:cubicBezTo>
                    <a:pt x="1297" y="1361"/>
                    <a:pt x="1321" y="1286"/>
                    <a:pt x="1266" y="1192"/>
                  </a:cubicBezTo>
                  <a:cubicBezTo>
                    <a:pt x="1169" y="1039"/>
                    <a:pt x="1169" y="1039"/>
                    <a:pt x="1169" y="1039"/>
                  </a:cubicBezTo>
                  <a:cubicBezTo>
                    <a:pt x="1111" y="956"/>
                    <a:pt x="1168" y="886"/>
                    <a:pt x="1251" y="828"/>
                  </a:cubicBezTo>
                  <a:cubicBezTo>
                    <a:pt x="1262" y="821"/>
                    <a:pt x="1274" y="813"/>
                    <a:pt x="1285" y="807"/>
                  </a:cubicBezTo>
                  <a:cubicBezTo>
                    <a:pt x="1355" y="766"/>
                    <a:pt x="1421" y="758"/>
                    <a:pt x="1471" y="830"/>
                  </a:cubicBezTo>
                  <a:cubicBezTo>
                    <a:pt x="1581" y="1002"/>
                    <a:pt x="1581" y="1002"/>
                    <a:pt x="1581" y="1002"/>
                  </a:cubicBezTo>
                  <a:cubicBezTo>
                    <a:pt x="1621" y="1045"/>
                    <a:pt x="1649" y="1050"/>
                    <a:pt x="1667" y="1039"/>
                  </a:cubicBezTo>
                  <a:cubicBezTo>
                    <a:pt x="1697" y="1022"/>
                    <a:pt x="1703" y="966"/>
                    <a:pt x="1703" y="966"/>
                  </a:cubicBezTo>
                  <a:cubicBezTo>
                    <a:pt x="1671" y="878"/>
                    <a:pt x="1671" y="878"/>
                    <a:pt x="1671" y="878"/>
                  </a:cubicBezTo>
                  <a:cubicBezTo>
                    <a:pt x="1645" y="805"/>
                    <a:pt x="1668" y="760"/>
                    <a:pt x="1724" y="728"/>
                  </a:cubicBezTo>
                  <a:cubicBezTo>
                    <a:pt x="1740" y="719"/>
                    <a:pt x="1760" y="710"/>
                    <a:pt x="1782" y="702"/>
                  </a:cubicBezTo>
                  <a:cubicBezTo>
                    <a:pt x="1877" y="668"/>
                    <a:pt x="1982" y="658"/>
                    <a:pt x="2017" y="753"/>
                  </a:cubicBezTo>
                  <a:cubicBezTo>
                    <a:pt x="2041" y="821"/>
                    <a:pt x="2041" y="821"/>
                    <a:pt x="2041" y="821"/>
                  </a:cubicBezTo>
                  <a:cubicBezTo>
                    <a:pt x="2041" y="821"/>
                    <a:pt x="2041" y="821"/>
                    <a:pt x="2041" y="821"/>
                  </a:cubicBezTo>
                  <a:cubicBezTo>
                    <a:pt x="2041" y="821"/>
                    <a:pt x="2082" y="1031"/>
                    <a:pt x="2127" y="1005"/>
                  </a:cubicBezTo>
                  <a:cubicBezTo>
                    <a:pt x="2133" y="1002"/>
                    <a:pt x="2139" y="994"/>
                    <a:pt x="2145" y="981"/>
                  </a:cubicBezTo>
                  <a:cubicBezTo>
                    <a:pt x="2145" y="981"/>
                    <a:pt x="2145" y="981"/>
                    <a:pt x="2145" y="981"/>
                  </a:cubicBezTo>
                  <a:cubicBezTo>
                    <a:pt x="2160" y="907"/>
                    <a:pt x="2160" y="907"/>
                    <a:pt x="2160" y="907"/>
                  </a:cubicBezTo>
                  <a:cubicBezTo>
                    <a:pt x="2162" y="864"/>
                    <a:pt x="2179" y="838"/>
                    <a:pt x="2205" y="823"/>
                  </a:cubicBezTo>
                  <a:cubicBezTo>
                    <a:pt x="2240" y="802"/>
                    <a:pt x="2293" y="801"/>
                    <a:pt x="2350" y="803"/>
                  </a:cubicBezTo>
                  <a:cubicBezTo>
                    <a:pt x="2452" y="806"/>
                    <a:pt x="2473" y="906"/>
                    <a:pt x="2527" y="1102"/>
                  </a:cubicBezTo>
                  <a:cubicBezTo>
                    <a:pt x="2768" y="2265"/>
                    <a:pt x="2768" y="2265"/>
                    <a:pt x="2768" y="2265"/>
                  </a:cubicBezTo>
                  <a:cubicBezTo>
                    <a:pt x="2990" y="2659"/>
                    <a:pt x="2990" y="2659"/>
                    <a:pt x="2990" y="2659"/>
                  </a:cubicBezTo>
                  <a:cubicBezTo>
                    <a:pt x="2083" y="3182"/>
                    <a:pt x="2083" y="3182"/>
                    <a:pt x="2083" y="3182"/>
                  </a:cubicBezTo>
                  <a:cubicBezTo>
                    <a:pt x="1848" y="2781"/>
                    <a:pt x="1848" y="2781"/>
                    <a:pt x="1848" y="2781"/>
                  </a:cubicBezTo>
                  <a:cubicBezTo>
                    <a:pt x="1848" y="2781"/>
                    <a:pt x="1615" y="2786"/>
                    <a:pt x="1300" y="2597"/>
                  </a:cubicBezTo>
                  <a:cubicBezTo>
                    <a:pt x="514" y="2455"/>
                    <a:pt x="514" y="2455"/>
                    <a:pt x="514" y="2455"/>
                  </a:cubicBezTo>
                  <a:cubicBezTo>
                    <a:pt x="414" y="2437"/>
                    <a:pt x="348" y="2341"/>
                    <a:pt x="366" y="2242"/>
                  </a:cubicBezTo>
                  <a:cubicBezTo>
                    <a:pt x="375" y="2186"/>
                    <a:pt x="409" y="2141"/>
                    <a:pt x="455" y="2115"/>
                  </a:cubicBezTo>
                  <a:cubicBezTo>
                    <a:pt x="491" y="2094"/>
                    <a:pt x="534" y="2086"/>
                    <a:pt x="579" y="2094"/>
                  </a:cubicBezTo>
                  <a:cubicBezTo>
                    <a:pt x="1031" y="2149"/>
                    <a:pt x="1031" y="2149"/>
                    <a:pt x="1031" y="2149"/>
                  </a:cubicBezTo>
                  <a:cubicBezTo>
                    <a:pt x="1064" y="2154"/>
                    <a:pt x="1089" y="2152"/>
                    <a:pt x="1106" y="2142"/>
                  </a:cubicBezTo>
                  <a:cubicBezTo>
                    <a:pt x="1170" y="2105"/>
                    <a:pt x="1104" y="1947"/>
                    <a:pt x="891" y="1577"/>
                  </a:cubicBezTo>
                  <a:cubicBezTo>
                    <a:pt x="296" y="572"/>
                    <a:pt x="296" y="572"/>
                    <a:pt x="296" y="572"/>
                  </a:cubicBezTo>
                  <a:cubicBezTo>
                    <a:pt x="242" y="486"/>
                    <a:pt x="255" y="380"/>
                    <a:pt x="340" y="326"/>
                  </a:cubicBezTo>
                  <a:cubicBezTo>
                    <a:pt x="342" y="325"/>
                    <a:pt x="344" y="324"/>
                    <a:pt x="346" y="323"/>
                  </a:cubicBezTo>
                  <a:moveTo>
                    <a:pt x="226" y="115"/>
                  </a:moveTo>
                  <a:cubicBezTo>
                    <a:pt x="222" y="117"/>
                    <a:pt x="217" y="120"/>
                    <a:pt x="213" y="122"/>
                  </a:cubicBezTo>
                  <a:cubicBezTo>
                    <a:pt x="117" y="183"/>
                    <a:pt x="50" y="277"/>
                    <a:pt x="25" y="387"/>
                  </a:cubicBezTo>
                  <a:cubicBezTo>
                    <a:pt x="0" y="496"/>
                    <a:pt x="45" y="593"/>
                    <a:pt x="103" y="688"/>
                  </a:cubicBezTo>
                  <a:cubicBezTo>
                    <a:pt x="696" y="1691"/>
                    <a:pt x="696" y="1691"/>
                    <a:pt x="696" y="1691"/>
                  </a:cubicBezTo>
                  <a:cubicBezTo>
                    <a:pt x="735" y="1758"/>
                    <a:pt x="754" y="1823"/>
                    <a:pt x="780" y="1870"/>
                  </a:cubicBezTo>
                  <a:cubicBezTo>
                    <a:pt x="617" y="1856"/>
                    <a:pt x="617" y="1856"/>
                    <a:pt x="617" y="1856"/>
                  </a:cubicBezTo>
                  <a:cubicBezTo>
                    <a:pt x="520" y="1840"/>
                    <a:pt x="420" y="1858"/>
                    <a:pt x="334" y="1907"/>
                  </a:cubicBezTo>
                  <a:cubicBezTo>
                    <a:pt x="226" y="1969"/>
                    <a:pt x="151" y="2076"/>
                    <a:pt x="129" y="2199"/>
                  </a:cubicBezTo>
                  <a:cubicBezTo>
                    <a:pt x="88" y="2429"/>
                    <a:pt x="241" y="2650"/>
                    <a:pt x="471" y="2691"/>
                  </a:cubicBezTo>
                  <a:cubicBezTo>
                    <a:pt x="1215" y="2826"/>
                    <a:pt x="1215" y="2826"/>
                    <a:pt x="1215" y="2826"/>
                  </a:cubicBezTo>
                  <a:cubicBezTo>
                    <a:pt x="1415" y="2939"/>
                    <a:pt x="1586" y="2986"/>
                    <a:pt x="1702" y="3007"/>
                  </a:cubicBezTo>
                  <a:cubicBezTo>
                    <a:pt x="1868" y="3291"/>
                    <a:pt x="1868" y="3291"/>
                    <a:pt x="1868" y="3291"/>
                  </a:cubicBezTo>
                  <a:cubicBezTo>
                    <a:pt x="1989" y="3497"/>
                    <a:pt x="1989" y="3497"/>
                    <a:pt x="1989" y="3497"/>
                  </a:cubicBezTo>
                  <a:cubicBezTo>
                    <a:pt x="2196" y="3377"/>
                    <a:pt x="2196" y="3377"/>
                    <a:pt x="2196" y="3377"/>
                  </a:cubicBezTo>
                  <a:cubicBezTo>
                    <a:pt x="3103" y="2854"/>
                    <a:pt x="3103" y="2854"/>
                    <a:pt x="3103" y="2854"/>
                  </a:cubicBezTo>
                  <a:cubicBezTo>
                    <a:pt x="3309" y="2735"/>
                    <a:pt x="3309" y="2735"/>
                    <a:pt x="3309" y="2735"/>
                  </a:cubicBezTo>
                  <a:cubicBezTo>
                    <a:pt x="3192" y="2528"/>
                    <a:pt x="3192" y="2528"/>
                    <a:pt x="3192" y="2528"/>
                  </a:cubicBezTo>
                  <a:cubicBezTo>
                    <a:pt x="2995" y="2179"/>
                    <a:pt x="2995" y="2179"/>
                    <a:pt x="2995" y="2179"/>
                  </a:cubicBezTo>
                  <a:cubicBezTo>
                    <a:pt x="2762" y="1050"/>
                    <a:pt x="2762" y="1050"/>
                    <a:pt x="2762" y="1050"/>
                  </a:cubicBezTo>
                  <a:cubicBezTo>
                    <a:pt x="2761" y="1044"/>
                    <a:pt x="2761" y="1044"/>
                    <a:pt x="2761" y="1044"/>
                  </a:cubicBezTo>
                  <a:cubicBezTo>
                    <a:pt x="2759" y="1037"/>
                    <a:pt x="2759" y="1037"/>
                    <a:pt x="2759" y="1037"/>
                  </a:cubicBezTo>
                  <a:cubicBezTo>
                    <a:pt x="2749" y="1003"/>
                    <a:pt x="2749" y="1003"/>
                    <a:pt x="2749" y="1003"/>
                  </a:cubicBezTo>
                  <a:cubicBezTo>
                    <a:pt x="2721" y="903"/>
                    <a:pt x="2700" y="824"/>
                    <a:pt x="2663" y="757"/>
                  </a:cubicBezTo>
                  <a:cubicBezTo>
                    <a:pt x="2574" y="594"/>
                    <a:pt x="2435" y="565"/>
                    <a:pt x="2359" y="563"/>
                  </a:cubicBezTo>
                  <a:cubicBezTo>
                    <a:pt x="2304" y="561"/>
                    <a:pt x="2246" y="561"/>
                    <a:pt x="2190" y="574"/>
                  </a:cubicBezTo>
                  <a:cubicBezTo>
                    <a:pt x="2104" y="461"/>
                    <a:pt x="1943" y="388"/>
                    <a:pt x="1700" y="476"/>
                  </a:cubicBezTo>
                  <a:cubicBezTo>
                    <a:pt x="1663" y="490"/>
                    <a:pt x="1632" y="504"/>
                    <a:pt x="1604" y="520"/>
                  </a:cubicBezTo>
                  <a:cubicBezTo>
                    <a:pt x="1577" y="536"/>
                    <a:pt x="1553" y="553"/>
                    <a:pt x="1532" y="572"/>
                  </a:cubicBezTo>
                  <a:cubicBezTo>
                    <a:pt x="1436" y="523"/>
                    <a:pt x="1309" y="515"/>
                    <a:pt x="1165" y="599"/>
                  </a:cubicBezTo>
                  <a:cubicBezTo>
                    <a:pt x="1148" y="608"/>
                    <a:pt x="1092" y="642"/>
                    <a:pt x="1075" y="654"/>
                  </a:cubicBezTo>
                  <a:cubicBezTo>
                    <a:pt x="1050" y="671"/>
                    <a:pt x="1027" y="688"/>
                    <a:pt x="1007" y="707"/>
                  </a:cubicBezTo>
                  <a:cubicBezTo>
                    <a:pt x="893" y="511"/>
                    <a:pt x="786" y="328"/>
                    <a:pt x="762" y="286"/>
                  </a:cubicBezTo>
                  <a:cubicBezTo>
                    <a:pt x="760" y="283"/>
                    <a:pt x="760" y="283"/>
                    <a:pt x="760" y="283"/>
                  </a:cubicBezTo>
                  <a:cubicBezTo>
                    <a:pt x="758" y="279"/>
                    <a:pt x="758" y="279"/>
                    <a:pt x="758" y="279"/>
                  </a:cubicBezTo>
                  <a:cubicBezTo>
                    <a:pt x="636" y="85"/>
                    <a:pt x="425" y="0"/>
                    <a:pt x="226" y="115"/>
                  </a:cubicBezTo>
                  <a:close/>
                </a:path>
              </a:pathLst>
            </a:custGeom>
            <a:solidFill>
              <a:srgbClr val="FFFFFF"/>
            </a:solidFill>
            <a:ln>
              <a:noFill/>
            </a:ln>
          </p:spPr>
          <p:txBody>
            <a:bodyPr anchor="ctr" anchorCtr="1">
              <a:normAutofit fontScale="62500" lnSpcReduction="20000"/>
            </a:bodyPr>
            <a:p>
              <a:endParaRPr lang="zh-CN" altLang="en-US" sz="1350">
                <a:sym typeface="Arial" panose="020B0604020202020204" pitchFamily="34" charset="0"/>
              </a:endParaRPr>
            </a:p>
          </p:txBody>
        </p:sp>
        <p:sp>
          <p:nvSpPr>
            <p:cNvPr id="28" name="文本框 27"/>
            <p:cNvSpPr txBox="1"/>
            <p:nvPr>
              <p:custDataLst>
                <p:tags r:id="rId8"/>
              </p:custDataLst>
            </p:nvPr>
          </p:nvSpPr>
          <p:spPr>
            <a:xfrm>
              <a:off x="604" y="7084"/>
              <a:ext cx="2290" cy="1429"/>
            </a:xfrm>
            <a:prstGeom prst="rect">
              <a:avLst/>
            </a:prstGeom>
            <a:noFill/>
          </p:spPr>
          <p:txBody>
            <a:bodyPr wrap="square" rtlCol="0">
              <a:normAutofit/>
            </a:bodyPr>
            <a:p>
              <a:r>
                <a:rPr lang="zh-CN" altLang="da-DK" sz="2000">
                  <a:latin typeface="微软雅黑" panose="020B0503020204020204" charset="-122"/>
                  <a:ea typeface="微软雅黑" panose="020B0503020204020204" charset="-122"/>
                  <a:sym typeface="Arial" panose="020B0604020202020204" pitchFamily="34" charset="0"/>
                </a:rPr>
                <a:t>王永</a:t>
              </a:r>
              <a:endParaRPr lang="zh-CN" altLang="da-DK" sz="2000">
                <a:latin typeface="微软雅黑" panose="020B0503020204020204" charset="-122"/>
                <a:ea typeface="微软雅黑" panose="020B0503020204020204" charset="-122"/>
                <a:sym typeface="Arial" panose="020B0604020202020204" pitchFamily="34" charset="0"/>
              </a:endParaRPr>
            </a:p>
          </p:txBody>
        </p:sp>
      </p:grpSp>
      <p:grpSp>
        <p:nvGrpSpPr>
          <p:cNvPr id="29" name="组合 28"/>
          <p:cNvGrpSpPr/>
          <p:nvPr/>
        </p:nvGrpSpPr>
        <p:grpSpPr>
          <a:xfrm>
            <a:off x="1456055" y="2629535"/>
            <a:ext cx="1790065" cy="2544445"/>
            <a:chOff x="2293" y="4141"/>
            <a:chExt cx="2819" cy="4007"/>
          </a:xfrm>
        </p:grpSpPr>
        <p:sp>
          <p:nvSpPr>
            <p:cNvPr id="6" name="立方体 5"/>
            <p:cNvSpPr/>
            <p:nvPr>
              <p:custDataLst>
                <p:tags r:id="rId9"/>
              </p:custDataLst>
            </p:nvPr>
          </p:nvSpPr>
          <p:spPr>
            <a:xfrm rot="21091489" flipH="1">
              <a:off x="2293" y="5107"/>
              <a:ext cx="2116" cy="862"/>
            </a:xfrm>
            <a:prstGeom prst="cube">
              <a:avLst>
                <a:gd name="adj" fmla="val 80345"/>
              </a:avLst>
            </a:prstGeom>
            <a:solidFill>
              <a:srgbClr val="A5CC44"/>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25000" lnSpcReduction="20000"/>
            </a:bodyPr>
            <a:p>
              <a:pPr algn="ctr"/>
              <a:endParaRPr lang="zh-CN" altLang="en-US" sz="1350">
                <a:sym typeface="Arial" panose="020B0604020202020204" pitchFamily="34" charset="0"/>
              </a:endParaRPr>
            </a:p>
          </p:txBody>
        </p:sp>
        <p:cxnSp>
          <p:nvCxnSpPr>
            <p:cNvPr id="11" name="直接连接符 10"/>
            <p:cNvCxnSpPr/>
            <p:nvPr>
              <p:custDataLst>
                <p:tags r:id="rId10"/>
              </p:custDataLst>
            </p:nvPr>
          </p:nvCxnSpPr>
          <p:spPr>
            <a:xfrm>
              <a:off x="3291" y="4522"/>
              <a:ext cx="0" cy="866"/>
            </a:xfrm>
            <a:prstGeom prst="line">
              <a:avLst/>
            </a:prstGeom>
            <a:ln>
              <a:solidFill>
                <a:srgbClr val="A5CC44">
                  <a:lumMod val="60000"/>
                  <a:lumOff val="40000"/>
                </a:srgbClr>
              </a:solidFill>
              <a:headEnd type="none"/>
              <a:tailEnd type="oval"/>
            </a:ln>
          </p:spPr>
          <p:style>
            <a:lnRef idx="1">
              <a:srgbClr val="6D82D1"/>
            </a:lnRef>
            <a:fillRef idx="0">
              <a:srgbClr val="6D82D1"/>
            </a:fillRef>
            <a:effectRef idx="0">
              <a:srgbClr val="6D82D1"/>
            </a:effectRef>
            <a:fontRef idx="minor">
              <a:sysClr val="windowText" lastClr="000000"/>
            </a:fontRef>
          </p:style>
        </p:cxnSp>
        <p:sp>
          <p:nvSpPr>
            <p:cNvPr id="15" name="椭圆 14"/>
            <p:cNvSpPr/>
            <p:nvPr>
              <p:custDataLst>
                <p:tags r:id="rId11"/>
              </p:custDataLst>
            </p:nvPr>
          </p:nvSpPr>
          <p:spPr>
            <a:xfrm>
              <a:off x="3027" y="4141"/>
              <a:ext cx="528" cy="528"/>
            </a:xfrm>
            <a:prstGeom prst="ellipse">
              <a:avLst/>
            </a:prstGeom>
            <a:solidFill>
              <a:srgbClr val="A5CC44"/>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65000" lnSpcReduction="20000"/>
            </a:bodyPr>
            <a:p>
              <a:pPr algn="ctr"/>
              <a:endParaRPr lang="zh-CN" altLang="en-US" sz="1350">
                <a:sym typeface="Arial" panose="020B0604020202020204" pitchFamily="34" charset="0"/>
              </a:endParaRPr>
            </a:p>
          </p:txBody>
        </p:sp>
        <p:sp>
          <p:nvSpPr>
            <p:cNvPr id="23" name="KSO_Shape"/>
            <p:cNvSpPr/>
            <p:nvPr>
              <p:custDataLst>
                <p:tags r:id="rId12"/>
              </p:custDataLst>
            </p:nvPr>
          </p:nvSpPr>
          <p:spPr bwMode="auto">
            <a:xfrm>
              <a:off x="3122" y="4246"/>
              <a:ext cx="339" cy="291"/>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rgbClr val="FFFFFF"/>
            </a:solidFill>
            <a:ln>
              <a:noFill/>
            </a:ln>
          </p:spPr>
          <p:txBody>
            <a:bodyPr anchor="ctr" anchorCtr="1">
              <a:normAutofit fontScale="42500" lnSpcReduction="20000"/>
            </a:bodyPr>
            <a:p>
              <a:endParaRPr lang="zh-CN" altLang="en-US" sz="1350">
                <a:sym typeface="Arial" panose="020B0604020202020204" pitchFamily="34" charset="0"/>
              </a:endParaRPr>
            </a:p>
          </p:txBody>
        </p:sp>
        <p:sp>
          <p:nvSpPr>
            <p:cNvPr id="30" name="文本框 29"/>
            <p:cNvSpPr txBox="1"/>
            <p:nvPr>
              <p:custDataLst>
                <p:tags r:id="rId13"/>
              </p:custDataLst>
            </p:nvPr>
          </p:nvSpPr>
          <p:spPr>
            <a:xfrm>
              <a:off x="2894" y="6558"/>
              <a:ext cx="2219" cy="1591"/>
            </a:xfrm>
            <a:prstGeom prst="rect">
              <a:avLst/>
            </a:prstGeom>
            <a:noFill/>
          </p:spPr>
          <p:txBody>
            <a:bodyPr wrap="square" rtlCol="0">
              <a:normAutofit/>
            </a:bodyPr>
            <a:p>
              <a:r>
                <a:rPr lang="zh-CN" altLang="da-DK" sz="2000">
                  <a:latin typeface="微软雅黑" panose="020B0503020204020204" charset="-122"/>
                  <a:ea typeface="微软雅黑" panose="020B0503020204020204" charset="-122"/>
                  <a:sym typeface="Arial" panose="020B0604020202020204" pitchFamily="34" charset="0"/>
                </a:rPr>
                <a:t>庄欣欣</a:t>
              </a:r>
              <a:endParaRPr lang="zh-CN" altLang="da-DK" sz="2000">
                <a:latin typeface="微软雅黑" panose="020B0503020204020204" charset="-122"/>
                <a:ea typeface="微软雅黑" panose="020B0503020204020204" charset="-122"/>
                <a:sym typeface="Arial" panose="020B0604020202020204" pitchFamily="34" charset="0"/>
              </a:endParaRPr>
            </a:p>
            <a:p>
              <a:endParaRPr lang="zh-CN" altLang="da-DK" sz="2000">
                <a:latin typeface="微软雅黑" panose="020B0503020204020204" charset="-122"/>
                <a:ea typeface="微软雅黑" panose="020B0503020204020204" charset="-122"/>
                <a:sym typeface="Arial" panose="020B0604020202020204" pitchFamily="34" charset="0"/>
              </a:endParaRPr>
            </a:p>
          </p:txBody>
        </p:sp>
      </p:grpSp>
      <p:grpSp>
        <p:nvGrpSpPr>
          <p:cNvPr id="31" name="组合 30"/>
          <p:cNvGrpSpPr/>
          <p:nvPr/>
        </p:nvGrpSpPr>
        <p:grpSpPr>
          <a:xfrm>
            <a:off x="2867025" y="2237740"/>
            <a:ext cx="1798320" cy="2548255"/>
            <a:chOff x="4515" y="3524"/>
            <a:chExt cx="2832" cy="4013"/>
          </a:xfrm>
        </p:grpSpPr>
        <p:sp>
          <p:nvSpPr>
            <p:cNvPr id="7" name="立方体 6"/>
            <p:cNvSpPr/>
            <p:nvPr>
              <p:custDataLst>
                <p:tags r:id="rId14"/>
              </p:custDataLst>
            </p:nvPr>
          </p:nvSpPr>
          <p:spPr>
            <a:xfrm rot="21091489" flipH="1">
              <a:off x="4515" y="4477"/>
              <a:ext cx="2116" cy="862"/>
            </a:xfrm>
            <a:prstGeom prst="cube">
              <a:avLst>
                <a:gd name="adj" fmla="val 80345"/>
              </a:avLst>
            </a:prstGeom>
            <a:solidFill>
              <a:srgbClr val="48D0B9"/>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25000" lnSpcReduction="20000"/>
            </a:bodyPr>
            <a:p>
              <a:pPr algn="ctr"/>
              <a:endParaRPr lang="zh-CN" altLang="en-US" sz="1350">
                <a:sym typeface="Arial" panose="020B0604020202020204" pitchFamily="34" charset="0"/>
              </a:endParaRPr>
            </a:p>
          </p:txBody>
        </p:sp>
        <p:cxnSp>
          <p:nvCxnSpPr>
            <p:cNvPr id="8" name="直接连接符 7"/>
            <p:cNvCxnSpPr/>
            <p:nvPr>
              <p:custDataLst>
                <p:tags r:id="rId15"/>
              </p:custDataLst>
            </p:nvPr>
          </p:nvCxnSpPr>
          <p:spPr>
            <a:xfrm>
              <a:off x="5518" y="3893"/>
              <a:ext cx="0" cy="866"/>
            </a:xfrm>
            <a:prstGeom prst="line">
              <a:avLst/>
            </a:prstGeom>
            <a:ln>
              <a:solidFill>
                <a:srgbClr val="48D0B9">
                  <a:lumMod val="60000"/>
                  <a:lumOff val="40000"/>
                </a:srgbClr>
              </a:solidFill>
              <a:headEnd type="none"/>
              <a:tailEnd type="oval"/>
            </a:ln>
          </p:spPr>
          <p:style>
            <a:lnRef idx="1">
              <a:srgbClr val="6D82D1"/>
            </a:lnRef>
            <a:fillRef idx="0">
              <a:srgbClr val="6D82D1"/>
            </a:fillRef>
            <a:effectRef idx="0">
              <a:srgbClr val="6D82D1"/>
            </a:effectRef>
            <a:fontRef idx="minor">
              <a:sysClr val="windowText" lastClr="000000"/>
            </a:fontRef>
          </p:style>
        </p:cxnSp>
        <p:sp>
          <p:nvSpPr>
            <p:cNvPr id="16" name="椭圆 15"/>
            <p:cNvSpPr/>
            <p:nvPr>
              <p:custDataLst>
                <p:tags r:id="rId16"/>
              </p:custDataLst>
            </p:nvPr>
          </p:nvSpPr>
          <p:spPr>
            <a:xfrm>
              <a:off x="5253" y="3524"/>
              <a:ext cx="528" cy="528"/>
            </a:xfrm>
            <a:prstGeom prst="ellipse">
              <a:avLst/>
            </a:prstGeom>
            <a:solidFill>
              <a:srgbClr val="48D0B9"/>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65000" lnSpcReduction="20000"/>
            </a:bodyPr>
            <a:p>
              <a:pPr algn="ctr"/>
              <a:endParaRPr lang="zh-CN" altLang="en-US" sz="1350">
                <a:sym typeface="Arial" panose="020B0604020202020204" pitchFamily="34" charset="0"/>
              </a:endParaRPr>
            </a:p>
          </p:txBody>
        </p:sp>
        <p:sp>
          <p:nvSpPr>
            <p:cNvPr id="24" name="KSO_Shape"/>
            <p:cNvSpPr/>
            <p:nvPr>
              <p:custDataLst>
                <p:tags r:id="rId17"/>
              </p:custDataLst>
            </p:nvPr>
          </p:nvSpPr>
          <p:spPr bwMode="auto">
            <a:xfrm>
              <a:off x="5378" y="3610"/>
              <a:ext cx="279" cy="317"/>
            </a:xfrm>
            <a:custGeom>
              <a:avLst/>
              <a:gdLst>
                <a:gd name="T0" fmla="*/ 1552862 w 4875"/>
                <a:gd name="T1" fmla="*/ 906214 h 5537"/>
                <a:gd name="T2" fmla="*/ 1431535 w 4875"/>
                <a:gd name="T3" fmla="*/ 1123744 h 5537"/>
                <a:gd name="T4" fmla="*/ 1250031 w 4875"/>
                <a:gd name="T5" fmla="*/ 1281771 h 5537"/>
                <a:gd name="T6" fmla="*/ 1018761 w 4875"/>
                <a:gd name="T7" fmla="*/ 1367287 h 5537"/>
                <a:gd name="T8" fmla="*/ 814488 w 4875"/>
                <a:gd name="T9" fmla="*/ 1370214 h 5537"/>
                <a:gd name="T10" fmla="*/ 653802 w 4875"/>
                <a:gd name="T11" fmla="*/ 1310385 h 5537"/>
                <a:gd name="T12" fmla="*/ 527596 w 4875"/>
                <a:gd name="T13" fmla="*/ 1200807 h 5537"/>
                <a:gd name="T14" fmla="*/ 443024 w 4875"/>
                <a:gd name="T15" fmla="*/ 1049608 h 5537"/>
                <a:gd name="T16" fmla="*/ 419930 w 4875"/>
                <a:gd name="T17" fmla="*/ 886379 h 5537"/>
                <a:gd name="T18" fmla="*/ 455060 w 4875"/>
                <a:gd name="T19" fmla="*/ 715346 h 5537"/>
                <a:gd name="T20" fmla="*/ 551991 w 4875"/>
                <a:gd name="T21" fmla="*/ 569351 h 5537"/>
                <a:gd name="T22" fmla="*/ 684378 w 4875"/>
                <a:gd name="T23" fmla="*/ 469527 h 5537"/>
                <a:gd name="T24" fmla="*/ 850269 w 4875"/>
                <a:gd name="T25" fmla="*/ 422054 h 5537"/>
                <a:gd name="T26" fmla="*/ 1011280 w 4875"/>
                <a:gd name="T27" fmla="*/ 432459 h 5537"/>
                <a:gd name="T28" fmla="*/ 1162207 w 4875"/>
                <a:gd name="T29" fmla="*/ 498466 h 5537"/>
                <a:gd name="T30" fmla="*/ 1279957 w 4875"/>
                <a:gd name="T31" fmla="*/ 608044 h 5537"/>
                <a:gd name="T32" fmla="*/ 1356396 w 4875"/>
                <a:gd name="T33" fmla="*/ 753715 h 5537"/>
                <a:gd name="T34" fmla="*/ 1390225 w 4875"/>
                <a:gd name="T35" fmla="*/ 822323 h 5537"/>
                <a:gd name="T36" fmla="*/ 1407139 w 4875"/>
                <a:gd name="T37" fmla="*/ 662996 h 5537"/>
                <a:gd name="T38" fmla="*/ 1365504 w 4875"/>
                <a:gd name="T39" fmla="*/ 481883 h 5537"/>
                <a:gd name="T40" fmla="*/ 1258163 w 4875"/>
                <a:gd name="T41" fmla="*/ 327759 h 5537"/>
                <a:gd name="T42" fmla="*/ 1115693 w 4875"/>
                <a:gd name="T43" fmla="*/ 225334 h 5537"/>
                <a:gd name="T44" fmla="*/ 936792 w 4875"/>
                <a:gd name="T45" fmla="*/ 179487 h 5537"/>
                <a:gd name="T46" fmla="*/ 703570 w 4875"/>
                <a:gd name="T47" fmla="*/ 203223 h 5537"/>
                <a:gd name="T48" fmla="*/ 471649 w 4875"/>
                <a:gd name="T49" fmla="*/ 318004 h 5537"/>
                <a:gd name="T50" fmla="*/ 296651 w 4875"/>
                <a:gd name="T51" fmla="*/ 501393 h 5537"/>
                <a:gd name="T52" fmla="*/ 194514 w 4875"/>
                <a:gd name="T53" fmla="*/ 739408 h 5537"/>
                <a:gd name="T54" fmla="*/ 183130 w 4875"/>
                <a:gd name="T55" fmla="*/ 991405 h 5537"/>
                <a:gd name="T56" fmla="*/ 260220 w 4875"/>
                <a:gd name="T57" fmla="*/ 1239175 h 5537"/>
                <a:gd name="T58" fmla="*/ 415701 w 4875"/>
                <a:gd name="T59" fmla="*/ 1435895 h 5537"/>
                <a:gd name="T60" fmla="*/ 637539 w 4875"/>
                <a:gd name="T61" fmla="*/ 1575713 h 5537"/>
                <a:gd name="T62" fmla="*/ 897433 w 4875"/>
                <a:gd name="T63" fmla="*/ 1622211 h 5537"/>
                <a:gd name="T64" fmla="*/ 1101381 w 4875"/>
                <a:gd name="T65" fmla="*/ 1592947 h 5537"/>
                <a:gd name="T66" fmla="*/ 1299798 w 4875"/>
                <a:gd name="T67" fmla="*/ 1496700 h 5537"/>
                <a:gd name="T68" fmla="*/ 1454304 w 4875"/>
                <a:gd name="T69" fmla="*/ 1379968 h 5537"/>
                <a:gd name="T70" fmla="*/ 1515456 w 4875"/>
                <a:gd name="T71" fmla="*/ 1391349 h 5537"/>
                <a:gd name="T72" fmla="*/ 1561319 w 4875"/>
                <a:gd name="T73" fmla="*/ 1470687 h 5537"/>
                <a:gd name="T74" fmla="*/ 1440642 w 4875"/>
                <a:gd name="T75" fmla="*/ 1620910 h 5537"/>
                <a:gd name="T76" fmla="*/ 1157653 w 4875"/>
                <a:gd name="T77" fmla="*/ 1761378 h 5537"/>
                <a:gd name="T78" fmla="*/ 852220 w 4875"/>
                <a:gd name="T79" fmla="*/ 1799422 h 5537"/>
                <a:gd name="T80" fmla="*/ 533776 w 4875"/>
                <a:gd name="T81" fmla="*/ 1725936 h 5537"/>
                <a:gd name="T82" fmla="*/ 263147 w 4875"/>
                <a:gd name="T83" fmla="*/ 1536044 h 5537"/>
                <a:gd name="T84" fmla="*/ 83270 w 4875"/>
                <a:gd name="T85" fmla="*/ 1284372 h 5537"/>
                <a:gd name="T86" fmla="*/ 2277 w 4875"/>
                <a:gd name="T87" fmla="*/ 968969 h 5537"/>
                <a:gd name="T88" fmla="*/ 31226 w 4875"/>
                <a:gd name="T89" fmla="*/ 657468 h 5537"/>
                <a:gd name="T90" fmla="*/ 173697 w 4875"/>
                <a:gd name="T91" fmla="*/ 367103 h 5537"/>
                <a:gd name="T92" fmla="*/ 401714 w 4875"/>
                <a:gd name="T93" fmla="*/ 148597 h 5537"/>
                <a:gd name="T94" fmla="*/ 697389 w 4875"/>
                <a:gd name="T95" fmla="*/ 21135 h 5537"/>
                <a:gd name="T96" fmla="*/ 984607 w 4875"/>
                <a:gd name="T97" fmla="*/ 4877 h 5537"/>
                <a:gd name="T98" fmla="*/ 1221082 w 4875"/>
                <a:gd name="T99" fmla="*/ 79013 h 5537"/>
                <a:gd name="T100" fmla="*/ 1408765 w 4875"/>
                <a:gd name="T101" fmla="*/ 227610 h 5537"/>
                <a:gd name="T102" fmla="*/ 1541478 w 4875"/>
                <a:gd name="T103" fmla="*/ 439938 h 5537"/>
                <a:gd name="T104" fmla="*/ 1585715 w 4875"/>
                <a:gd name="T105" fmla="*/ 688358 h 5537"/>
                <a:gd name="T106" fmla="*/ 1146594 w 4875"/>
                <a:gd name="T107" fmla="*/ 732580 h 5537"/>
                <a:gd name="T108" fmla="*/ 984282 w 4875"/>
                <a:gd name="T109" fmla="*/ 610646 h 5537"/>
                <a:gd name="T110" fmla="*/ 782611 w 4875"/>
                <a:gd name="T111" fmla="*/ 620075 h 5537"/>
                <a:gd name="T112" fmla="*/ 632334 w 4875"/>
                <a:gd name="T113" fmla="*/ 757617 h 5537"/>
                <a:gd name="T114" fmla="*/ 603385 w 4875"/>
                <a:gd name="T115" fmla="*/ 958564 h 5537"/>
                <a:gd name="T116" fmla="*/ 708449 w 4875"/>
                <a:gd name="T117" fmla="*/ 1131873 h 5537"/>
                <a:gd name="T118" fmla="*/ 898084 w 4875"/>
                <a:gd name="T119" fmla="*/ 1199181 h 5537"/>
                <a:gd name="T120" fmla="*/ 1097803 w 4875"/>
                <a:gd name="T121" fmla="*/ 1121468 h 5537"/>
                <a:gd name="T122" fmla="*/ 1193108 w 4875"/>
                <a:gd name="T123" fmla="*/ 943932 h 55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875" h="5537">
                  <a:moveTo>
                    <a:pt x="4875" y="2117"/>
                  </a:moveTo>
                  <a:lnTo>
                    <a:pt x="4875" y="2117"/>
                  </a:lnTo>
                  <a:lnTo>
                    <a:pt x="4875" y="2172"/>
                  </a:lnTo>
                  <a:lnTo>
                    <a:pt x="4873" y="2226"/>
                  </a:lnTo>
                  <a:lnTo>
                    <a:pt x="4869" y="2280"/>
                  </a:lnTo>
                  <a:lnTo>
                    <a:pt x="4866" y="2333"/>
                  </a:lnTo>
                  <a:lnTo>
                    <a:pt x="4860" y="2386"/>
                  </a:lnTo>
                  <a:lnTo>
                    <a:pt x="4853" y="2437"/>
                  </a:lnTo>
                  <a:lnTo>
                    <a:pt x="4845" y="2490"/>
                  </a:lnTo>
                  <a:lnTo>
                    <a:pt x="4836" y="2540"/>
                  </a:lnTo>
                  <a:lnTo>
                    <a:pt x="4826" y="2591"/>
                  </a:lnTo>
                  <a:lnTo>
                    <a:pt x="4815" y="2640"/>
                  </a:lnTo>
                  <a:lnTo>
                    <a:pt x="4802" y="2690"/>
                  </a:lnTo>
                  <a:lnTo>
                    <a:pt x="4788" y="2740"/>
                  </a:lnTo>
                  <a:lnTo>
                    <a:pt x="4774" y="2787"/>
                  </a:lnTo>
                  <a:lnTo>
                    <a:pt x="4756" y="2835"/>
                  </a:lnTo>
                  <a:lnTo>
                    <a:pt x="4739" y="2883"/>
                  </a:lnTo>
                  <a:lnTo>
                    <a:pt x="4720" y="2930"/>
                  </a:lnTo>
                  <a:lnTo>
                    <a:pt x="4701" y="2977"/>
                  </a:lnTo>
                  <a:lnTo>
                    <a:pt x="4679" y="3023"/>
                  </a:lnTo>
                  <a:lnTo>
                    <a:pt x="4657" y="3068"/>
                  </a:lnTo>
                  <a:lnTo>
                    <a:pt x="4633" y="3114"/>
                  </a:lnTo>
                  <a:lnTo>
                    <a:pt x="4608" y="3158"/>
                  </a:lnTo>
                  <a:lnTo>
                    <a:pt x="4583" y="3202"/>
                  </a:lnTo>
                  <a:lnTo>
                    <a:pt x="4556" y="3245"/>
                  </a:lnTo>
                  <a:lnTo>
                    <a:pt x="4527" y="3288"/>
                  </a:lnTo>
                  <a:lnTo>
                    <a:pt x="4497" y="3331"/>
                  </a:lnTo>
                  <a:lnTo>
                    <a:pt x="4467" y="3373"/>
                  </a:lnTo>
                  <a:lnTo>
                    <a:pt x="4435" y="3415"/>
                  </a:lnTo>
                  <a:lnTo>
                    <a:pt x="4401" y="3456"/>
                  </a:lnTo>
                  <a:lnTo>
                    <a:pt x="4367" y="3496"/>
                  </a:lnTo>
                  <a:lnTo>
                    <a:pt x="4331" y="3536"/>
                  </a:lnTo>
                  <a:lnTo>
                    <a:pt x="4294" y="3576"/>
                  </a:lnTo>
                  <a:lnTo>
                    <a:pt x="4257" y="3615"/>
                  </a:lnTo>
                  <a:lnTo>
                    <a:pt x="4217" y="3653"/>
                  </a:lnTo>
                  <a:lnTo>
                    <a:pt x="4178" y="3690"/>
                  </a:lnTo>
                  <a:lnTo>
                    <a:pt x="4138" y="3726"/>
                  </a:lnTo>
                  <a:lnTo>
                    <a:pt x="4097" y="3760"/>
                  </a:lnTo>
                  <a:lnTo>
                    <a:pt x="4056" y="3793"/>
                  </a:lnTo>
                  <a:lnTo>
                    <a:pt x="4015" y="3826"/>
                  </a:lnTo>
                  <a:lnTo>
                    <a:pt x="3972" y="3857"/>
                  </a:lnTo>
                  <a:lnTo>
                    <a:pt x="3930" y="3887"/>
                  </a:lnTo>
                  <a:lnTo>
                    <a:pt x="3888" y="3915"/>
                  </a:lnTo>
                  <a:lnTo>
                    <a:pt x="3843" y="3942"/>
                  </a:lnTo>
                  <a:lnTo>
                    <a:pt x="3800" y="3968"/>
                  </a:lnTo>
                  <a:lnTo>
                    <a:pt x="3755" y="3993"/>
                  </a:lnTo>
                  <a:lnTo>
                    <a:pt x="3711" y="4017"/>
                  </a:lnTo>
                  <a:lnTo>
                    <a:pt x="3665" y="4038"/>
                  </a:lnTo>
                  <a:lnTo>
                    <a:pt x="3620" y="4060"/>
                  </a:lnTo>
                  <a:lnTo>
                    <a:pt x="3573" y="4081"/>
                  </a:lnTo>
                  <a:lnTo>
                    <a:pt x="3526" y="4099"/>
                  </a:lnTo>
                  <a:lnTo>
                    <a:pt x="3478" y="4116"/>
                  </a:lnTo>
                  <a:lnTo>
                    <a:pt x="3430" y="4133"/>
                  </a:lnTo>
                  <a:lnTo>
                    <a:pt x="3382" y="4148"/>
                  </a:lnTo>
                  <a:lnTo>
                    <a:pt x="3333" y="4162"/>
                  </a:lnTo>
                  <a:lnTo>
                    <a:pt x="3284" y="4174"/>
                  </a:lnTo>
                  <a:lnTo>
                    <a:pt x="3234" y="4186"/>
                  </a:lnTo>
                  <a:lnTo>
                    <a:pt x="3184" y="4196"/>
                  </a:lnTo>
                  <a:lnTo>
                    <a:pt x="3132" y="4205"/>
                  </a:lnTo>
                  <a:lnTo>
                    <a:pt x="3081" y="4213"/>
                  </a:lnTo>
                  <a:lnTo>
                    <a:pt x="3028" y="4220"/>
                  </a:lnTo>
                  <a:lnTo>
                    <a:pt x="2976" y="4226"/>
                  </a:lnTo>
                  <a:lnTo>
                    <a:pt x="2923" y="4230"/>
                  </a:lnTo>
                  <a:lnTo>
                    <a:pt x="2870" y="4232"/>
                  </a:lnTo>
                  <a:lnTo>
                    <a:pt x="2816" y="4235"/>
                  </a:lnTo>
                  <a:lnTo>
                    <a:pt x="2761" y="4235"/>
                  </a:lnTo>
                  <a:lnTo>
                    <a:pt x="2724" y="4235"/>
                  </a:lnTo>
                  <a:lnTo>
                    <a:pt x="2686" y="4234"/>
                  </a:lnTo>
                  <a:lnTo>
                    <a:pt x="2649" y="4231"/>
                  </a:lnTo>
                  <a:lnTo>
                    <a:pt x="2613" y="4229"/>
                  </a:lnTo>
                  <a:lnTo>
                    <a:pt x="2576" y="4224"/>
                  </a:lnTo>
                  <a:lnTo>
                    <a:pt x="2540" y="4220"/>
                  </a:lnTo>
                  <a:lnTo>
                    <a:pt x="2504" y="4214"/>
                  </a:lnTo>
                  <a:lnTo>
                    <a:pt x="2469" y="4208"/>
                  </a:lnTo>
                  <a:lnTo>
                    <a:pt x="2434" y="4200"/>
                  </a:lnTo>
                  <a:lnTo>
                    <a:pt x="2399" y="4192"/>
                  </a:lnTo>
                  <a:lnTo>
                    <a:pt x="2365" y="4184"/>
                  </a:lnTo>
                  <a:lnTo>
                    <a:pt x="2331" y="4174"/>
                  </a:lnTo>
                  <a:lnTo>
                    <a:pt x="2298" y="4164"/>
                  </a:lnTo>
                  <a:lnTo>
                    <a:pt x="2265" y="4152"/>
                  </a:lnTo>
                  <a:lnTo>
                    <a:pt x="2232" y="4140"/>
                  </a:lnTo>
                  <a:lnTo>
                    <a:pt x="2198" y="4127"/>
                  </a:lnTo>
                  <a:lnTo>
                    <a:pt x="2166" y="4114"/>
                  </a:lnTo>
                  <a:lnTo>
                    <a:pt x="2135" y="4099"/>
                  </a:lnTo>
                  <a:lnTo>
                    <a:pt x="2103" y="4083"/>
                  </a:lnTo>
                  <a:lnTo>
                    <a:pt x="2072" y="4066"/>
                  </a:lnTo>
                  <a:lnTo>
                    <a:pt x="2041" y="4049"/>
                  </a:lnTo>
                  <a:lnTo>
                    <a:pt x="2010" y="4030"/>
                  </a:lnTo>
                  <a:lnTo>
                    <a:pt x="1979" y="4012"/>
                  </a:lnTo>
                  <a:lnTo>
                    <a:pt x="1950" y="3992"/>
                  </a:lnTo>
                  <a:lnTo>
                    <a:pt x="1920" y="3971"/>
                  </a:lnTo>
                  <a:lnTo>
                    <a:pt x="1891" y="3949"/>
                  </a:lnTo>
                  <a:lnTo>
                    <a:pt x="1862" y="3928"/>
                  </a:lnTo>
                  <a:lnTo>
                    <a:pt x="1833" y="3904"/>
                  </a:lnTo>
                  <a:lnTo>
                    <a:pt x="1806" y="3880"/>
                  </a:lnTo>
                  <a:lnTo>
                    <a:pt x="1777" y="3855"/>
                  </a:lnTo>
                  <a:lnTo>
                    <a:pt x="1750" y="3829"/>
                  </a:lnTo>
                  <a:lnTo>
                    <a:pt x="1722" y="3803"/>
                  </a:lnTo>
                  <a:lnTo>
                    <a:pt x="1696" y="3776"/>
                  </a:lnTo>
                  <a:lnTo>
                    <a:pt x="1670" y="3748"/>
                  </a:lnTo>
                  <a:lnTo>
                    <a:pt x="1646" y="3720"/>
                  </a:lnTo>
                  <a:lnTo>
                    <a:pt x="1622" y="3693"/>
                  </a:lnTo>
                  <a:lnTo>
                    <a:pt x="1598" y="3664"/>
                  </a:lnTo>
                  <a:lnTo>
                    <a:pt x="1576" y="3634"/>
                  </a:lnTo>
                  <a:lnTo>
                    <a:pt x="1555" y="3606"/>
                  </a:lnTo>
                  <a:lnTo>
                    <a:pt x="1534" y="3576"/>
                  </a:lnTo>
                  <a:lnTo>
                    <a:pt x="1514" y="3545"/>
                  </a:lnTo>
                  <a:lnTo>
                    <a:pt x="1495" y="3516"/>
                  </a:lnTo>
                  <a:lnTo>
                    <a:pt x="1477" y="3485"/>
                  </a:lnTo>
                  <a:lnTo>
                    <a:pt x="1460" y="3454"/>
                  </a:lnTo>
                  <a:lnTo>
                    <a:pt x="1443" y="3423"/>
                  </a:lnTo>
                  <a:lnTo>
                    <a:pt x="1428" y="3391"/>
                  </a:lnTo>
                  <a:lnTo>
                    <a:pt x="1413" y="3359"/>
                  </a:lnTo>
                  <a:lnTo>
                    <a:pt x="1399" y="3327"/>
                  </a:lnTo>
                  <a:lnTo>
                    <a:pt x="1386" y="3294"/>
                  </a:lnTo>
                  <a:lnTo>
                    <a:pt x="1373" y="3261"/>
                  </a:lnTo>
                  <a:lnTo>
                    <a:pt x="1362" y="3228"/>
                  </a:lnTo>
                  <a:lnTo>
                    <a:pt x="1351" y="3194"/>
                  </a:lnTo>
                  <a:lnTo>
                    <a:pt x="1342" y="3160"/>
                  </a:lnTo>
                  <a:lnTo>
                    <a:pt x="1333" y="3125"/>
                  </a:lnTo>
                  <a:lnTo>
                    <a:pt x="1325" y="3091"/>
                  </a:lnTo>
                  <a:lnTo>
                    <a:pt x="1318" y="3056"/>
                  </a:lnTo>
                  <a:lnTo>
                    <a:pt x="1312" y="3020"/>
                  </a:lnTo>
                  <a:lnTo>
                    <a:pt x="1306" y="2985"/>
                  </a:lnTo>
                  <a:lnTo>
                    <a:pt x="1301" y="2948"/>
                  </a:lnTo>
                  <a:lnTo>
                    <a:pt x="1298" y="2912"/>
                  </a:lnTo>
                  <a:lnTo>
                    <a:pt x="1294" y="2875"/>
                  </a:lnTo>
                  <a:lnTo>
                    <a:pt x="1292" y="2839"/>
                  </a:lnTo>
                  <a:lnTo>
                    <a:pt x="1291" y="2801"/>
                  </a:lnTo>
                  <a:lnTo>
                    <a:pt x="1291" y="2763"/>
                  </a:lnTo>
                  <a:lnTo>
                    <a:pt x="1291" y="2726"/>
                  </a:lnTo>
                  <a:lnTo>
                    <a:pt x="1292" y="2688"/>
                  </a:lnTo>
                  <a:lnTo>
                    <a:pt x="1294" y="2650"/>
                  </a:lnTo>
                  <a:lnTo>
                    <a:pt x="1298" y="2614"/>
                  </a:lnTo>
                  <a:lnTo>
                    <a:pt x="1301" y="2577"/>
                  </a:lnTo>
                  <a:lnTo>
                    <a:pt x="1306" y="2542"/>
                  </a:lnTo>
                  <a:lnTo>
                    <a:pt x="1312" y="2506"/>
                  </a:lnTo>
                  <a:lnTo>
                    <a:pt x="1318" y="2470"/>
                  </a:lnTo>
                  <a:lnTo>
                    <a:pt x="1325" y="2436"/>
                  </a:lnTo>
                  <a:lnTo>
                    <a:pt x="1333" y="2401"/>
                  </a:lnTo>
                  <a:lnTo>
                    <a:pt x="1342" y="2366"/>
                  </a:lnTo>
                  <a:lnTo>
                    <a:pt x="1351" y="2332"/>
                  </a:lnTo>
                  <a:lnTo>
                    <a:pt x="1362" y="2299"/>
                  </a:lnTo>
                  <a:lnTo>
                    <a:pt x="1373" y="2266"/>
                  </a:lnTo>
                  <a:lnTo>
                    <a:pt x="1386" y="2233"/>
                  </a:lnTo>
                  <a:lnTo>
                    <a:pt x="1399" y="2200"/>
                  </a:lnTo>
                  <a:lnTo>
                    <a:pt x="1413" y="2168"/>
                  </a:lnTo>
                  <a:lnTo>
                    <a:pt x="1428" y="2136"/>
                  </a:lnTo>
                  <a:lnTo>
                    <a:pt x="1444" y="2104"/>
                  </a:lnTo>
                  <a:lnTo>
                    <a:pt x="1460" y="2073"/>
                  </a:lnTo>
                  <a:lnTo>
                    <a:pt x="1477" y="2042"/>
                  </a:lnTo>
                  <a:lnTo>
                    <a:pt x="1495" y="2011"/>
                  </a:lnTo>
                  <a:lnTo>
                    <a:pt x="1515" y="1981"/>
                  </a:lnTo>
                  <a:lnTo>
                    <a:pt x="1534" y="1951"/>
                  </a:lnTo>
                  <a:lnTo>
                    <a:pt x="1555" y="1921"/>
                  </a:lnTo>
                  <a:lnTo>
                    <a:pt x="1576" y="1893"/>
                  </a:lnTo>
                  <a:lnTo>
                    <a:pt x="1599" y="1863"/>
                  </a:lnTo>
                  <a:lnTo>
                    <a:pt x="1622" y="1834"/>
                  </a:lnTo>
                  <a:lnTo>
                    <a:pt x="1646" y="1807"/>
                  </a:lnTo>
                  <a:lnTo>
                    <a:pt x="1671" y="1778"/>
                  </a:lnTo>
                  <a:lnTo>
                    <a:pt x="1697" y="1751"/>
                  </a:lnTo>
                  <a:lnTo>
                    <a:pt x="1724" y="1724"/>
                  </a:lnTo>
                  <a:lnTo>
                    <a:pt x="1751" y="1697"/>
                  </a:lnTo>
                  <a:lnTo>
                    <a:pt x="1778" y="1671"/>
                  </a:lnTo>
                  <a:lnTo>
                    <a:pt x="1806" y="1647"/>
                  </a:lnTo>
                  <a:lnTo>
                    <a:pt x="1834" y="1622"/>
                  </a:lnTo>
                  <a:lnTo>
                    <a:pt x="1863" y="1599"/>
                  </a:lnTo>
                  <a:lnTo>
                    <a:pt x="1891" y="1576"/>
                  </a:lnTo>
                  <a:lnTo>
                    <a:pt x="1921" y="1556"/>
                  </a:lnTo>
                  <a:lnTo>
                    <a:pt x="1951" y="1534"/>
                  </a:lnTo>
                  <a:lnTo>
                    <a:pt x="1980" y="1515"/>
                  </a:lnTo>
                  <a:lnTo>
                    <a:pt x="2011" y="1495"/>
                  </a:lnTo>
                  <a:lnTo>
                    <a:pt x="2041" y="1478"/>
                  </a:lnTo>
                  <a:lnTo>
                    <a:pt x="2073" y="1460"/>
                  </a:lnTo>
                  <a:lnTo>
                    <a:pt x="2104" y="1444"/>
                  </a:lnTo>
                  <a:lnTo>
                    <a:pt x="2136" y="1428"/>
                  </a:lnTo>
                  <a:lnTo>
                    <a:pt x="2168" y="1413"/>
                  </a:lnTo>
                  <a:lnTo>
                    <a:pt x="2200" y="1400"/>
                  </a:lnTo>
                  <a:lnTo>
                    <a:pt x="2233" y="1387"/>
                  </a:lnTo>
                  <a:lnTo>
                    <a:pt x="2266" y="1374"/>
                  </a:lnTo>
                  <a:lnTo>
                    <a:pt x="2299" y="1363"/>
                  </a:lnTo>
                  <a:lnTo>
                    <a:pt x="2332" y="1353"/>
                  </a:lnTo>
                  <a:lnTo>
                    <a:pt x="2366" y="1342"/>
                  </a:lnTo>
                  <a:lnTo>
                    <a:pt x="2400" y="1333"/>
                  </a:lnTo>
                  <a:lnTo>
                    <a:pt x="2436" y="1325"/>
                  </a:lnTo>
                  <a:lnTo>
                    <a:pt x="2470" y="1319"/>
                  </a:lnTo>
                  <a:lnTo>
                    <a:pt x="2506" y="1313"/>
                  </a:lnTo>
                  <a:lnTo>
                    <a:pt x="2542" y="1307"/>
                  </a:lnTo>
                  <a:lnTo>
                    <a:pt x="2577" y="1303"/>
                  </a:lnTo>
                  <a:lnTo>
                    <a:pt x="2614" y="1298"/>
                  </a:lnTo>
                  <a:lnTo>
                    <a:pt x="2652" y="1296"/>
                  </a:lnTo>
                  <a:lnTo>
                    <a:pt x="2688" y="1293"/>
                  </a:lnTo>
                  <a:lnTo>
                    <a:pt x="2726" y="1292"/>
                  </a:lnTo>
                  <a:lnTo>
                    <a:pt x="2763" y="1291"/>
                  </a:lnTo>
                  <a:lnTo>
                    <a:pt x="2799" y="1292"/>
                  </a:lnTo>
                  <a:lnTo>
                    <a:pt x="2835" y="1293"/>
                  </a:lnTo>
                  <a:lnTo>
                    <a:pt x="2871" y="1295"/>
                  </a:lnTo>
                  <a:lnTo>
                    <a:pt x="2905" y="1298"/>
                  </a:lnTo>
                  <a:lnTo>
                    <a:pt x="2940" y="1301"/>
                  </a:lnTo>
                  <a:lnTo>
                    <a:pt x="2975" y="1306"/>
                  </a:lnTo>
                  <a:lnTo>
                    <a:pt x="3009" y="1311"/>
                  </a:lnTo>
                  <a:lnTo>
                    <a:pt x="3043" y="1316"/>
                  </a:lnTo>
                  <a:lnTo>
                    <a:pt x="3076" y="1323"/>
                  </a:lnTo>
                  <a:lnTo>
                    <a:pt x="3109" y="1330"/>
                  </a:lnTo>
                  <a:lnTo>
                    <a:pt x="3142" y="1338"/>
                  </a:lnTo>
                  <a:lnTo>
                    <a:pt x="3176" y="1347"/>
                  </a:lnTo>
                  <a:lnTo>
                    <a:pt x="3208" y="1357"/>
                  </a:lnTo>
                  <a:lnTo>
                    <a:pt x="3239" y="1368"/>
                  </a:lnTo>
                  <a:lnTo>
                    <a:pt x="3271" y="1379"/>
                  </a:lnTo>
                  <a:lnTo>
                    <a:pt x="3303" y="1390"/>
                  </a:lnTo>
                  <a:lnTo>
                    <a:pt x="3334" y="1403"/>
                  </a:lnTo>
                  <a:lnTo>
                    <a:pt x="3365" y="1417"/>
                  </a:lnTo>
                  <a:lnTo>
                    <a:pt x="3396" y="1432"/>
                  </a:lnTo>
                  <a:lnTo>
                    <a:pt x="3427" y="1446"/>
                  </a:lnTo>
                  <a:lnTo>
                    <a:pt x="3456" y="1462"/>
                  </a:lnTo>
                  <a:lnTo>
                    <a:pt x="3486" y="1478"/>
                  </a:lnTo>
                  <a:lnTo>
                    <a:pt x="3516" y="1497"/>
                  </a:lnTo>
                  <a:lnTo>
                    <a:pt x="3544" y="1515"/>
                  </a:lnTo>
                  <a:lnTo>
                    <a:pt x="3573" y="1533"/>
                  </a:lnTo>
                  <a:lnTo>
                    <a:pt x="3601" y="1554"/>
                  </a:lnTo>
                  <a:lnTo>
                    <a:pt x="3630" y="1574"/>
                  </a:lnTo>
                  <a:lnTo>
                    <a:pt x="3658" y="1595"/>
                  </a:lnTo>
                  <a:lnTo>
                    <a:pt x="3686" y="1616"/>
                  </a:lnTo>
                  <a:lnTo>
                    <a:pt x="3713" y="1639"/>
                  </a:lnTo>
                  <a:lnTo>
                    <a:pt x="3739" y="1663"/>
                  </a:lnTo>
                  <a:lnTo>
                    <a:pt x="3767" y="1687"/>
                  </a:lnTo>
                  <a:lnTo>
                    <a:pt x="3793" y="1712"/>
                  </a:lnTo>
                  <a:lnTo>
                    <a:pt x="3818" y="1737"/>
                  </a:lnTo>
                  <a:lnTo>
                    <a:pt x="3843" y="1764"/>
                  </a:lnTo>
                  <a:lnTo>
                    <a:pt x="3867" y="1790"/>
                  </a:lnTo>
                  <a:lnTo>
                    <a:pt x="3890" y="1816"/>
                  </a:lnTo>
                  <a:lnTo>
                    <a:pt x="3913" y="1842"/>
                  </a:lnTo>
                  <a:lnTo>
                    <a:pt x="3935" y="1870"/>
                  </a:lnTo>
                  <a:lnTo>
                    <a:pt x="3955" y="1897"/>
                  </a:lnTo>
                  <a:lnTo>
                    <a:pt x="3976" y="1925"/>
                  </a:lnTo>
                  <a:lnTo>
                    <a:pt x="3995" y="1953"/>
                  </a:lnTo>
                  <a:lnTo>
                    <a:pt x="4013" y="1982"/>
                  </a:lnTo>
                  <a:lnTo>
                    <a:pt x="4032" y="2010"/>
                  </a:lnTo>
                  <a:lnTo>
                    <a:pt x="4049" y="2040"/>
                  </a:lnTo>
                  <a:lnTo>
                    <a:pt x="4065" y="2070"/>
                  </a:lnTo>
                  <a:lnTo>
                    <a:pt x="4081" y="2099"/>
                  </a:lnTo>
                  <a:lnTo>
                    <a:pt x="4096" y="2129"/>
                  </a:lnTo>
                  <a:lnTo>
                    <a:pt x="4109" y="2160"/>
                  </a:lnTo>
                  <a:lnTo>
                    <a:pt x="4123" y="2191"/>
                  </a:lnTo>
                  <a:lnTo>
                    <a:pt x="4136" y="2222"/>
                  </a:lnTo>
                  <a:lnTo>
                    <a:pt x="4148" y="2254"/>
                  </a:lnTo>
                  <a:lnTo>
                    <a:pt x="4158" y="2286"/>
                  </a:lnTo>
                  <a:lnTo>
                    <a:pt x="4170" y="2318"/>
                  </a:lnTo>
                  <a:lnTo>
                    <a:pt x="4179" y="2351"/>
                  </a:lnTo>
                  <a:lnTo>
                    <a:pt x="4188" y="2385"/>
                  </a:lnTo>
                  <a:lnTo>
                    <a:pt x="4196" y="2418"/>
                  </a:lnTo>
                  <a:lnTo>
                    <a:pt x="4203" y="2452"/>
                  </a:lnTo>
                  <a:lnTo>
                    <a:pt x="4210" y="2486"/>
                  </a:lnTo>
                  <a:lnTo>
                    <a:pt x="4217" y="2520"/>
                  </a:lnTo>
                  <a:lnTo>
                    <a:pt x="4221" y="2556"/>
                  </a:lnTo>
                  <a:lnTo>
                    <a:pt x="4226" y="2591"/>
                  </a:lnTo>
                  <a:lnTo>
                    <a:pt x="4229" y="2627"/>
                  </a:lnTo>
                  <a:lnTo>
                    <a:pt x="4233" y="2662"/>
                  </a:lnTo>
                  <a:lnTo>
                    <a:pt x="4244" y="2630"/>
                  </a:lnTo>
                  <a:lnTo>
                    <a:pt x="4254" y="2597"/>
                  </a:lnTo>
                  <a:lnTo>
                    <a:pt x="4264" y="2564"/>
                  </a:lnTo>
                  <a:lnTo>
                    <a:pt x="4274" y="2529"/>
                  </a:lnTo>
                  <a:lnTo>
                    <a:pt x="4283" y="2496"/>
                  </a:lnTo>
                  <a:lnTo>
                    <a:pt x="4291" y="2463"/>
                  </a:lnTo>
                  <a:lnTo>
                    <a:pt x="4298" y="2429"/>
                  </a:lnTo>
                  <a:lnTo>
                    <a:pt x="4303" y="2395"/>
                  </a:lnTo>
                  <a:lnTo>
                    <a:pt x="4309" y="2362"/>
                  </a:lnTo>
                  <a:lnTo>
                    <a:pt x="4315" y="2327"/>
                  </a:lnTo>
                  <a:lnTo>
                    <a:pt x="4318" y="2293"/>
                  </a:lnTo>
                  <a:lnTo>
                    <a:pt x="4322" y="2258"/>
                  </a:lnTo>
                  <a:lnTo>
                    <a:pt x="4325" y="2224"/>
                  </a:lnTo>
                  <a:lnTo>
                    <a:pt x="4326" y="2189"/>
                  </a:lnTo>
                  <a:lnTo>
                    <a:pt x="4327" y="2154"/>
                  </a:lnTo>
                  <a:lnTo>
                    <a:pt x="4327" y="2119"/>
                  </a:lnTo>
                  <a:lnTo>
                    <a:pt x="4327" y="2079"/>
                  </a:lnTo>
                  <a:lnTo>
                    <a:pt x="4326" y="2039"/>
                  </a:lnTo>
                  <a:lnTo>
                    <a:pt x="4324" y="1999"/>
                  </a:lnTo>
                  <a:lnTo>
                    <a:pt x="4320" y="1959"/>
                  </a:lnTo>
                  <a:lnTo>
                    <a:pt x="4317" y="1920"/>
                  </a:lnTo>
                  <a:lnTo>
                    <a:pt x="4311" y="1881"/>
                  </a:lnTo>
                  <a:lnTo>
                    <a:pt x="4306" y="1844"/>
                  </a:lnTo>
                  <a:lnTo>
                    <a:pt x="4299" y="1806"/>
                  </a:lnTo>
                  <a:lnTo>
                    <a:pt x="4292" y="1768"/>
                  </a:lnTo>
                  <a:lnTo>
                    <a:pt x="4283" y="1731"/>
                  </a:lnTo>
                  <a:lnTo>
                    <a:pt x="4274" y="1694"/>
                  </a:lnTo>
                  <a:lnTo>
                    <a:pt x="4263" y="1658"/>
                  </a:lnTo>
                  <a:lnTo>
                    <a:pt x="4252" y="1622"/>
                  </a:lnTo>
                  <a:lnTo>
                    <a:pt x="4239" y="1586"/>
                  </a:lnTo>
                  <a:lnTo>
                    <a:pt x="4227" y="1551"/>
                  </a:lnTo>
                  <a:lnTo>
                    <a:pt x="4213" y="1516"/>
                  </a:lnTo>
                  <a:lnTo>
                    <a:pt x="4198" y="1482"/>
                  </a:lnTo>
                  <a:lnTo>
                    <a:pt x="4182" y="1447"/>
                  </a:lnTo>
                  <a:lnTo>
                    <a:pt x="4166" y="1413"/>
                  </a:lnTo>
                  <a:lnTo>
                    <a:pt x="4148" y="1380"/>
                  </a:lnTo>
                  <a:lnTo>
                    <a:pt x="4130" y="1347"/>
                  </a:lnTo>
                  <a:lnTo>
                    <a:pt x="4110" y="1314"/>
                  </a:lnTo>
                  <a:lnTo>
                    <a:pt x="4091" y="1282"/>
                  </a:lnTo>
                  <a:lnTo>
                    <a:pt x="4069" y="1250"/>
                  </a:lnTo>
                  <a:lnTo>
                    <a:pt x="4048" y="1218"/>
                  </a:lnTo>
                  <a:lnTo>
                    <a:pt x="4025" y="1187"/>
                  </a:lnTo>
                  <a:lnTo>
                    <a:pt x="4001" y="1156"/>
                  </a:lnTo>
                  <a:lnTo>
                    <a:pt x="3976" y="1126"/>
                  </a:lnTo>
                  <a:lnTo>
                    <a:pt x="3951" y="1096"/>
                  </a:lnTo>
                  <a:lnTo>
                    <a:pt x="3924" y="1066"/>
                  </a:lnTo>
                  <a:lnTo>
                    <a:pt x="3897" y="1037"/>
                  </a:lnTo>
                  <a:lnTo>
                    <a:pt x="3868" y="1008"/>
                  </a:lnTo>
                  <a:lnTo>
                    <a:pt x="3840" y="980"/>
                  </a:lnTo>
                  <a:lnTo>
                    <a:pt x="3810" y="952"/>
                  </a:lnTo>
                  <a:lnTo>
                    <a:pt x="3781" y="926"/>
                  </a:lnTo>
                  <a:lnTo>
                    <a:pt x="3751" y="901"/>
                  </a:lnTo>
                  <a:lnTo>
                    <a:pt x="3720" y="876"/>
                  </a:lnTo>
                  <a:lnTo>
                    <a:pt x="3689" y="852"/>
                  </a:lnTo>
                  <a:lnTo>
                    <a:pt x="3658" y="829"/>
                  </a:lnTo>
                  <a:lnTo>
                    <a:pt x="3628" y="807"/>
                  </a:lnTo>
                  <a:lnTo>
                    <a:pt x="3596" y="786"/>
                  </a:lnTo>
                  <a:lnTo>
                    <a:pt x="3562" y="765"/>
                  </a:lnTo>
                  <a:lnTo>
                    <a:pt x="3531" y="747"/>
                  </a:lnTo>
                  <a:lnTo>
                    <a:pt x="3497" y="727"/>
                  </a:lnTo>
                  <a:lnTo>
                    <a:pt x="3464" y="710"/>
                  </a:lnTo>
                  <a:lnTo>
                    <a:pt x="3430" y="693"/>
                  </a:lnTo>
                  <a:lnTo>
                    <a:pt x="3396" y="678"/>
                  </a:lnTo>
                  <a:lnTo>
                    <a:pt x="3362" y="663"/>
                  </a:lnTo>
                  <a:lnTo>
                    <a:pt x="3327" y="649"/>
                  </a:lnTo>
                  <a:lnTo>
                    <a:pt x="3292" y="636"/>
                  </a:lnTo>
                  <a:lnTo>
                    <a:pt x="3257" y="623"/>
                  </a:lnTo>
                  <a:lnTo>
                    <a:pt x="3220" y="613"/>
                  </a:lnTo>
                  <a:lnTo>
                    <a:pt x="3184" y="603"/>
                  </a:lnTo>
                  <a:lnTo>
                    <a:pt x="3147" y="593"/>
                  </a:lnTo>
                  <a:lnTo>
                    <a:pt x="3110" y="585"/>
                  </a:lnTo>
                  <a:lnTo>
                    <a:pt x="3073" y="577"/>
                  </a:lnTo>
                  <a:lnTo>
                    <a:pt x="3035" y="570"/>
                  </a:lnTo>
                  <a:lnTo>
                    <a:pt x="2997" y="564"/>
                  </a:lnTo>
                  <a:lnTo>
                    <a:pt x="2959" y="560"/>
                  </a:lnTo>
                  <a:lnTo>
                    <a:pt x="2920" y="555"/>
                  </a:lnTo>
                  <a:lnTo>
                    <a:pt x="2880" y="552"/>
                  </a:lnTo>
                  <a:lnTo>
                    <a:pt x="2841" y="549"/>
                  </a:lnTo>
                  <a:lnTo>
                    <a:pt x="2801" y="548"/>
                  </a:lnTo>
                  <a:lnTo>
                    <a:pt x="2760" y="548"/>
                  </a:lnTo>
                  <a:lnTo>
                    <a:pt x="2703" y="548"/>
                  </a:lnTo>
                  <a:lnTo>
                    <a:pt x="2647" y="550"/>
                  </a:lnTo>
                  <a:lnTo>
                    <a:pt x="2591" y="554"/>
                  </a:lnTo>
                  <a:lnTo>
                    <a:pt x="2535" y="558"/>
                  </a:lnTo>
                  <a:lnTo>
                    <a:pt x="2480" y="564"/>
                  </a:lnTo>
                  <a:lnTo>
                    <a:pt x="2427" y="571"/>
                  </a:lnTo>
                  <a:lnTo>
                    <a:pt x="2373" y="579"/>
                  </a:lnTo>
                  <a:lnTo>
                    <a:pt x="2319" y="589"/>
                  </a:lnTo>
                  <a:lnTo>
                    <a:pt x="2267" y="599"/>
                  </a:lnTo>
                  <a:lnTo>
                    <a:pt x="2214" y="612"/>
                  </a:lnTo>
                  <a:lnTo>
                    <a:pt x="2163" y="625"/>
                  </a:lnTo>
                  <a:lnTo>
                    <a:pt x="2112" y="639"/>
                  </a:lnTo>
                  <a:lnTo>
                    <a:pt x="2060" y="655"/>
                  </a:lnTo>
                  <a:lnTo>
                    <a:pt x="2010" y="673"/>
                  </a:lnTo>
                  <a:lnTo>
                    <a:pt x="1961" y="691"/>
                  </a:lnTo>
                  <a:lnTo>
                    <a:pt x="1912" y="711"/>
                  </a:lnTo>
                  <a:lnTo>
                    <a:pt x="1863" y="732"/>
                  </a:lnTo>
                  <a:lnTo>
                    <a:pt x="1815" y="754"/>
                  </a:lnTo>
                  <a:lnTo>
                    <a:pt x="1768" y="778"/>
                  </a:lnTo>
                  <a:lnTo>
                    <a:pt x="1720" y="803"/>
                  </a:lnTo>
                  <a:lnTo>
                    <a:pt x="1675" y="829"/>
                  </a:lnTo>
                  <a:lnTo>
                    <a:pt x="1628" y="856"/>
                  </a:lnTo>
                  <a:lnTo>
                    <a:pt x="1582" y="885"/>
                  </a:lnTo>
                  <a:lnTo>
                    <a:pt x="1538" y="914"/>
                  </a:lnTo>
                  <a:lnTo>
                    <a:pt x="1493" y="945"/>
                  </a:lnTo>
                  <a:lnTo>
                    <a:pt x="1450" y="978"/>
                  </a:lnTo>
                  <a:lnTo>
                    <a:pt x="1406" y="1012"/>
                  </a:lnTo>
                  <a:lnTo>
                    <a:pt x="1363" y="1047"/>
                  </a:lnTo>
                  <a:lnTo>
                    <a:pt x="1321" y="1083"/>
                  </a:lnTo>
                  <a:lnTo>
                    <a:pt x="1278" y="1121"/>
                  </a:lnTo>
                  <a:lnTo>
                    <a:pt x="1237" y="1160"/>
                  </a:lnTo>
                  <a:lnTo>
                    <a:pt x="1196" y="1200"/>
                  </a:lnTo>
                  <a:lnTo>
                    <a:pt x="1156" y="1241"/>
                  </a:lnTo>
                  <a:lnTo>
                    <a:pt x="1117" y="1282"/>
                  </a:lnTo>
                  <a:lnTo>
                    <a:pt x="1081" y="1324"/>
                  </a:lnTo>
                  <a:lnTo>
                    <a:pt x="1044" y="1366"/>
                  </a:lnTo>
                  <a:lnTo>
                    <a:pt x="1009" y="1410"/>
                  </a:lnTo>
                  <a:lnTo>
                    <a:pt x="976" y="1453"/>
                  </a:lnTo>
                  <a:lnTo>
                    <a:pt x="944" y="1497"/>
                  </a:lnTo>
                  <a:lnTo>
                    <a:pt x="912" y="1542"/>
                  </a:lnTo>
                  <a:lnTo>
                    <a:pt x="882" y="1587"/>
                  </a:lnTo>
                  <a:lnTo>
                    <a:pt x="854" y="1632"/>
                  </a:lnTo>
                  <a:lnTo>
                    <a:pt x="826" y="1679"/>
                  </a:lnTo>
                  <a:lnTo>
                    <a:pt x="801" y="1725"/>
                  </a:lnTo>
                  <a:lnTo>
                    <a:pt x="776" y="1773"/>
                  </a:lnTo>
                  <a:lnTo>
                    <a:pt x="752" y="1821"/>
                  </a:lnTo>
                  <a:lnTo>
                    <a:pt x="731" y="1869"/>
                  </a:lnTo>
                  <a:lnTo>
                    <a:pt x="710" y="1918"/>
                  </a:lnTo>
                  <a:lnTo>
                    <a:pt x="689" y="1967"/>
                  </a:lnTo>
                  <a:lnTo>
                    <a:pt x="671" y="2017"/>
                  </a:lnTo>
                  <a:lnTo>
                    <a:pt x="654" y="2067"/>
                  </a:lnTo>
                  <a:lnTo>
                    <a:pt x="638" y="2117"/>
                  </a:lnTo>
                  <a:lnTo>
                    <a:pt x="624" y="2169"/>
                  </a:lnTo>
                  <a:lnTo>
                    <a:pt x="611" y="2221"/>
                  </a:lnTo>
                  <a:lnTo>
                    <a:pt x="598" y="2274"/>
                  </a:lnTo>
                  <a:lnTo>
                    <a:pt x="588" y="2326"/>
                  </a:lnTo>
                  <a:lnTo>
                    <a:pt x="579" y="2380"/>
                  </a:lnTo>
                  <a:lnTo>
                    <a:pt x="570" y="2434"/>
                  </a:lnTo>
                  <a:lnTo>
                    <a:pt x="563" y="2488"/>
                  </a:lnTo>
                  <a:lnTo>
                    <a:pt x="557" y="2543"/>
                  </a:lnTo>
                  <a:lnTo>
                    <a:pt x="552" y="2599"/>
                  </a:lnTo>
                  <a:lnTo>
                    <a:pt x="550" y="2655"/>
                  </a:lnTo>
                  <a:lnTo>
                    <a:pt x="548" y="2711"/>
                  </a:lnTo>
                  <a:lnTo>
                    <a:pt x="547" y="2768"/>
                  </a:lnTo>
                  <a:lnTo>
                    <a:pt x="548" y="2826"/>
                  </a:lnTo>
                  <a:lnTo>
                    <a:pt x="550" y="2882"/>
                  </a:lnTo>
                  <a:lnTo>
                    <a:pt x="552" y="2938"/>
                  </a:lnTo>
                  <a:lnTo>
                    <a:pt x="557" y="2994"/>
                  </a:lnTo>
                  <a:lnTo>
                    <a:pt x="563" y="3049"/>
                  </a:lnTo>
                  <a:lnTo>
                    <a:pt x="570" y="3104"/>
                  </a:lnTo>
                  <a:lnTo>
                    <a:pt x="579" y="3157"/>
                  </a:lnTo>
                  <a:lnTo>
                    <a:pt x="588" y="3211"/>
                  </a:lnTo>
                  <a:lnTo>
                    <a:pt x="598" y="3263"/>
                  </a:lnTo>
                  <a:lnTo>
                    <a:pt x="611" y="3316"/>
                  </a:lnTo>
                  <a:lnTo>
                    <a:pt x="624" y="3368"/>
                  </a:lnTo>
                  <a:lnTo>
                    <a:pt x="638" y="3420"/>
                  </a:lnTo>
                  <a:lnTo>
                    <a:pt x="654" y="3470"/>
                  </a:lnTo>
                  <a:lnTo>
                    <a:pt x="671" y="3520"/>
                  </a:lnTo>
                  <a:lnTo>
                    <a:pt x="689" y="3570"/>
                  </a:lnTo>
                  <a:lnTo>
                    <a:pt x="709" y="3619"/>
                  </a:lnTo>
                  <a:lnTo>
                    <a:pt x="731" y="3669"/>
                  </a:lnTo>
                  <a:lnTo>
                    <a:pt x="752" y="3716"/>
                  </a:lnTo>
                  <a:lnTo>
                    <a:pt x="776" y="3764"/>
                  </a:lnTo>
                  <a:lnTo>
                    <a:pt x="800" y="3811"/>
                  </a:lnTo>
                  <a:lnTo>
                    <a:pt x="826" y="3858"/>
                  </a:lnTo>
                  <a:lnTo>
                    <a:pt x="854" y="3905"/>
                  </a:lnTo>
                  <a:lnTo>
                    <a:pt x="882" y="3950"/>
                  </a:lnTo>
                  <a:lnTo>
                    <a:pt x="912" y="3995"/>
                  </a:lnTo>
                  <a:lnTo>
                    <a:pt x="943" y="4039"/>
                  </a:lnTo>
                  <a:lnTo>
                    <a:pt x="976" y="4084"/>
                  </a:lnTo>
                  <a:lnTo>
                    <a:pt x="1009" y="4127"/>
                  </a:lnTo>
                  <a:lnTo>
                    <a:pt x="1043" y="4171"/>
                  </a:lnTo>
                  <a:lnTo>
                    <a:pt x="1080" y="4213"/>
                  </a:lnTo>
                  <a:lnTo>
                    <a:pt x="1117" y="4255"/>
                  </a:lnTo>
                  <a:lnTo>
                    <a:pt x="1156" y="4296"/>
                  </a:lnTo>
                  <a:lnTo>
                    <a:pt x="1196" y="4337"/>
                  </a:lnTo>
                  <a:lnTo>
                    <a:pt x="1236" y="4377"/>
                  </a:lnTo>
                  <a:lnTo>
                    <a:pt x="1278" y="4416"/>
                  </a:lnTo>
                  <a:lnTo>
                    <a:pt x="1320" y="4454"/>
                  </a:lnTo>
                  <a:lnTo>
                    <a:pt x="1362" y="4490"/>
                  </a:lnTo>
                  <a:lnTo>
                    <a:pt x="1405" y="4526"/>
                  </a:lnTo>
                  <a:lnTo>
                    <a:pt x="1449" y="4559"/>
                  </a:lnTo>
                  <a:lnTo>
                    <a:pt x="1492" y="4592"/>
                  </a:lnTo>
                  <a:lnTo>
                    <a:pt x="1536" y="4623"/>
                  </a:lnTo>
                  <a:lnTo>
                    <a:pt x="1582" y="4652"/>
                  </a:lnTo>
                  <a:lnTo>
                    <a:pt x="1627" y="4681"/>
                  </a:lnTo>
                  <a:lnTo>
                    <a:pt x="1673" y="4708"/>
                  </a:lnTo>
                  <a:lnTo>
                    <a:pt x="1719" y="4735"/>
                  </a:lnTo>
                  <a:lnTo>
                    <a:pt x="1767" y="4760"/>
                  </a:lnTo>
                  <a:lnTo>
                    <a:pt x="1814" y="4784"/>
                  </a:lnTo>
                  <a:lnTo>
                    <a:pt x="1862" y="4805"/>
                  </a:lnTo>
                  <a:lnTo>
                    <a:pt x="1911" y="4826"/>
                  </a:lnTo>
                  <a:lnTo>
                    <a:pt x="1960" y="4846"/>
                  </a:lnTo>
                  <a:lnTo>
                    <a:pt x="2009" y="4865"/>
                  </a:lnTo>
                  <a:lnTo>
                    <a:pt x="2059" y="4882"/>
                  </a:lnTo>
                  <a:lnTo>
                    <a:pt x="2111" y="4898"/>
                  </a:lnTo>
                  <a:lnTo>
                    <a:pt x="2162" y="4913"/>
                  </a:lnTo>
                  <a:lnTo>
                    <a:pt x="2213" y="4925"/>
                  </a:lnTo>
                  <a:lnTo>
                    <a:pt x="2266" y="4938"/>
                  </a:lnTo>
                  <a:lnTo>
                    <a:pt x="2318" y="4948"/>
                  </a:lnTo>
                  <a:lnTo>
                    <a:pt x="2371" y="4958"/>
                  </a:lnTo>
                  <a:lnTo>
                    <a:pt x="2426" y="4966"/>
                  </a:lnTo>
                  <a:lnTo>
                    <a:pt x="2479" y="4973"/>
                  </a:lnTo>
                  <a:lnTo>
                    <a:pt x="2534" y="4979"/>
                  </a:lnTo>
                  <a:lnTo>
                    <a:pt x="2590" y="4983"/>
                  </a:lnTo>
                  <a:lnTo>
                    <a:pt x="2646" y="4987"/>
                  </a:lnTo>
                  <a:lnTo>
                    <a:pt x="2702" y="4989"/>
                  </a:lnTo>
                  <a:lnTo>
                    <a:pt x="2759" y="4989"/>
                  </a:lnTo>
                  <a:lnTo>
                    <a:pt x="2806" y="4989"/>
                  </a:lnTo>
                  <a:lnTo>
                    <a:pt x="2851" y="4987"/>
                  </a:lnTo>
                  <a:lnTo>
                    <a:pt x="2898" y="4985"/>
                  </a:lnTo>
                  <a:lnTo>
                    <a:pt x="2944" y="4982"/>
                  </a:lnTo>
                  <a:lnTo>
                    <a:pt x="2988" y="4978"/>
                  </a:lnTo>
                  <a:lnTo>
                    <a:pt x="3034" y="4973"/>
                  </a:lnTo>
                  <a:lnTo>
                    <a:pt x="3079" y="4966"/>
                  </a:lnTo>
                  <a:lnTo>
                    <a:pt x="3124" y="4959"/>
                  </a:lnTo>
                  <a:lnTo>
                    <a:pt x="3168" y="4953"/>
                  </a:lnTo>
                  <a:lnTo>
                    <a:pt x="3212" y="4943"/>
                  </a:lnTo>
                  <a:lnTo>
                    <a:pt x="3255" y="4934"/>
                  </a:lnTo>
                  <a:lnTo>
                    <a:pt x="3300" y="4923"/>
                  </a:lnTo>
                  <a:lnTo>
                    <a:pt x="3342" y="4911"/>
                  </a:lnTo>
                  <a:lnTo>
                    <a:pt x="3386" y="4899"/>
                  </a:lnTo>
                  <a:lnTo>
                    <a:pt x="3429" y="4886"/>
                  </a:lnTo>
                  <a:lnTo>
                    <a:pt x="3471" y="4872"/>
                  </a:lnTo>
                  <a:lnTo>
                    <a:pt x="3513" y="4857"/>
                  </a:lnTo>
                  <a:lnTo>
                    <a:pt x="3555" y="4841"/>
                  </a:lnTo>
                  <a:lnTo>
                    <a:pt x="3597" y="4824"/>
                  </a:lnTo>
                  <a:lnTo>
                    <a:pt x="3638" y="4805"/>
                  </a:lnTo>
                  <a:lnTo>
                    <a:pt x="3679" y="4787"/>
                  </a:lnTo>
                  <a:lnTo>
                    <a:pt x="3719" y="4768"/>
                  </a:lnTo>
                  <a:lnTo>
                    <a:pt x="3760" y="4747"/>
                  </a:lnTo>
                  <a:lnTo>
                    <a:pt x="3800" y="4725"/>
                  </a:lnTo>
                  <a:lnTo>
                    <a:pt x="3840" y="4703"/>
                  </a:lnTo>
                  <a:lnTo>
                    <a:pt x="3880" y="4680"/>
                  </a:lnTo>
                  <a:lnTo>
                    <a:pt x="3919" y="4655"/>
                  </a:lnTo>
                  <a:lnTo>
                    <a:pt x="3957" y="4630"/>
                  </a:lnTo>
                  <a:lnTo>
                    <a:pt x="3996" y="4603"/>
                  </a:lnTo>
                  <a:lnTo>
                    <a:pt x="4035" y="4577"/>
                  </a:lnTo>
                  <a:lnTo>
                    <a:pt x="4074" y="4549"/>
                  </a:lnTo>
                  <a:lnTo>
                    <a:pt x="4112" y="4520"/>
                  </a:lnTo>
                  <a:lnTo>
                    <a:pt x="4150" y="4482"/>
                  </a:lnTo>
                  <a:lnTo>
                    <a:pt x="4199" y="4438"/>
                  </a:lnTo>
                  <a:lnTo>
                    <a:pt x="4258" y="4386"/>
                  </a:lnTo>
                  <a:lnTo>
                    <a:pt x="4325" y="4328"/>
                  </a:lnTo>
                  <a:lnTo>
                    <a:pt x="4350" y="4307"/>
                  </a:lnTo>
                  <a:lnTo>
                    <a:pt x="4375" y="4288"/>
                  </a:lnTo>
                  <a:lnTo>
                    <a:pt x="4400" y="4273"/>
                  </a:lnTo>
                  <a:lnTo>
                    <a:pt x="4424" y="4261"/>
                  </a:lnTo>
                  <a:lnTo>
                    <a:pt x="4448" y="4251"/>
                  </a:lnTo>
                  <a:lnTo>
                    <a:pt x="4471" y="4244"/>
                  </a:lnTo>
                  <a:lnTo>
                    <a:pt x="4494" y="4239"/>
                  </a:lnTo>
                  <a:lnTo>
                    <a:pt x="4505" y="4238"/>
                  </a:lnTo>
                  <a:lnTo>
                    <a:pt x="4517" y="4238"/>
                  </a:lnTo>
                  <a:lnTo>
                    <a:pt x="4530" y="4238"/>
                  </a:lnTo>
                  <a:lnTo>
                    <a:pt x="4545" y="4239"/>
                  </a:lnTo>
                  <a:lnTo>
                    <a:pt x="4559" y="4240"/>
                  </a:lnTo>
                  <a:lnTo>
                    <a:pt x="4572" y="4244"/>
                  </a:lnTo>
                  <a:lnTo>
                    <a:pt x="4585" y="4246"/>
                  </a:lnTo>
                  <a:lnTo>
                    <a:pt x="4598" y="4251"/>
                  </a:lnTo>
                  <a:lnTo>
                    <a:pt x="4611" y="4254"/>
                  </a:lnTo>
                  <a:lnTo>
                    <a:pt x="4624" y="4260"/>
                  </a:lnTo>
                  <a:lnTo>
                    <a:pt x="4635" y="4265"/>
                  </a:lnTo>
                  <a:lnTo>
                    <a:pt x="4648" y="4272"/>
                  </a:lnTo>
                  <a:lnTo>
                    <a:pt x="4659" y="4279"/>
                  </a:lnTo>
                  <a:lnTo>
                    <a:pt x="4672" y="4287"/>
                  </a:lnTo>
                  <a:lnTo>
                    <a:pt x="4694" y="4304"/>
                  </a:lnTo>
                  <a:lnTo>
                    <a:pt x="4715" y="4325"/>
                  </a:lnTo>
                  <a:lnTo>
                    <a:pt x="4736" y="4348"/>
                  </a:lnTo>
                  <a:lnTo>
                    <a:pt x="4753" y="4370"/>
                  </a:lnTo>
                  <a:lnTo>
                    <a:pt x="4768" y="4394"/>
                  </a:lnTo>
                  <a:lnTo>
                    <a:pt x="4779" y="4418"/>
                  </a:lnTo>
                  <a:lnTo>
                    <a:pt x="4784" y="4431"/>
                  </a:lnTo>
                  <a:lnTo>
                    <a:pt x="4788" y="4444"/>
                  </a:lnTo>
                  <a:lnTo>
                    <a:pt x="4792" y="4456"/>
                  </a:lnTo>
                  <a:lnTo>
                    <a:pt x="4795" y="4470"/>
                  </a:lnTo>
                  <a:lnTo>
                    <a:pt x="4799" y="4496"/>
                  </a:lnTo>
                  <a:lnTo>
                    <a:pt x="4800" y="4523"/>
                  </a:lnTo>
                  <a:lnTo>
                    <a:pt x="4799" y="4549"/>
                  </a:lnTo>
                  <a:lnTo>
                    <a:pt x="4795" y="4574"/>
                  </a:lnTo>
                  <a:lnTo>
                    <a:pt x="4788" y="4599"/>
                  </a:lnTo>
                  <a:lnTo>
                    <a:pt x="4779" y="4623"/>
                  </a:lnTo>
                  <a:lnTo>
                    <a:pt x="4768" y="4648"/>
                  </a:lnTo>
                  <a:lnTo>
                    <a:pt x="4753" y="4672"/>
                  </a:lnTo>
                  <a:lnTo>
                    <a:pt x="4736" y="4696"/>
                  </a:lnTo>
                  <a:lnTo>
                    <a:pt x="4715" y="4721"/>
                  </a:lnTo>
                  <a:lnTo>
                    <a:pt x="4672" y="4768"/>
                  </a:lnTo>
                  <a:lnTo>
                    <a:pt x="4626" y="4813"/>
                  </a:lnTo>
                  <a:lnTo>
                    <a:pt x="4580" y="4858"/>
                  </a:lnTo>
                  <a:lnTo>
                    <a:pt x="4532" y="4901"/>
                  </a:lnTo>
                  <a:lnTo>
                    <a:pt x="4481" y="4943"/>
                  </a:lnTo>
                  <a:lnTo>
                    <a:pt x="4429" y="4985"/>
                  </a:lnTo>
                  <a:lnTo>
                    <a:pt x="4376" y="5024"/>
                  </a:lnTo>
                  <a:lnTo>
                    <a:pt x="4320" y="5062"/>
                  </a:lnTo>
                  <a:lnTo>
                    <a:pt x="4264" y="5100"/>
                  </a:lnTo>
                  <a:lnTo>
                    <a:pt x="4205" y="5135"/>
                  </a:lnTo>
                  <a:lnTo>
                    <a:pt x="4146" y="5171"/>
                  </a:lnTo>
                  <a:lnTo>
                    <a:pt x="4084" y="5204"/>
                  </a:lnTo>
                  <a:lnTo>
                    <a:pt x="4020" y="5236"/>
                  </a:lnTo>
                  <a:lnTo>
                    <a:pt x="3956" y="5266"/>
                  </a:lnTo>
                  <a:lnTo>
                    <a:pt x="3889" y="5296"/>
                  </a:lnTo>
                  <a:lnTo>
                    <a:pt x="3822" y="5325"/>
                  </a:lnTo>
                  <a:lnTo>
                    <a:pt x="3755" y="5351"/>
                  </a:lnTo>
                  <a:lnTo>
                    <a:pt x="3690" y="5375"/>
                  </a:lnTo>
                  <a:lnTo>
                    <a:pt x="3624" y="5397"/>
                  </a:lnTo>
                  <a:lnTo>
                    <a:pt x="3559" y="5417"/>
                  </a:lnTo>
                  <a:lnTo>
                    <a:pt x="3493" y="5437"/>
                  </a:lnTo>
                  <a:lnTo>
                    <a:pt x="3427" y="5454"/>
                  </a:lnTo>
                  <a:lnTo>
                    <a:pt x="3360" y="5470"/>
                  </a:lnTo>
                  <a:lnTo>
                    <a:pt x="3294" y="5483"/>
                  </a:lnTo>
                  <a:lnTo>
                    <a:pt x="3228" y="5496"/>
                  </a:lnTo>
                  <a:lnTo>
                    <a:pt x="3162" y="5507"/>
                  </a:lnTo>
                  <a:lnTo>
                    <a:pt x="3096" y="5516"/>
                  </a:lnTo>
                  <a:lnTo>
                    <a:pt x="3028" y="5523"/>
                  </a:lnTo>
                  <a:lnTo>
                    <a:pt x="2962" y="5529"/>
                  </a:lnTo>
                  <a:lnTo>
                    <a:pt x="2895" y="5534"/>
                  </a:lnTo>
                  <a:lnTo>
                    <a:pt x="2827" y="5536"/>
                  </a:lnTo>
                  <a:lnTo>
                    <a:pt x="2761" y="5537"/>
                  </a:lnTo>
                  <a:lnTo>
                    <a:pt x="2689" y="5536"/>
                  </a:lnTo>
                  <a:lnTo>
                    <a:pt x="2620" y="5534"/>
                  </a:lnTo>
                  <a:lnTo>
                    <a:pt x="2550" y="5529"/>
                  </a:lnTo>
                  <a:lnTo>
                    <a:pt x="2480" y="5523"/>
                  </a:lnTo>
                  <a:lnTo>
                    <a:pt x="2412" y="5516"/>
                  </a:lnTo>
                  <a:lnTo>
                    <a:pt x="2345" y="5508"/>
                  </a:lnTo>
                  <a:lnTo>
                    <a:pt x="2277" y="5498"/>
                  </a:lnTo>
                  <a:lnTo>
                    <a:pt x="2211" y="5486"/>
                  </a:lnTo>
                  <a:lnTo>
                    <a:pt x="2145" y="5472"/>
                  </a:lnTo>
                  <a:lnTo>
                    <a:pt x="2080" y="5457"/>
                  </a:lnTo>
                  <a:lnTo>
                    <a:pt x="2016" y="5441"/>
                  </a:lnTo>
                  <a:lnTo>
                    <a:pt x="1952" y="5423"/>
                  </a:lnTo>
                  <a:lnTo>
                    <a:pt x="1888" y="5402"/>
                  </a:lnTo>
                  <a:lnTo>
                    <a:pt x="1825" y="5381"/>
                  </a:lnTo>
                  <a:lnTo>
                    <a:pt x="1764" y="5358"/>
                  </a:lnTo>
                  <a:lnTo>
                    <a:pt x="1702" y="5334"/>
                  </a:lnTo>
                  <a:lnTo>
                    <a:pt x="1641" y="5308"/>
                  </a:lnTo>
                  <a:lnTo>
                    <a:pt x="1582" y="5280"/>
                  </a:lnTo>
                  <a:lnTo>
                    <a:pt x="1523" y="5250"/>
                  </a:lnTo>
                  <a:lnTo>
                    <a:pt x="1463" y="5220"/>
                  </a:lnTo>
                  <a:lnTo>
                    <a:pt x="1405" y="5187"/>
                  </a:lnTo>
                  <a:lnTo>
                    <a:pt x="1348" y="5152"/>
                  </a:lnTo>
                  <a:lnTo>
                    <a:pt x="1291" y="5117"/>
                  </a:lnTo>
                  <a:lnTo>
                    <a:pt x="1235" y="5080"/>
                  </a:lnTo>
                  <a:lnTo>
                    <a:pt x="1180" y="5042"/>
                  </a:lnTo>
                  <a:lnTo>
                    <a:pt x="1125" y="5001"/>
                  </a:lnTo>
                  <a:lnTo>
                    <a:pt x="1071" y="4958"/>
                  </a:lnTo>
                  <a:lnTo>
                    <a:pt x="1017" y="4915"/>
                  </a:lnTo>
                  <a:lnTo>
                    <a:pt x="965" y="4870"/>
                  </a:lnTo>
                  <a:lnTo>
                    <a:pt x="912" y="4824"/>
                  </a:lnTo>
                  <a:lnTo>
                    <a:pt x="861" y="4775"/>
                  </a:lnTo>
                  <a:lnTo>
                    <a:pt x="809" y="4724"/>
                  </a:lnTo>
                  <a:lnTo>
                    <a:pt x="760" y="4674"/>
                  </a:lnTo>
                  <a:lnTo>
                    <a:pt x="711" y="4622"/>
                  </a:lnTo>
                  <a:lnTo>
                    <a:pt x="665" y="4569"/>
                  </a:lnTo>
                  <a:lnTo>
                    <a:pt x="620" y="4517"/>
                  </a:lnTo>
                  <a:lnTo>
                    <a:pt x="576" y="4463"/>
                  </a:lnTo>
                  <a:lnTo>
                    <a:pt x="534" y="4408"/>
                  </a:lnTo>
                  <a:lnTo>
                    <a:pt x="494" y="4353"/>
                  </a:lnTo>
                  <a:lnTo>
                    <a:pt x="455" y="4297"/>
                  </a:lnTo>
                  <a:lnTo>
                    <a:pt x="418" y="4242"/>
                  </a:lnTo>
                  <a:lnTo>
                    <a:pt x="382" y="4184"/>
                  </a:lnTo>
                  <a:lnTo>
                    <a:pt x="348" y="4127"/>
                  </a:lnTo>
                  <a:lnTo>
                    <a:pt x="316" y="4069"/>
                  </a:lnTo>
                  <a:lnTo>
                    <a:pt x="285" y="4010"/>
                  </a:lnTo>
                  <a:lnTo>
                    <a:pt x="256" y="3950"/>
                  </a:lnTo>
                  <a:lnTo>
                    <a:pt x="228" y="3890"/>
                  </a:lnTo>
                  <a:lnTo>
                    <a:pt x="202" y="3829"/>
                  </a:lnTo>
                  <a:lnTo>
                    <a:pt x="178" y="3768"/>
                  </a:lnTo>
                  <a:lnTo>
                    <a:pt x="155" y="3706"/>
                  </a:lnTo>
                  <a:lnTo>
                    <a:pt x="134" y="3643"/>
                  </a:lnTo>
                  <a:lnTo>
                    <a:pt x="114" y="3580"/>
                  </a:lnTo>
                  <a:lnTo>
                    <a:pt x="96" y="3516"/>
                  </a:lnTo>
                  <a:lnTo>
                    <a:pt x="79" y="3452"/>
                  </a:lnTo>
                  <a:lnTo>
                    <a:pt x="64" y="3386"/>
                  </a:lnTo>
                  <a:lnTo>
                    <a:pt x="50" y="3320"/>
                  </a:lnTo>
                  <a:lnTo>
                    <a:pt x="39" y="3253"/>
                  </a:lnTo>
                  <a:lnTo>
                    <a:pt x="29" y="3186"/>
                  </a:lnTo>
                  <a:lnTo>
                    <a:pt x="19" y="3118"/>
                  </a:lnTo>
                  <a:lnTo>
                    <a:pt x="13" y="3050"/>
                  </a:lnTo>
                  <a:lnTo>
                    <a:pt x="7" y="2980"/>
                  </a:lnTo>
                  <a:lnTo>
                    <a:pt x="3" y="2911"/>
                  </a:lnTo>
                  <a:lnTo>
                    <a:pt x="0" y="2840"/>
                  </a:lnTo>
                  <a:lnTo>
                    <a:pt x="0" y="2769"/>
                  </a:lnTo>
                  <a:lnTo>
                    <a:pt x="0" y="2697"/>
                  </a:lnTo>
                  <a:lnTo>
                    <a:pt x="3" y="2627"/>
                  </a:lnTo>
                  <a:lnTo>
                    <a:pt x="7" y="2557"/>
                  </a:lnTo>
                  <a:lnTo>
                    <a:pt x="13" y="2488"/>
                  </a:lnTo>
                  <a:lnTo>
                    <a:pt x="19" y="2419"/>
                  </a:lnTo>
                  <a:lnTo>
                    <a:pt x="29" y="2351"/>
                  </a:lnTo>
                  <a:lnTo>
                    <a:pt x="39" y="2284"/>
                  </a:lnTo>
                  <a:lnTo>
                    <a:pt x="50" y="2218"/>
                  </a:lnTo>
                  <a:lnTo>
                    <a:pt x="64" y="2152"/>
                  </a:lnTo>
                  <a:lnTo>
                    <a:pt x="79" y="2086"/>
                  </a:lnTo>
                  <a:lnTo>
                    <a:pt x="96" y="2022"/>
                  </a:lnTo>
                  <a:lnTo>
                    <a:pt x="113" y="1958"/>
                  </a:lnTo>
                  <a:lnTo>
                    <a:pt x="134" y="1894"/>
                  </a:lnTo>
                  <a:lnTo>
                    <a:pt x="154" y="1831"/>
                  </a:lnTo>
                  <a:lnTo>
                    <a:pt x="178" y="1769"/>
                  </a:lnTo>
                  <a:lnTo>
                    <a:pt x="202" y="1708"/>
                  </a:lnTo>
                  <a:lnTo>
                    <a:pt x="228" y="1647"/>
                  </a:lnTo>
                  <a:lnTo>
                    <a:pt x="256" y="1587"/>
                  </a:lnTo>
                  <a:lnTo>
                    <a:pt x="285" y="1527"/>
                  </a:lnTo>
                  <a:lnTo>
                    <a:pt x="316" y="1468"/>
                  </a:lnTo>
                  <a:lnTo>
                    <a:pt x="348" y="1410"/>
                  </a:lnTo>
                  <a:lnTo>
                    <a:pt x="382" y="1353"/>
                  </a:lnTo>
                  <a:lnTo>
                    <a:pt x="418" y="1296"/>
                  </a:lnTo>
                  <a:lnTo>
                    <a:pt x="455" y="1240"/>
                  </a:lnTo>
                  <a:lnTo>
                    <a:pt x="494" y="1184"/>
                  </a:lnTo>
                  <a:lnTo>
                    <a:pt x="534" y="1129"/>
                  </a:lnTo>
                  <a:lnTo>
                    <a:pt x="576" y="1074"/>
                  </a:lnTo>
                  <a:lnTo>
                    <a:pt x="620" y="1021"/>
                  </a:lnTo>
                  <a:lnTo>
                    <a:pt x="664" y="968"/>
                  </a:lnTo>
                  <a:lnTo>
                    <a:pt x="711" y="916"/>
                  </a:lnTo>
                  <a:lnTo>
                    <a:pt x="759" y="863"/>
                  </a:lnTo>
                  <a:lnTo>
                    <a:pt x="809" y="813"/>
                  </a:lnTo>
                  <a:lnTo>
                    <a:pt x="861" y="763"/>
                  </a:lnTo>
                  <a:lnTo>
                    <a:pt x="912" y="715"/>
                  </a:lnTo>
                  <a:lnTo>
                    <a:pt x="963" y="668"/>
                  </a:lnTo>
                  <a:lnTo>
                    <a:pt x="1017" y="622"/>
                  </a:lnTo>
                  <a:lnTo>
                    <a:pt x="1071" y="579"/>
                  </a:lnTo>
                  <a:lnTo>
                    <a:pt x="1124" y="537"/>
                  </a:lnTo>
                  <a:lnTo>
                    <a:pt x="1179" y="497"/>
                  </a:lnTo>
                  <a:lnTo>
                    <a:pt x="1235" y="457"/>
                  </a:lnTo>
                  <a:lnTo>
                    <a:pt x="1291" y="420"/>
                  </a:lnTo>
                  <a:lnTo>
                    <a:pt x="1348" y="385"/>
                  </a:lnTo>
                  <a:lnTo>
                    <a:pt x="1405" y="351"/>
                  </a:lnTo>
                  <a:lnTo>
                    <a:pt x="1463" y="318"/>
                  </a:lnTo>
                  <a:lnTo>
                    <a:pt x="1522" y="287"/>
                  </a:lnTo>
                  <a:lnTo>
                    <a:pt x="1581" y="257"/>
                  </a:lnTo>
                  <a:lnTo>
                    <a:pt x="1641" y="230"/>
                  </a:lnTo>
                  <a:lnTo>
                    <a:pt x="1702" y="203"/>
                  </a:lnTo>
                  <a:lnTo>
                    <a:pt x="1762" y="179"/>
                  </a:lnTo>
                  <a:lnTo>
                    <a:pt x="1825" y="155"/>
                  </a:lnTo>
                  <a:lnTo>
                    <a:pt x="1887" y="135"/>
                  </a:lnTo>
                  <a:lnTo>
                    <a:pt x="1951" y="114"/>
                  </a:lnTo>
                  <a:lnTo>
                    <a:pt x="2015" y="96"/>
                  </a:lnTo>
                  <a:lnTo>
                    <a:pt x="2079" y="80"/>
                  </a:lnTo>
                  <a:lnTo>
                    <a:pt x="2144" y="65"/>
                  </a:lnTo>
                  <a:lnTo>
                    <a:pt x="2210" y="52"/>
                  </a:lnTo>
                  <a:lnTo>
                    <a:pt x="2276" y="39"/>
                  </a:lnTo>
                  <a:lnTo>
                    <a:pt x="2343" y="29"/>
                  </a:lnTo>
                  <a:lnTo>
                    <a:pt x="2411" y="21"/>
                  </a:lnTo>
                  <a:lnTo>
                    <a:pt x="2479" y="13"/>
                  </a:lnTo>
                  <a:lnTo>
                    <a:pt x="2549" y="7"/>
                  </a:lnTo>
                  <a:lnTo>
                    <a:pt x="2619" y="4"/>
                  </a:lnTo>
                  <a:lnTo>
                    <a:pt x="2688" y="1"/>
                  </a:lnTo>
                  <a:lnTo>
                    <a:pt x="2760" y="0"/>
                  </a:lnTo>
                  <a:lnTo>
                    <a:pt x="2814" y="1"/>
                  </a:lnTo>
                  <a:lnTo>
                    <a:pt x="2868" y="3"/>
                  </a:lnTo>
                  <a:lnTo>
                    <a:pt x="2921" y="6"/>
                  </a:lnTo>
                  <a:lnTo>
                    <a:pt x="2975" y="11"/>
                  </a:lnTo>
                  <a:lnTo>
                    <a:pt x="3027" y="15"/>
                  </a:lnTo>
                  <a:lnTo>
                    <a:pt x="3079" y="22"/>
                  </a:lnTo>
                  <a:lnTo>
                    <a:pt x="3130" y="30"/>
                  </a:lnTo>
                  <a:lnTo>
                    <a:pt x="3181" y="39"/>
                  </a:lnTo>
                  <a:lnTo>
                    <a:pt x="3231" y="49"/>
                  </a:lnTo>
                  <a:lnTo>
                    <a:pt x="3282" y="61"/>
                  </a:lnTo>
                  <a:lnTo>
                    <a:pt x="3331" y="73"/>
                  </a:lnTo>
                  <a:lnTo>
                    <a:pt x="3380" y="88"/>
                  </a:lnTo>
                  <a:lnTo>
                    <a:pt x="3429" y="103"/>
                  </a:lnTo>
                  <a:lnTo>
                    <a:pt x="3477" y="119"/>
                  </a:lnTo>
                  <a:lnTo>
                    <a:pt x="3525" y="137"/>
                  </a:lnTo>
                  <a:lnTo>
                    <a:pt x="3572" y="155"/>
                  </a:lnTo>
                  <a:lnTo>
                    <a:pt x="3617" y="176"/>
                  </a:lnTo>
                  <a:lnTo>
                    <a:pt x="3664" y="197"/>
                  </a:lnTo>
                  <a:lnTo>
                    <a:pt x="3710" y="219"/>
                  </a:lnTo>
                  <a:lnTo>
                    <a:pt x="3754" y="243"/>
                  </a:lnTo>
                  <a:lnTo>
                    <a:pt x="3799" y="267"/>
                  </a:lnTo>
                  <a:lnTo>
                    <a:pt x="3842" y="294"/>
                  </a:lnTo>
                  <a:lnTo>
                    <a:pt x="3887" y="321"/>
                  </a:lnTo>
                  <a:lnTo>
                    <a:pt x="3929" y="350"/>
                  </a:lnTo>
                  <a:lnTo>
                    <a:pt x="3971" y="379"/>
                  </a:lnTo>
                  <a:lnTo>
                    <a:pt x="4013" y="410"/>
                  </a:lnTo>
                  <a:lnTo>
                    <a:pt x="4056" y="442"/>
                  </a:lnTo>
                  <a:lnTo>
                    <a:pt x="4097" y="475"/>
                  </a:lnTo>
                  <a:lnTo>
                    <a:pt x="4137" y="510"/>
                  </a:lnTo>
                  <a:lnTo>
                    <a:pt x="4177" y="546"/>
                  </a:lnTo>
                  <a:lnTo>
                    <a:pt x="4217" y="582"/>
                  </a:lnTo>
                  <a:lnTo>
                    <a:pt x="4255" y="621"/>
                  </a:lnTo>
                  <a:lnTo>
                    <a:pt x="4293" y="660"/>
                  </a:lnTo>
                  <a:lnTo>
                    <a:pt x="4331" y="700"/>
                  </a:lnTo>
                  <a:lnTo>
                    <a:pt x="4366" y="740"/>
                  </a:lnTo>
                  <a:lnTo>
                    <a:pt x="4400" y="780"/>
                  </a:lnTo>
                  <a:lnTo>
                    <a:pt x="4433" y="821"/>
                  </a:lnTo>
                  <a:lnTo>
                    <a:pt x="4465" y="863"/>
                  </a:lnTo>
                  <a:lnTo>
                    <a:pt x="4496" y="904"/>
                  </a:lnTo>
                  <a:lnTo>
                    <a:pt x="4526" y="948"/>
                  </a:lnTo>
                  <a:lnTo>
                    <a:pt x="4554" y="990"/>
                  </a:lnTo>
                  <a:lnTo>
                    <a:pt x="4582" y="1034"/>
                  </a:lnTo>
                  <a:lnTo>
                    <a:pt x="4608" y="1078"/>
                  </a:lnTo>
                  <a:lnTo>
                    <a:pt x="4633" y="1122"/>
                  </a:lnTo>
                  <a:lnTo>
                    <a:pt x="4657" y="1168"/>
                  </a:lnTo>
                  <a:lnTo>
                    <a:pt x="4679" y="1212"/>
                  </a:lnTo>
                  <a:lnTo>
                    <a:pt x="4701" y="1259"/>
                  </a:lnTo>
                  <a:lnTo>
                    <a:pt x="4720" y="1306"/>
                  </a:lnTo>
                  <a:lnTo>
                    <a:pt x="4739" y="1353"/>
                  </a:lnTo>
                  <a:lnTo>
                    <a:pt x="4756" y="1400"/>
                  </a:lnTo>
                  <a:lnTo>
                    <a:pt x="4772" y="1447"/>
                  </a:lnTo>
                  <a:lnTo>
                    <a:pt x="4788" y="1497"/>
                  </a:lnTo>
                  <a:lnTo>
                    <a:pt x="4802" y="1546"/>
                  </a:lnTo>
                  <a:lnTo>
                    <a:pt x="4815" y="1595"/>
                  </a:lnTo>
                  <a:lnTo>
                    <a:pt x="4826" y="1645"/>
                  </a:lnTo>
                  <a:lnTo>
                    <a:pt x="4836" y="1695"/>
                  </a:lnTo>
                  <a:lnTo>
                    <a:pt x="4845" y="1747"/>
                  </a:lnTo>
                  <a:lnTo>
                    <a:pt x="4853" y="1798"/>
                  </a:lnTo>
                  <a:lnTo>
                    <a:pt x="4860" y="1850"/>
                  </a:lnTo>
                  <a:lnTo>
                    <a:pt x="4866" y="1903"/>
                  </a:lnTo>
                  <a:lnTo>
                    <a:pt x="4869" y="1955"/>
                  </a:lnTo>
                  <a:lnTo>
                    <a:pt x="4873" y="2009"/>
                  </a:lnTo>
                  <a:lnTo>
                    <a:pt x="4875" y="2064"/>
                  </a:lnTo>
                  <a:lnTo>
                    <a:pt x="4875" y="2117"/>
                  </a:lnTo>
                  <a:close/>
                  <a:moveTo>
                    <a:pt x="3677" y="2763"/>
                  </a:moveTo>
                  <a:lnTo>
                    <a:pt x="3677" y="2763"/>
                  </a:lnTo>
                  <a:lnTo>
                    <a:pt x="3676" y="2717"/>
                  </a:lnTo>
                  <a:lnTo>
                    <a:pt x="3673" y="2670"/>
                  </a:lnTo>
                  <a:lnTo>
                    <a:pt x="3668" y="2624"/>
                  </a:lnTo>
                  <a:lnTo>
                    <a:pt x="3661" y="2580"/>
                  </a:lnTo>
                  <a:lnTo>
                    <a:pt x="3650" y="2536"/>
                  </a:lnTo>
                  <a:lnTo>
                    <a:pt x="3639" y="2493"/>
                  </a:lnTo>
                  <a:lnTo>
                    <a:pt x="3625" y="2451"/>
                  </a:lnTo>
                  <a:lnTo>
                    <a:pt x="3609" y="2410"/>
                  </a:lnTo>
                  <a:lnTo>
                    <a:pt x="3591" y="2370"/>
                  </a:lnTo>
                  <a:lnTo>
                    <a:pt x="3572" y="2330"/>
                  </a:lnTo>
                  <a:lnTo>
                    <a:pt x="3549" y="2291"/>
                  </a:lnTo>
                  <a:lnTo>
                    <a:pt x="3525" y="2253"/>
                  </a:lnTo>
                  <a:lnTo>
                    <a:pt x="3499" y="2217"/>
                  </a:lnTo>
                  <a:lnTo>
                    <a:pt x="3470" y="2180"/>
                  </a:lnTo>
                  <a:lnTo>
                    <a:pt x="3439" y="2145"/>
                  </a:lnTo>
                  <a:lnTo>
                    <a:pt x="3406" y="2111"/>
                  </a:lnTo>
                  <a:lnTo>
                    <a:pt x="3372" y="2078"/>
                  </a:lnTo>
                  <a:lnTo>
                    <a:pt x="3338" y="2047"/>
                  </a:lnTo>
                  <a:lnTo>
                    <a:pt x="3301" y="2018"/>
                  </a:lnTo>
                  <a:lnTo>
                    <a:pt x="3265" y="1992"/>
                  </a:lnTo>
                  <a:lnTo>
                    <a:pt x="3227" y="1968"/>
                  </a:lnTo>
                  <a:lnTo>
                    <a:pt x="3189" y="1945"/>
                  </a:lnTo>
                  <a:lnTo>
                    <a:pt x="3149" y="1925"/>
                  </a:lnTo>
                  <a:lnTo>
                    <a:pt x="3109" y="1907"/>
                  </a:lnTo>
                  <a:lnTo>
                    <a:pt x="3068" y="1891"/>
                  </a:lnTo>
                  <a:lnTo>
                    <a:pt x="3026" y="1878"/>
                  </a:lnTo>
                  <a:lnTo>
                    <a:pt x="2984" y="1865"/>
                  </a:lnTo>
                  <a:lnTo>
                    <a:pt x="2940" y="1856"/>
                  </a:lnTo>
                  <a:lnTo>
                    <a:pt x="2896" y="1848"/>
                  </a:lnTo>
                  <a:lnTo>
                    <a:pt x="2850" y="1844"/>
                  </a:lnTo>
                  <a:lnTo>
                    <a:pt x="2805" y="1840"/>
                  </a:lnTo>
                  <a:lnTo>
                    <a:pt x="2758" y="1839"/>
                  </a:lnTo>
                  <a:lnTo>
                    <a:pt x="2711" y="1840"/>
                  </a:lnTo>
                  <a:lnTo>
                    <a:pt x="2665" y="1844"/>
                  </a:lnTo>
                  <a:lnTo>
                    <a:pt x="2620" y="1848"/>
                  </a:lnTo>
                  <a:lnTo>
                    <a:pt x="2575" y="1856"/>
                  </a:lnTo>
                  <a:lnTo>
                    <a:pt x="2532" y="1865"/>
                  </a:lnTo>
                  <a:lnTo>
                    <a:pt x="2488" y="1878"/>
                  </a:lnTo>
                  <a:lnTo>
                    <a:pt x="2447" y="1891"/>
                  </a:lnTo>
                  <a:lnTo>
                    <a:pt x="2406" y="1907"/>
                  </a:lnTo>
                  <a:lnTo>
                    <a:pt x="2366" y="1925"/>
                  </a:lnTo>
                  <a:lnTo>
                    <a:pt x="2326" y="1945"/>
                  </a:lnTo>
                  <a:lnTo>
                    <a:pt x="2289" y="1968"/>
                  </a:lnTo>
                  <a:lnTo>
                    <a:pt x="2251" y="1992"/>
                  </a:lnTo>
                  <a:lnTo>
                    <a:pt x="2213" y="2018"/>
                  </a:lnTo>
                  <a:lnTo>
                    <a:pt x="2178" y="2047"/>
                  </a:lnTo>
                  <a:lnTo>
                    <a:pt x="2143" y="2078"/>
                  </a:lnTo>
                  <a:lnTo>
                    <a:pt x="2108" y="2111"/>
                  </a:lnTo>
                  <a:lnTo>
                    <a:pt x="2076" y="2145"/>
                  </a:lnTo>
                  <a:lnTo>
                    <a:pt x="2045" y="2180"/>
                  </a:lnTo>
                  <a:lnTo>
                    <a:pt x="2017" y="2217"/>
                  </a:lnTo>
                  <a:lnTo>
                    <a:pt x="1991" y="2253"/>
                  </a:lnTo>
                  <a:lnTo>
                    <a:pt x="1966" y="2291"/>
                  </a:lnTo>
                  <a:lnTo>
                    <a:pt x="1944" y="2330"/>
                  </a:lnTo>
                  <a:lnTo>
                    <a:pt x="1923" y="2370"/>
                  </a:lnTo>
                  <a:lnTo>
                    <a:pt x="1906" y="2410"/>
                  </a:lnTo>
                  <a:lnTo>
                    <a:pt x="1890" y="2451"/>
                  </a:lnTo>
                  <a:lnTo>
                    <a:pt x="1877" y="2493"/>
                  </a:lnTo>
                  <a:lnTo>
                    <a:pt x="1865" y="2536"/>
                  </a:lnTo>
                  <a:lnTo>
                    <a:pt x="1855" y="2580"/>
                  </a:lnTo>
                  <a:lnTo>
                    <a:pt x="1848" y="2624"/>
                  </a:lnTo>
                  <a:lnTo>
                    <a:pt x="1842" y="2670"/>
                  </a:lnTo>
                  <a:lnTo>
                    <a:pt x="1840" y="2717"/>
                  </a:lnTo>
                  <a:lnTo>
                    <a:pt x="1839" y="2763"/>
                  </a:lnTo>
                  <a:lnTo>
                    <a:pt x="1840" y="2811"/>
                  </a:lnTo>
                  <a:lnTo>
                    <a:pt x="1842" y="2858"/>
                  </a:lnTo>
                  <a:lnTo>
                    <a:pt x="1848" y="2904"/>
                  </a:lnTo>
                  <a:lnTo>
                    <a:pt x="1855" y="2948"/>
                  </a:lnTo>
                  <a:lnTo>
                    <a:pt x="1865" y="2993"/>
                  </a:lnTo>
                  <a:lnTo>
                    <a:pt x="1877" y="3036"/>
                  </a:lnTo>
                  <a:lnTo>
                    <a:pt x="1890" y="3078"/>
                  </a:lnTo>
                  <a:lnTo>
                    <a:pt x="1906" y="3120"/>
                  </a:lnTo>
                  <a:lnTo>
                    <a:pt x="1923" y="3160"/>
                  </a:lnTo>
                  <a:lnTo>
                    <a:pt x="1944" y="3199"/>
                  </a:lnTo>
                  <a:lnTo>
                    <a:pt x="1966" y="3238"/>
                  </a:lnTo>
                  <a:lnTo>
                    <a:pt x="1991" y="3276"/>
                  </a:lnTo>
                  <a:lnTo>
                    <a:pt x="2017" y="3312"/>
                  </a:lnTo>
                  <a:lnTo>
                    <a:pt x="2045" y="3349"/>
                  </a:lnTo>
                  <a:lnTo>
                    <a:pt x="2076" y="3383"/>
                  </a:lnTo>
                  <a:lnTo>
                    <a:pt x="2108" y="3417"/>
                  </a:lnTo>
                  <a:lnTo>
                    <a:pt x="2143" y="3451"/>
                  </a:lnTo>
                  <a:lnTo>
                    <a:pt x="2178" y="3481"/>
                  </a:lnTo>
                  <a:lnTo>
                    <a:pt x="2214" y="3510"/>
                  </a:lnTo>
                  <a:lnTo>
                    <a:pt x="2251" y="3536"/>
                  </a:lnTo>
                  <a:lnTo>
                    <a:pt x="2289" y="3560"/>
                  </a:lnTo>
                  <a:lnTo>
                    <a:pt x="2327" y="3582"/>
                  </a:lnTo>
                  <a:lnTo>
                    <a:pt x="2366" y="3602"/>
                  </a:lnTo>
                  <a:lnTo>
                    <a:pt x="2407" y="3621"/>
                  </a:lnTo>
                  <a:lnTo>
                    <a:pt x="2448" y="3637"/>
                  </a:lnTo>
                  <a:lnTo>
                    <a:pt x="2491" y="3650"/>
                  </a:lnTo>
                  <a:lnTo>
                    <a:pt x="2533" y="3662"/>
                  </a:lnTo>
                  <a:lnTo>
                    <a:pt x="2577" y="3671"/>
                  </a:lnTo>
                  <a:lnTo>
                    <a:pt x="2622" y="3678"/>
                  </a:lnTo>
                  <a:lnTo>
                    <a:pt x="2668" y="3683"/>
                  </a:lnTo>
                  <a:lnTo>
                    <a:pt x="2714" y="3687"/>
                  </a:lnTo>
                  <a:lnTo>
                    <a:pt x="2761" y="3688"/>
                  </a:lnTo>
                  <a:lnTo>
                    <a:pt x="2808" y="3687"/>
                  </a:lnTo>
                  <a:lnTo>
                    <a:pt x="2855" y="3683"/>
                  </a:lnTo>
                  <a:lnTo>
                    <a:pt x="2899" y="3678"/>
                  </a:lnTo>
                  <a:lnTo>
                    <a:pt x="2944" y="3671"/>
                  </a:lnTo>
                  <a:lnTo>
                    <a:pt x="2987" y="3662"/>
                  </a:lnTo>
                  <a:lnTo>
                    <a:pt x="3029" y="3649"/>
                  </a:lnTo>
                  <a:lnTo>
                    <a:pt x="3072" y="3635"/>
                  </a:lnTo>
                  <a:lnTo>
                    <a:pt x="3113" y="3619"/>
                  </a:lnTo>
                  <a:lnTo>
                    <a:pt x="3153" y="3601"/>
                  </a:lnTo>
                  <a:lnTo>
                    <a:pt x="3192" y="3582"/>
                  </a:lnTo>
                  <a:lnTo>
                    <a:pt x="3230" y="3559"/>
                  </a:lnTo>
                  <a:lnTo>
                    <a:pt x="3268" y="3535"/>
                  </a:lnTo>
                  <a:lnTo>
                    <a:pt x="3305" y="3509"/>
                  </a:lnTo>
                  <a:lnTo>
                    <a:pt x="3340" y="3480"/>
                  </a:lnTo>
                  <a:lnTo>
                    <a:pt x="3375" y="3449"/>
                  </a:lnTo>
                  <a:lnTo>
                    <a:pt x="3408" y="3416"/>
                  </a:lnTo>
                  <a:lnTo>
                    <a:pt x="3442" y="3382"/>
                  </a:lnTo>
                  <a:lnTo>
                    <a:pt x="3471" y="3347"/>
                  </a:lnTo>
                  <a:lnTo>
                    <a:pt x="3500" y="3310"/>
                  </a:lnTo>
                  <a:lnTo>
                    <a:pt x="3526" y="3274"/>
                  </a:lnTo>
                  <a:lnTo>
                    <a:pt x="3550" y="3236"/>
                  </a:lnTo>
                  <a:lnTo>
                    <a:pt x="3572" y="3197"/>
                  </a:lnTo>
                  <a:lnTo>
                    <a:pt x="3592" y="3157"/>
                  </a:lnTo>
                  <a:lnTo>
                    <a:pt x="3610" y="3117"/>
                  </a:lnTo>
                  <a:lnTo>
                    <a:pt x="3625" y="3076"/>
                  </a:lnTo>
                  <a:lnTo>
                    <a:pt x="3639" y="3034"/>
                  </a:lnTo>
                  <a:lnTo>
                    <a:pt x="3650" y="2991"/>
                  </a:lnTo>
                  <a:lnTo>
                    <a:pt x="3661" y="2947"/>
                  </a:lnTo>
                  <a:lnTo>
                    <a:pt x="3668" y="2903"/>
                  </a:lnTo>
                  <a:lnTo>
                    <a:pt x="3673" y="2857"/>
                  </a:lnTo>
                  <a:lnTo>
                    <a:pt x="3676" y="2810"/>
                  </a:lnTo>
                  <a:lnTo>
                    <a:pt x="3677" y="2763"/>
                  </a:lnTo>
                  <a:close/>
                </a:path>
              </a:pathLst>
            </a:custGeom>
            <a:solidFill>
              <a:srgbClr val="FFFFFF"/>
            </a:solidFill>
            <a:ln>
              <a:noFill/>
            </a:ln>
          </p:spPr>
          <p:txBody>
            <a:bodyPr anchor="ctr" anchorCtr="1">
              <a:normAutofit fontScale="70000" lnSpcReduction="20000"/>
            </a:bodyPr>
            <a:p>
              <a:endParaRPr lang="zh-CN" altLang="en-US" sz="1350">
                <a:sym typeface="Arial" panose="020B0604020202020204" pitchFamily="34" charset="0"/>
              </a:endParaRPr>
            </a:p>
          </p:txBody>
        </p:sp>
        <p:sp>
          <p:nvSpPr>
            <p:cNvPr id="32" name="文本框 31"/>
            <p:cNvSpPr txBox="1"/>
            <p:nvPr>
              <p:custDataLst>
                <p:tags r:id="rId18"/>
              </p:custDataLst>
            </p:nvPr>
          </p:nvSpPr>
          <p:spPr>
            <a:xfrm>
              <a:off x="5129" y="5947"/>
              <a:ext cx="2219" cy="1591"/>
            </a:xfrm>
            <a:prstGeom prst="rect">
              <a:avLst/>
            </a:prstGeom>
            <a:noFill/>
          </p:spPr>
          <p:txBody>
            <a:bodyPr wrap="square" rtlCol="0">
              <a:normAutofit/>
            </a:bodyPr>
            <a:p>
              <a:r>
                <a:rPr lang="zh-CN" altLang="da-DK" sz="2000">
                  <a:latin typeface="微软雅黑" panose="020B0503020204020204" charset="-122"/>
                  <a:ea typeface="微软雅黑" panose="020B0503020204020204" charset="-122"/>
                  <a:sym typeface="Arial" panose="020B0604020202020204" pitchFamily="34" charset="0"/>
                </a:rPr>
                <a:t>郭家瑞</a:t>
              </a:r>
              <a:endParaRPr lang="zh-CN" altLang="da-DK" sz="2000">
                <a:latin typeface="微软雅黑" panose="020B0503020204020204" charset="-122"/>
                <a:ea typeface="微软雅黑" panose="020B0503020204020204" charset="-122"/>
                <a:sym typeface="Arial" panose="020B0604020202020204" pitchFamily="34" charset="0"/>
              </a:endParaRPr>
            </a:p>
          </p:txBody>
        </p:sp>
      </p:grpSp>
      <p:grpSp>
        <p:nvGrpSpPr>
          <p:cNvPr id="33" name="组合 32"/>
          <p:cNvGrpSpPr/>
          <p:nvPr/>
        </p:nvGrpSpPr>
        <p:grpSpPr>
          <a:xfrm>
            <a:off x="4316095" y="1842770"/>
            <a:ext cx="1800860" cy="2552065"/>
            <a:chOff x="6797" y="2902"/>
            <a:chExt cx="2836" cy="4019"/>
          </a:xfrm>
        </p:grpSpPr>
        <p:sp>
          <p:nvSpPr>
            <p:cNvPr id="9" name="立方体 8"/>
            <p:cNvSpPr/>
            <p:nvPr>
              <p:custDataLst>
                <p:tags r:id="rId19"/>
              </p:custDataLst>
            </p:nvPr>
          </p:nvSpPr>
          <p:spPr>
            <a:xfrm rot="21091489" flipH="1">
              <a:off x="6797" y="3997"/>
              <a:ext cx="2116" cy="862"/>
            </a:xfrm>
            <a:prstGeom prst="cube">
              <a:avLst>
                <a:gd name="adj" fmla="val 80345"/>
              </a:avLst>
            </a:prstGeom>
            <a:solidFill>
              <a:srgbClr val="2DBCEF"/>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25000" lnSpcReduction="20000"/>
            </a:bodyPr>
            <a:p>
              <a:pPr algn="ctr"/>
              <a:endParaRPr lang="zh-CN" altLang="en-US" sz="1350">
                <a:sym typeface="Arial" panose="020B0604020202020204" pitchFamily="34" charset="0"/>
              </a:endParaRPr>
            </a:p>
          </p:txBody>
        </p:sp>
        <p:cxnSp>
          <p:nvCxnSpPr>
            <p:cNvPr id="13" name="直接连接符 12"/>
            <p:cNvCxnSpPr/>
            <p:nvPr>
              <p:custDataLst>
                <p:tags r:id="rId20"/>
              </p:custDataLst>
            </p:nvPr>
          </p:nvCxnSpPr>
          <p:spPr>
            <a:xfrm>
              <a:off x="7804" y="3258"/>
              <a:ext cx="0" cy="866"/>
            </a:xfrm>
            <a:prstGeom prst="line">
              <a:avLst/>
            </a:prstGeom>
            <a:ln>
              <a:solidFill>
                <a:srgbClr val="2DBCEF">
                  <a:lumMod val="60000"/>
                  <a:lumOff val="40000"/>
                </a:srgbClr>
              </a:solidFill>
              <a:headEnd type="none"/>
              <a:tailEnd type="oval"/>
            </a:ln>
          </p:spPr>
          <p:style>
            <a:lnRef idx="1">
              <a:srgbClr val="6D82D1"/>
            </a:lnRef>
            <a:fillRef idx="0">
              <a:srgbClr val="6D82D1"/>
            </a:fillRef>
            <a:effectRef idx="0">
              <a:srgbClr val="6D82D1"/>
            </a:effectRef>
            <a:fontRef idx="minor">
              <a:sysClr val="windowText" lastClr="000000"/>
            </a:fontRef>
          </p:style>
        </p:cxnSp>
        <p:sp>
          <p:nvSpPr>
            <p:cNvPr id="17" name="椭圆 16"/>
            <p:cNvSpPr/>
            <p:nvPr>
              <p:custDataLst>
                <p:tags r:id="rId21"/>
              </p:custDataLst>
            </p:nvPr>
          </p:nvSpPr>
          <p:spPr>
            <a:xfrm>
              <a:off x="7539" y="2902"/>
              <a:ext cx="528" cy="528"/>
            </a:xfrm>
            <a:prstGeom prst="ellipse">
              <a:avLst/>
            </a:prstGeom>
            <a:solidFill>
              <a:srgbClr val="2DBCEF"/>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65000" lnSpcReduction="20000"/>
            </a:bodyPr>
            <a:p>
              <a:pPr algn="ctr"/>
              <a:endParaRPr lang="zh-CN" altLang="en-US" sz="1350">
                <a:sym typeface="Arial" panose="020B0604020202020204" pitchFamily="34" charset="0"/>
              </a:endParaRPr>
            </a:p>
          </p:txBody>
        </p:sp>
        <p:sp>
          <p:nvSpPr>
            <p:cNvPr id="25" name="KSO_Shape"/>
            <p:cNvSpPr/>
            <p:nvPr>
              <p:custDataLst>
                <p:tags r:id="rId22"/>
              </p:custDataLst>
            </p:nvPr>
          </p:nvSpPr>
          <p:spPr bwMode="auto">
            <a:xfrm>
              <a:off x="7672" y="3018"/>
              <a:ext cx="264" cy="283"/>
            </a:xfrm>
            <a:custGeom>
              <a:avLst/>
              <a:gdLst>
                <a:gd name="T0" fmla="*/ 290686076 w 10453"/>
                <a:gd name="T1" fmla="*/ 290702762 h 11199"/>
                <a:gd name="T2" fmla="*/ 290686076 w 10453"/>
                <a:gd name="T3" fmla="*/ 290702762 h 11199"/>
                <a:gd name="T4" fmla="*/ 290686076 w 10453"/>
                <a:gd name="T5" fmla="*/ 290702762 h 11199"/>
                <a:gd name="T6" fmla="*/ 290686076 w 10453"/>
                <a:gd name="T7" fmla="*/ 290702762 h 11199"/>
                <a:gd name="T8" fmla="*/ 290686076 w 10453"/>
                <a:gd name="T9" fmla="*/ 290702762 h 11199"/>
                <a:gd name="T10" fmla="*/ 290686076 w 10453"/>
                <a:gd name="T11" fmla="*/ 290702762 h 11199"/>
                <a:gd name="T12" fmla="*/ 290686076 w 10453"/>
                <a:gd name="T13" fmla="*/ 290702762 h 11199"/>
                <a:gd name="T14" fmla="*/ 290686076 w 10453"/>
                <a:gd name="T15" fmla="*/ 290702762 h 11199"/>
                <a:gd name="T16" fmla="*/ 290686076 w 10453"/>
                <a:gd name="T17" fmla="*/ 290702762 h 11199"/>
                <a:gd name="T18" fmla="*/ 290686076 w 10453"/>
                <a:gd name="T19" fmla="*/ 290702762 h 11199"/>
                <a:gd name="T20" fmla="*/ 290686076 w 10453"/>
                <a:gd name="T21" fmla="*/ 290702762 h 11199"/>
                <a:gd name="T22" fmla="*/ 290686076 w 10453"/>
                <a:gd name="T23" fmla="*/ 290702762 h 11199"/>
                <a:gd name="T24" fmla="*/ 290686076 w 10453"/>
                <a:gd name="T25" fmla="*/ 290702762 h 11199"/>
                <a:gd name="T26" fmla="*/ 290686076 w 10453"/>
                <a:gd name="T27" fmla="*/ 290702762 h 11199"/>
                <a:gd name="T28" fmla="*/ 290686076 w 10453"/>
                <a:gd name="T29" fmla="*/ 290702762 h 11199"/>
                <a:gd name="T30" fmla="*/ 290686076 w 10453"/>
                <a:gd name="T31" fmla="*/ 290702762 h 11199"/>
                <a:gd name="T32" fmla="*/ 290686076 w 10453"/>
                <a:gd name="T33" fmla="*/ 290702762 h 11199"/>
                <a:gd name="T34" fmla="*/ 290686076 w 10453"/>
                <a:gd name="T35" fmla="*/ 290702762 h 11199"/>
                <a:gd name="T36" fmla="*/ 290686076 w 10453"/>
                <a:gd name="T37" fmla="*/ 290702762 h 11199"/>
                <a:gd name="T38" fmla="*/ 290686076 w 10453"/>
                <a:gd name="T39" fmla="*/ 290702762 h 11199"/>
                <a:gd name="T40" fmla="*/ 290686076 w 10453"/>
                <a:gd name="T41" fmla="*/ 290702762 h 11199"/>
                <a:gd name="T42" fmla="*/ 290686076 w 10453"/>
                <a:gd name="T43" fmla="*/ 290702762 h 11199"/>
                <a:gd name="T44" fmla="*/ 290686076 w 10453"/>
                <a:gd name="T45" fmla="*/ 290702762 h 11199"/>
                <a:gd name="T46" fmla="*/ 290686076 w 10453"/>
                <a:gd name="T47" fmla="*/ 290702762 h 11199"/>
                <a:gd name="T48" fmla="*/ 290686076 w 10453"/>
                <a:gd name="T49" fmla="*/ 290702762 h 11199"/>
                <a:gd name="T50" fmla="*/ 290686076 w 10453"/>
                <a:gd name="T51" fmla="*/ 290702762 h 11199"/>
                <a:gd name="T52" fmla="*/ 290686076 w 10453"/>
                <a:gd name="T53" fmla="*/ 290702762 h 11199"/>
                <a:gd name="T54" fmla="*/ 290686076 w 10453"/>
                <a:gd name="T55" fmla="*/ 290702762 h 11199"/>
                <a:gd name="T56" fmla="*/ 290686076 w 10453"/>
                <a:gd name="T57" fmla="*/ 290702762 h 11199"/>
                <a:gd name="T58" fmla="*/ 290686076 w 10453"/>
                <a:gd name="T59" fmla="*/ 290702762 h 11199"/>
                <a:gd name="T60" fmla="*/ 290686076 w 10453"/>
                <a:gd name="T61" fmla="*/ 290702762 h 11199"/>
                <a:gd name="T62" fmla="*/ 290686076 w 10453"/>
                <a:gd name="T63" fmla="*/ 290702762 h 11199"/>
                <a:gd name="T64" fmla="*/ 290686076 w 10453"/>
                <a:gd name="T65" fmla="*/ 290702762 h 11199"/>
                <a:gd name="T66" fmla="*/ 290686076 w 10453"/>
                <a:gd name="T67" fmla="*/ 290702762 h 11199"/>
                <a:gd name="T68" fmla="*/ 290686076 w 10453"/>
                <a:gd name="T69" fmla="*/ 290702762 h 11199"/>
                <a:gd name="T70" fmla="*/ 290686076 w 10453"/>
                <a:gd name="T71" fmla="*/ 290702762 h 11199"/>
                <a:gd name="T72" fmla="*/ 290686076 w 10453"/>
                <a:gd name="T73" fmla="*/ 290702762 h 11199"/>
                <a:gd name="T74" fmla="*/ 290686076 w 10453"/>
                <a:gd name="T75" fmla="*/ 290702762 h 11199"/>
                <a:gd name="T76" fmla="*/ 290686076 w 10453"/>
                <a:gd name="T77" fmla="*/ 290702762 h 11199"/>
                <a:gd name="T78" fmla="*/ 290686076 w 10453"/>
                <a:gd name="T79" fmla="*/ 290702762 h 11199"/>
                <a:gd name="T80" fmla="*/ 290686076 w 10453"/>
                <a:gd name="T81" fmla="*/ 290702762 h 11199"/>
                <a:gd name="T82" fmla="*/ 290686076 w 10453"/>
                <a:gd name="T83" fmla="*/ 290702762 h 11199"/>
                <a:gd name="T84" fmla="*/ 290686076 w 10453"/>
                <a:gd name="T85" fmla="*/ 290702762 h 11199"/>
                <a:gd name="T86" fmla="*/ 290686076 w 10453"/>
                <a:gd name="T87" fmla="*/ 290702762 h 11199"/>
                <a:gd name="T88" fmla="*/ 290686076 w 10453"/>
                <a:gd name="T89" fmla="*/ 290702762 h 11199"/>
                <a:gd name="T90" fmla="*/ 290686076 w 10453"/>
                <a:gd name="T91" fmla="*/ 290702762 h 11199"/>
                <a:gd name="T92" fmla="*/ 290686076 w 10453"/>
                <a:gd name="T93" fmla="*/ 290702762 h 11199"/>
                <a:gd name="T94" fmla="*/ 290686076 w 10453"/>
                <a:gd name="T95" fmla="*/ 290702762 h 11199"/>
                <a:gd name="T96" fmla="*/ 290686076 w 10453"/>
                <a:gd name="T97" fmla="*/ 290702762 h 11199"/>
                <a:gd name="T98" fmla="*/ 290686076 w 10453"/>
                <a:gd name="T99" fmla="*/ 290702762 h 11199"/>
                <a:gd name="T100" fmla="*/ 290686076 w 10453"/>
                <a:gd name="T101" fmla="*/ 290702762 h 11199"/>
                <a:gd name="T102" fmla="*/ 290686076 w 10453"/>
                <a:gd name="T103" fmla="*/ 290702762 h 11199"/>
                <a:gd name="T104" fmla="*/ 290686076 w 10453"/>
                <a:gd name="T105" fmla="*/ 290702762 h 11199"/>
                <a:gd name="T106" fmla="*/ 290686076 w 10453"/>
                <a:gd name="T107" fmla="*/ 290702762 h 11199"/>
                <a:gd name="T108" fmla="*/ 290686076 w 10453"/>
                <a:gd name="T109" fmla="*/ 290702762 h 11199"/>
                <a:gd name="T110" fmla="*/ 290686076 w 10453"/>
                <a:gd name="T111" fmla="*/ 290702762 h 111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53" h="11199">
                  <a:moveTo>
                    <a:pt x="1185" y="5973"/>
                  </a:moveTo>
                  <a:lnTo>
                    <a:pt x="219" y="6939"/>
                  </a:lnTo>
                  <a:lnTo>
                    <a:pt x="193" y="6966"/>
                  </a:lnTo>
                  <a:lnTo>
                    <a:pt x="168" y="6994"/>
                  </a:lnTo>
                  <a:lnTo>
                    <a:pt x="144" y="7025"/>
                  </a:lnTo>
                  <a:lnTo>
                    <a:pt x="123" y="7055"/>
                  </a:lnTo>
                  <a:lnTo>
                    <a:pt x="104" y="7087"/>
                  </a:lnTo>
                  <a:lnTo>
                    <a:pt x="85" y="7119"/>
                  </a:lnTo>
                  <a:lnTo>
                    <a:pt x="70" y="7152"/>
                  </a:lnTo>
                  <a:lnTo>
                    <a:pt x="54" y="7185"/>
                  </a:lnTo>
                  <a:lnTo>
                    <a:pt x="42" y="7219"/>
                  </a:lnTo>
                  <a:lnTo>
                    <a:pt x="31" y="7254"/>
                  </a:lnTo>
                  <a:lnTo>
                    <a:pt x="21" y="7288"/>
                  </a:lnTo>
                  <a:lnTo>
                    <a:pt x="14" y="7323"/>
                  </a:lnTo>
                  <a:lnTo>
                    <a:pt x="8" y="7359"/>
                  </a:lnTo>
                  <a:lnTo>
                    <a:pt x="3" y="7394"/>
                  </a:lnTo>
                  <a:lnTo>
                    <a:pt x="1" y="7430"/>
                  </a:lnTo>
                  <a:lnTo>
                    <a:pt x="0" y="7467"/>
                  </a:lnTo>
                  <a:lnTo>
                    <a:pt x="1" y="7502"/>
                  </a:lnTo>
                  <a:lnTo>
                    <a:pt x="3" y="7538"/>
                  </a:lnTo>
                  <a:lnTo>
                    <a:pt x="8" y="7573"/>
                  </a:lnTo>
                  <a:lnTo>
                    <a:pt x="14" y="7609"/>
                  </a:lnTo>
                  <a:lnTo>
                    <a:pt x="21" y="7644"/>
                  </a:lnTo>
                  <a:lnTo>
                    <a:pt x="31" y="7678"/>
                  </a:lnTo>
                  <a:lnTo>
                    <a:pt x="42" y="7713"/>
                  </a:lnTo>
                  <a:lnTo>
                    <a:pt x="54" y="7747"/>
                  </a:lnTo>
                  <a:lnTo>
                    <a:pt x="70" y="7780"/>
                  </a:lnTo>
                  <a:lnTo>
                    <a:pt x="85" y="7813"/>
                  </a:lnTo>
                  <a:lnTo>
                    <a:pt x="104" y="7845"/>
                  </a:lnTo>
                  <a:lnTo>
                    <a:pt x="123" y="7877"/>
                  </a:lnTo>
                  <a:lnTo>
                    <a:pt x="144" y="7907"/>
                  </a:lnTo>
                  <a:lnTo>
                    <a:pt x="168" y="7938"/>
                  </a:lnTo>
                  <a:lnTo>
                    <a:pt x="193" y="7966"/>
                  </a:lnTo>
                  <a:lnTo>
                    <a:pt x="219" y="7994"/>
                  </a:lnTo>
                  <a:lnTo>
                    <a:pt x="1712" y="9487"/>
                  </a:lnTo>
                  <a:lnTo>
                    <a:pt x="3205" y="10980"/>
                  </a:lnTo>
                  <a:lnTo>
                    <a:pt x="3233" y="11006"/>
                  </a:lnTo>
                  <a:lnTo>
                    <a:pt x="3262" y="11031"/>
                  </a:lnTo>
                  <a:lnTo>
                    <a:pt x="3291" y="11055"/>
                  </a:lnTo>
                  <a:lnTo>
                    <a:pt x="3322" y="11076"/>
                  </a:lnTo>
                  <a:lnTo>
                    <a:pt x="3354" y="11095"/>
                  </a:lnTo>
                  <a:lnTo>
                    <a:pt x="3386" y="11113"/>
                  </a:lnTo>
                  <a:lnTo>
                    <a:pt x="3419" y="11129"/>
                  </a:lnTo>
                  <a:lnTo>
                    <a:pt x="3452" y="11143"/>
                  </a:lnTo>
                  <a:lnTo>
                    <a:pt x="3487" y="11156"/>
                  </a:lnTo>
                  <a:lnTo>
                    <a:pt x="3521" y="11168"/>
                  </a:lnTo>
                  <a:lnTo>
                    <a:pt x="3555" y="11178"/>
                  </a:lnTo>
                  <a:lnTo>
                    <a:pt x="3591" y="11185"/>
                  </a:lnTo>
                  <a:lnTo>
                    <a:pt x="3626" y="11191"/>
                  </a:lnTo>
                  <a:lnTo>
                    <a:pt x="3662" y="11195"/>
                  </a:lnTo>
                  <a:lnTo>
                    <a:pt x="3697" y="11198"/>
                  </a:lnTo>
                  <a:lnTo>
                    <a:pt x="3733" y="11199"/>
                  </a:lnTo>
                  <a:lnTo>
                    <a:pt x="3769" y="11198"/>
                  </a:lnTo>
                  <a:lnTo>
                    <a:pt x="3805" y="11195"/>
                  </a:lnTo>
                  <a:lnTo>
                    <a:pt x="3840" y="11191"/>
                  </a:lnTo>
                  <a:lnTo>
                    <a:pt x="3876" y="11185"/>
                  </a:lnTo>
                  <a:lnTo>
                    <a:pt x="3911" y="11178"/>
                  </a:lnTo>
                  <a:lnTo>
                    <a:pt x="3946" y="11168"/>
                  </a:lnTo>
                  <a:lnTo>
                    <a:pt x="3980" y="11156"/>
                  </a:lnTo>
                  <a:lnTo>
                    <a:pt x="4014" y="11143"/>
                  </a:lnTo>
                  <a:lnTo>
                    <a:pt x="4048" y="11129"/>
                  </a:lnTo>
                  <a:lnTo>
                    <a:pt x="4081" y="11113"/>
                  </a:lnTo>
                  <a:lnTo>
                    <a:pt x="4113" y="11095"/>
                  </a:lnTo>
                  <a:lnTo>
                    <a:pt x="4143" y="11076"/>
                  </a:lnTo>
                  <a:lnTo>
                    <a:pt x="4174" y="11055"/>
                  </a:lnTo>
                  <a:lnTo>
                    <a:pt x="4204" y="11031"/>
                  </a:lnTo>
                  <a:lnTo>
                    <a:pt x="4233" y="11006"/>
                  </a:lnTo>
                  <a:lnTo>
                    <a:pt x="4261" y="10980"/>
                  </a:lnTo>
                  <a:lnTo>
                    <a:pt x="4288" y="10952"/>
                  </a:lnTo>
                  <a:lnTo>
                    <a:pt x="4313" y="10923"/>
                  </a:lnTo>
                  <a:lnTo>
                    <a:pt x="4335" y="10894"/>
                  </a:lnTo>
                  <a:lnTo>
                    <a:pt x="4356" y="10863"/>
                  </a:lnTo>
                  <a:lnTo>
                    <a:pt x="4377" y="10831"/>
                  </a:lnTo>
                  <a:lnTo>
                    <a:pt x="4394" y="10799"/>
                  </a:lnTo>
                  <a:lnTo>
                    <a:pt x="4411" y="10766"/>
                  </a:lnTo>
                  <a:lnTo>
                    <a:pt x="4425" y="10733"/>
                  </a:lnTo>
                  <a:lnTo>
                    <a:pt x="4438" y="10698"/>
                  </a:lnTo>
                  <a:lnTo>
                    <a:pt x="4449" y="10664"/>
                  </a:lnTo>
                  <a:lnTo>
                    <a:pt x="4458" y="10630"/>
                  </a:lnTo>
                  <a:lnTo>
                    <a:pt x="4467" y="10594"/>
                  </a:lnTo>
                  <a:lnTo>
                    <a:pt x="4472" y="10559"/>
                  </a:lnTo>
                  <a:lnTo>
                    <a:pt x="4476" y="10523"/>
                  </a:lnTo>
                  <a:lnTo>
                    <a:pt x="4478" y="10488"/>
                  </a:lnTo>
                  <a:lnTo>
                    <a:pt x="4480" y="10452"/>
                  </a:lnTo>
                  <a:lnTo>
                    <a:pt x="4480" y="10046"/>
                  </a:lnTo>
                  <a:lnTo>
                    <a:pt x="4480" y="9133"/>
                  </a:lnTo>
                  <a:lnTo>
                    <a:pt x="4480" y="8959"/>
                  </a:lnTo>
                  <a:lnTo>
                    <a:pt x="9706" y="8959"/>
                  </a:lnTo>
                  <a:lnTo>
                    <a:pt x="9744" y="8958"/>
                  </a:lnTo>
                  <a:lnTo>
                    <a:pt x="9782" y="8955"/>
                  </a:lnTo>
                  <a:lnTo>
                    <a:pt x="9820" y="8951"/>
                  </a:lnTo>
                  <a:lnTo>
                    <a:pt x="9856" y="8943"/>
                  </a:lnTo>
                  <a:lnTo>
                    <a:pt x="9892" y="8935"/>
                  </a:lnTo>
                  <a:lnTo>
                    <a:pt x="9927" y="8926"/>
                  </a:lnTo>
                  <a:lnTo>
                    <a:pt x="9963" y="8914"/>
                  </a:lnTo>
                  <a:lnTo>
                    <a:pt x="9996" y="8901"/>
                  </a:lnTo>
                  <a:lnTo>
                    <a:pt x="10029" y="8885"/>
                  </a:lnTo>
                  <a:lnTo>
                    <a:pt x="10061" y="8869"/>
                  </a:lnTo>
                  <a:lnTo>
                    <a:pt x="10093" y="8851"/>
                  </a:lnTo>
                  <a:lnTo>
                    <a:pt x="10123" y="8831"/>
                  </a:lnTo>
                  <a:lnTo>
                    <a:pt x="10152" y="8811"/>
                  </a:lnTo>
                  <a:lnTo>
                    <a:pt x="10181" y="8788"/>
                  </a:lnTo>
                  <a:lnTo>
                    <a:pt x="10208" y="8765"/>
                  </a:lnTo>
                  <a:lnTo>
                    <a:pt x="10234" y="8740"/>
                  </a:lnTo>
                  <a:lnTo>
                    <a:pt x="10259" y="8714"/>
                  </a:lnTo>
                  <a:lnTo>
                    <a:pt x="10282" y="8688"/>
                  </a:lnTo>
                  <a:lnTo>
                    <a:pt x="10304" y="8659"/>
                  </a:lnTo>
                  <a:lnTo>
                    <a:pt x="10325" y="8630"/>
                  </a:lnTo>
                  <a:lnTo>
                    <a:pt x="10344" y="8599"/>
                  </a:lnTo>
                  <a:lnTo>
                    <a:pt x="10362" y="8568"/>
                  </a:lnTo>
                  <a:lnTo>
                    <a:pt x="10378" y="8536"/>
                  </a:lnTo>
                  <a:lnTo>
                    <a:pt x="10394" y="8503"/>
                  </a:lnTo>
                  <a:lnTo>
                    <a:pt x="10407" y="8469"/>
                  </a:lnTo>
                  <a:lnTo>
                    <a:pt x="10419" y="8435"/>
                  </a:lnTo>
                  <a:lnTo>
                    <a:pt x="10429" y="8399"/>
                  </a:lnTo>
                  <a:lnTo>
                    <a:pt x="10437" y="8362"/>
                  </a:lnTo>
                  <a:lnTo>
                    <a:pt x="10443" y="8326"/>
                  </a:lnTo>
                  <a:lnTo>
                    <a:pt x="10448" y="8289"/>
                  </a:lnTo>
                  <a:lnTo>
                    <a:pt x="10452" y="8251"/>
                  </a:lnTo>
                  <a:lnTo>
                    <a:pt x="10453" y="8212"/>
                  </a:lnTo>
                  <a:lnTo>
                    <a:pt x="10453" y="6720"/>
                  </a:lnTo>
                  <a:lnTo>
                    <a:pt x="10452" y="6681"/>
                  </a:lnTo>
                  <a:lnTo>
                    <a:pt x="10448" y="6643"/>
                  </a:lnTo>
                  <a:lnTo>
                    <a:pt x="10443" y="6606"/>
                  </a:lnTo>
                  <a:lnTo>
                    <a:pt x="10437" y="6570"/>
                  </a:lnTo>
                  <a:lnTo>
                    <a:pt x="10429" y="6533"/>
                  </a:lnTo>
                  <a:lnTo>
                    <a:pt x="10419" y="6497"/>
                  </a:lnTo>
                  <a:lnTo>
                    <a:pt x="10407" y="6463"/>
                  </a:lnTo>
                  <a:lnTo>
                    <a:pt x="10394" y="6429"/>
                  </a:lnTo>
                  <a:lnTo>
                    <a:pt x="10378" y="6396"/>
                  </a:lnTo>
                  <a:lnTo>
                    <a:pt x="10362" y="6364"/>
                  </a:lnTo>
                  <a:lnTo>
                    <a:pt x="10344" y="6333"/>
                  </a:lnTo>
                  <a:lnTo>
                    <a:pt x="10325" y="6302"/>
                  </a:lnTo>
                  <a:lnTo>
                    <a:pt x="10304" y="6273"/>
                  </a:lnTo>
                  <a:lnTo>
                    <a:pt x="10282" y="6244"/>
                  </a:lnTo>
                  <a:lnTo>
                    <a:pt x="10259" y="6218"/>
                  </a:lnTo>
                  <a:lnTo>
                    <a:pt x="10234" y="6192"/>
                  </a:lnTo>
                  <a:lnTo>
                    <a:pt x="10208" y="6167"/>
                  </a:lnTo>
                  <a:lnTo>
                    <a:pt x="10181" y="6144"/>
                  </a:lnTo>
                  <a:lnTo>
                    <a:pt x="10152" y="6121"/>
                  </a:lnTo>
                  <a:lnTo>
                    <a:pt x="10123" y="6101"/>
                  </a:lnTo>
                  <a:lnTo>
                    <a:pt x="10093" y="6081"/>
                  </a:lnTo>
                  <a:lnTo>
                    <a:pt x="10061" y="6063"/>
                  </a:lnTo>
                  <a:lnTo>
                    <a:pt x="10029" y="6046"/>
                  </a:lnTo>
                  <a:lnTo>
                    <a:pt x="9996" y="6031"/>
                  </a:lnTo>
                  <a:lnTo>
                    <a:pt x="9963" y="6018"/>
                  </a:lnTo>
                  <a:lnTo>
                    <a:pt x="9927" y="6006"/>
                  </a:lnTo>
                  <a:lnTo>
                    <a:pt x="9892" y="5997"/>
                  </a:lnTo>
                  <a:lnTo>
                    <a:pt x="9856" y="5988"/>
                  </a:lnTo>
                  <a:lnTo>
                    <a:pt x="9820" y="5981"/>
                  </a:lnTo>
                  <a:lnTo>
                    <a:pt x="9782" y="5977"/>
                  </a:lnTo>
                  <a:lnTo>
                    <a:pt x="9744" y="5974"/>
                  </a:lnTo>
                  <a:lnTo>
                    <a:pt x="9706" y="5973"/>
                  </a:lnTo>
                  <a:lnTo>
                    <a:pt x="9578" y="5973"/>
                  </a:lnTo>
                  <a:lnTo>
                    <a:pt x="8831" y="6720"/>
                  </a:lnTo>
                  <a:lnTo>
                    <a:pt x="9706" y="6720"/>
                  </a:lnTo>
                  <a:lnTo>
                    <a:pt x="9706" y="8212"/>
                  </a:lnTo>
                  <a:lnTo>
                    <a:pt x="3733" y="8212"/>
                  </a:lnTo>
                  <a:lnTo>
                    <a:pt x="3733" y="10046"/>
                  </a:lnTo>
                  <a:lnTo>
                    <a:pt x="3733" y="10452"/>
                  </a:lnTo>
                  <a:lnTo>
                    <a:pt x="747" y="7467"/>
                  </a:lnTo>
                  <a:lnTo>
                    <a:pt x="2240" y="5973"/>
                  </a:lnTo>
                  <a:lnTo>
                    <a:pt x="1185" y="5973"/>
                  </a:lnTo>
                  <a:close/>
                  <a:moveTo>
                    <a:pt x="7248" y="219"/>
                  </a:moveTo>
                  <a:lnTo>
                    <a:pt x="8740" y="1713"/>
                  </a:lnTo>
                  <a:lnTo>
                    <a:pt x="10234" y="3205"/>
                  </a:lnTo>
                  <a:lnTo>
                    <a:pt x="10260" y="3234"/>
                  </a:lnTo>
                  <a:lnTo>
                    <a:pt x="10285" y="3262"/>
                  </a:lnTo>
                  <a:lnTo>
                    <a:pt x="10308" y="3292"/>
                  </a:lnTo>
                  <a:lnTo>
                    <a:pt x="10330" y="3322"/>
                  </a:lnTo>
                  <a:lnTo>
                    <a:pt x="10349" y="3354"/>
                  </a:lnTo>
                  <a:lnTo>
                    <a:pt x="10368" y="3386"/>
                  </a:lnTo>
                  <a:lnTo>
                    <a:pt x="10383" y="3419"/>
                  </a:lnTo>
                  <a:lnTo>
                    <a:pt x="10397" y="3452"/>
                  </a:lnTo>
                  <a:lnTo>
                    <a:pt x="10410" y="3487"/>
                  </a:lnTo>
                  <a:lnTo>
                    <a:pt x="10422" y="3521"/>
                  </a:lnTo>
                  <a:lnTo>
                    <a:pt x="10432" y="3555"/>
                  </a:lnTo>
                  <a:lnTo>
                    <a:pt x="10439" y="3591"/>
                  </a:lnTo>
                  <a:lnTo>
                    <a:pt x="10445" y="3626"/>
                  </a:lnTo>
                  <a:lnTo>
                    <a:pt x="10449" y="3662"/>
                  </a:lnTo>
                  <a:lnTo>
                    <a:pt x="10452" y="3697"/>
                  </a:lnTo>
                  <a:lnTo>
                    <a:pt x="10453" y="3733"/>
                  </a:lnTo>
                  <a:lnTo>
                    <a:pt x="10452" y="3770"/>
                  </a:lnTo>
                  <a:lnTo>
                    <a:pt x="10449" y="3805"/>
                  </a:lnTo>
                  <a:lnTo>
                    <a:pt x="10445" y="3841"/>
                  </a:lnTo>
                  <a:lnTo>
                    <a:pt x="10439" y="3876"/>
                  </a:lnTo>
                  <a:lnTo>
                    <a:pt x="10432" y="3912"/>
                  </a:lnTo>
                  <a:lnTo>
                    <a:pt x="10422" y="3946"/>
                  </a:lnTo>
                  <a:lnTo>
                    <a:pt x="10410" y="3980"/>
                  </a:lnTo>
                  <a:lnTo>
                    <a:pt x="10397" y="4015"/>
                  </a:lnTo>
                  <a:lnTo>
                    <a:pt x="10383" y="4048"/>
                  </a:lnTo>
                  <a:lnTo>
                    <a:pt x="10368" y="4081"/>
                  </a:lnTo>
                  <a:lnTo>
                    <a:pt x="10349" y="4113"/>
                  </a:lnTo>
                  <a:lnTo>
                    <a:pt x="10330" y="4145"/>
                  </a:lnTo>
                  <a:lnTo>
                    <a:pt x="10308" y="4174"/>
                  </a:lnTo>
                  <a:lnTo>
                    <a:pt x="10285" y="4205"/>
                  </a:lnTo>
                  <a:lnTo>
                    <a:pt x="10260" y="4234"/>
                  </a:lnTo>
                  <a:lnTo>
                    <a:pt x="10234" y="4261"/>
                  </a:lnTo>
                  <a:lnTo>
                    <a:pt x="8740" y="5754"/>
                  </a:lnTo>
                  <a:lnTo>
                    <a:pt x="7248" y="7248"/>
                  </a:lnTo>
                  <a:lnTo>
                    <a:pt x="7219" y="7274"/>
                  </a:lnTo>
                  <a:lnTo>
                    <a:pt x="7191" y="7299"/>
                  </a:lnTo>
                  <a:lnTo>
                    <a:pt x="7161" y="7321"/>
                  </a:lnTo>
                  <a:lnTo>
                    <a:pt x="7131" y="7343"/>
                  </a:lnTo>
                  <a:lnTo>
                    <a:pt x="7099" y="7362"/>
                  </a:lnTo>
                  <a:lnTo>
                    <a:pt x="7067" y="7380"/>
                  </a:lnTo>
                  <a:lnTo>
                    <a:pt x="7034" y="7397"/>
                  </a:lnTo>
                  <a:lnTo>
                    <a:pt x="7000" y="7411"/>
                  </a:lnTo>
                  <a:lnTo>
                    <a:pt x="6966" y="7424"/>
                  </a:lnTo>
                  <a:lnTo>
                    <a:pt x="6932" y="7435"/>
                  </a:lnTo>
                  <a:lnTo>
                    <a:pt x="6897" y="7444"/>
                  </a:lnTo>
                  <a:lnTo>
                    <a:pt x="6862" y="7452"/>
                  </a:lnTo>
                  <a:lnTo>
                    <a:pt x="6826" y="7458"/>
                  </a:lnTo>
                  <a:lnTo>
                    <a:pt x="6791" y="7463"/>
                  </a:lnTo>
                  <a:lnTo>
                    <a:pt x="6755" y="7465"/>
                  </a:lnTo>
                  <a:lnTo>
                    <a:pt x="6720" y="7465"/>
                  </a:lnTo>
                  <a:lnTo>
                    <a:pt x="6683" y="7465"/>
                  </a:lnTo>
                  <a:lnTo>
                    <a:pt x="6648" y="7463"/>
                  </a:lnTo>
                  <a:lnTo>
                    <a:pt x="6612" y="7458"/>
                  </a:lnTo>
                  <a:lnTo>
                    <a:pt x="6577" y="7452"/>
                  </a:lnTo>
                  <a:lnTo>
                    <a:pt x="6541" y="7444"/>
                  </a:lnTo>
                  <a:lnTo>
                    <a:pt x="6507" y="7435"/>
                  </a:lnTo>
                  <a:lnTo>
                    <a:pt x="6473" y="7424"/>
                  </a:lnTo>
                  <a:lnTo>
                    <a:pt x="6438" y="7411"/>
                  </a:lnTo>
                  <a:lnTo>
                    <a:pt x="6405" y="7397"/>
                  </a:lnTo>
                  <a:lnTo>
                    <a:pt x="6372" y="7380"/>
                  </a:lnTo>
                  <a:lnTo>
                    <a:pt x="6340" y="7362"/>
                  </a:lnTo>
                  <a:lnTo>
                    <a:pt x="6309" y="7343"/>
                  </a:lnTo>
                  <a:lnTo>
                    <a:pt x="6279" y="7321"/>
                  </a:lnTo>
                  <a:lnTo>
                    <a:pt x="6248" y="7299"/>
                  </a:lnTo>
                  <a:lnTo>
                    <a:pt x="6219" y="7274"/>
                  </a:lnTo>
                  <a:lnTo>
                    <a:pt x="6192" y="7248"/>
                  </a:lnTo>
                  <a:lnTo>
                    <a:pt x="6165" y="7219"/>
                  </a:lnTo>
                  <a:lnTo>
                    <a:pt x="6140" y="7191"/>
                  </a:lnTo>
                  <a:lnTo>
                    <a:pt x="6118" y="7161"/>
                  </a:lnTo>
                  <a:lnTo>
                    <a:pt x="6096" y="7130"/>
                  </a:lnTo>
                  <a:lnTo>
                    <a:pt x="6076" y="7099"/>
                  </a:lnTo>
                  <a:lnTo>
                    <a:pt x="6058" y="7067"/>
                  </a:lnTo>
                  <a:lnTo>
                    <a:pt x="6042" y="7033"/>
                  </a:lnTo>
                  <a:lnTo>
                    <a:pt x="6028" y="7000"/>
                  </a:lnTo>
                  <a:lnTo>
                    <a:pt x="6015" y="6966"/>
                  </a:lnTo>
                  <a:lnTo>
                    <a:pt x="6004" y="6932"/>
                  </a:lnTo>
                  <a:lnTo>
                    <a:pt x="5994" y="6897"/>
                  </a:lnTo>
                  <a:lnTo>
                    <a:pt x="5986" y="6862"/>
                  </a:lnTo>
                  <a:lnTo>
                    <a:pt x="5980" y="6826"/>
                  </a:lnTo>
                  <a:lnTo>
                    <a:pt x="5977" y="6791"/>
                  </a:lnTo>
                  <a:lnTo>
                    <a:pt x="5974" y="6755"/>
                  </a:lnTo>
                  <a:lnTo>
                    <a:pt x="5973" y="6720"/>
                  </a:lnTo>
                  <a:lnTo>
                    <a:pt x="5973" y="6314"/>
                  </a:lnTo>
                  <a:lnTo>
                    <a:pt x="5973" y="5400"/>
                  </a:lnTo>
                  <a:lnTo>
                    <a:pt x="5973" y="5226"/>
                  </a:lnTo>
                  <a:lnTo>
                    <a:pt x="747" y="5226"/>
                  </a:lnTo>
                  <a:lnTo>
                    <a:pt x="709" y="5225"/>
                  </a:lnTo>
                  <a:lnTo>
                    <a:pt x="671" y="5223"/>
                  </a:lnTo>
                  <a:lnTo>
                    <a:pt x="633" y="5218"/>
                  </a:lnTo>
                  <a:lnTo>
                    <a:pt x="596" y="5211"/>
                  </a:lnTo>
                  <a:lnTo>
                    <a:pt x="560" y="5203"/>
                  </a:lnTo>
                  <a:lnTo>
                    <a:pt x="525" y="5193"/>
                  </a:lnTo>
                  <a:lnTo>
                    <a:pt x="490" y="5181"/>
                  </a:lnTo>
                  <a:lnTo>
                    <a:pt x="457" y="5168"/>
                  </a:lnTo>
                  <a:lnTo>
                    <a:pt x="424" y="5153"/>
                  </a:lnTo>
                  <a:lnTo>
                    <a:pt x="390" y="5136"/>
                  </a:lnTo>
                  <a:lnTo>
                    <a:pt x="360" y="5119"/>
                  </a:lnTo>
                  <a:lnTo>
                    <a:pt x="329" y="5099"/>
                  </a:lnTo>
                  <a:lnTo>
                    <a:pt x="300" y="5078"/>
                  </a:lnTo>
                  <a:lnTo>
                    <a:pt x="272" y="5056"/>
                  </a:lnTo>
                  <a:lnTo>
                    <a:pt x="245" y="5032"/>
                  </a:lnTo>
                  <a:lnTo>
                    <a:pt x="219" y="5007"/>
                  </a:lnTo>
                  <a:lnTo>
                    <a:pt x="194" y="4981"/>
                  </a:lnTo>
                  <a:lnTo>
                    <a:pt x="170" y="4955"/>
                  </a:lnTo>
                  <a:lnTo>
                    <a:pt x="149" y="4927"/>
                  </a:lnTo>
                  <a:lnTo>
                    <a:pt x="128" y="4897"/>
                  </a:lnTo>
                  <a:lnTo>
                    <a:pt x="109" y="4867"/>
                  </a:lnTo>
                  <a:lnTo>
                    <a:pt x="90" y="4836"/>
                  </a:lnTo>
                  <a:lnTo>
                    <a:pt x="74" y="4804"/>
                  </a:lnTo>
                  <a:lnTo>
                    <a:pt x="59" y="4771"/>
                  </a:lnTo>
                  <a:lnTo>
                    <a:pt x="46" y="4736"/>
                  </a:lnTo>
                  <a:lnTo>
                    <a:pt x="34" y="4702"/>
                  </a:lnTo>
                  <a:lnTo>
                    <a:pt x="24" y="4667"/>
                  </a:lnTo>
                  <a:lnTo>
                    <a:pt x="15" y="4630"/>
                  </a:lnTo>
                  <a:lnTo>
                    <a:pt x="9" y="4593"/>
                  </a:lnTo>
                  <a:lnTo>
                    <a:pt x="5" y="4557"/>
                  </a:lnTo>
                  <a:lnTo>
                    <a:pt x="1" y="4519"/>
                  </a:lnTo>
                  <a:lnTo>
                    <a:pt x="0" y="4480"/>
                  </a:lnTo>
                  <a:lnTo>
                    <a:pt x="0" y="2987"/>
                  </a:lnTo>
                  <a:lnTo>
                    <a:pt x="1" y="2948"/>
                  </a:lnTo>
                  <a:lnTo>
                    <a:pt x="5" y="2910"/>
                  </a:lnTo>
                  <a:lnTo>
                    <a:pt x="9" y="2874"/>
                  </a:lnTo>
                  <a:lnTo>
                    <a:pt x="15" y="2837"/>
                  </a:lnTo>
                  <a:lnTo>
                    <a:pt x="24" y="2800"/>
                  </a:lnTo>
                  <a:lnTo>
                    <a:pt x="34" y="2765"/>
                  </a:lnTo>
                  <a:lnTo>
                    <a:pt x="46" y="2731"/>
                  </a:lnTo>
                  <a:lnTo>
                    <a:pt x="59" y="2696"/>
                  </a:lnTo>
                  <a:lnTo>
                    <a:pt x="74" y="2663"/>
                  </a:lnTo>
                  <a:lnTo>
                    <a:pt x="90" y="2631"/>
                  </a:lnTo>
                  <a:lnTo>
                    <a:pt x="109" y="2600"/>
                  </a:lnTo>
                  <a:lnTo>
                    <a:pt x="128" y="2570"/>
                  </a:lnTo>
                  <a:lnTo>
                    <a:pt x="149" y="2540"/>
                  </a:lnTo>
                  <a:lnTo>
                    <a:pt x="170" y="2512"/>
                  </a:lnTo>
                  <a:lnTo>
                    <a:pt x="194" y="2486"/>
                  </a:lnTo>
                  <a:lnTo>
                    <a:pt x="219" y="2460"/>
                  </a:lnTo>
                  <a:lnTo>
                    <a:pt x="245" y="2435"/>
                  </a:lnTo>
                  <a:lnTo>
                    <a:pt x="272" y="2411"/>
                  </a:lnTo>
                  <a:lnTo>
                    <a:pt x="300" y="2389"/>
                  </a:lnTo>
                  <a:lnTo>
                    <a:pt x="329" y="2368"/>
                  </a:lnTo>
                  <a:lnTo>
                    <a:pt x="360" y="2348"/>
                  </a:lnTo>
                  <a:lnTo>
                    <a:pt x="390" y="2331"/>
                  </a:lnTo>
                  <a:lnTo>
                    <a:pt x="424" y="2314"/>
                  </a:lnTo>
                  <a:lnTo>
                    <a:pt x="457" y="2299"/>
                  </a:lnTo>
                  <a:lnTo>
                    <a:pt x="490" y="2286"/>
                  </a:lnTo>
                  <a:lnTo>
                    <a:pt x="525" y="2274"/>
                  </a:lnTo>
                  <a:lnTo>
                    <a:pt x="560" y="2264"/>
                  </a:lnTo>
                  <a:lnTo>
                    <a:pt x="596" y="2256"/>
                  </a:lnTo>
                  <a:lnTo>
                    <a:pt x="633" y="2249"/>
                  </a:lnTo>
                  <a:lnTo>
                    <a:pt x="671" y="2244"/>
                  </a:lnTo>
                  <a:lnTo>
                    <a:pt x="709" y="2242"/>
                  </a:lnTo>
                  <a:lnTo>
                    <a:pt x="747" y="2241"/>
                  </a:lnTo>
                  <a:lnTo>
                    <a:pt x="5973" y="2241"/>
                  </a:lnTo>
                  <a:lnTo>
                    <a:pt x="5973" y="2067"/>
                  </a:lnTo>
                  <a:lnTo>
                    <a:pt x="5973" y="1153"/>
                  </a:lnTo>
                  <a:lnTo>
                    <a:pt x="5973" y="747"/>
                  </a:lnTo>
                  <a:lnTo>
                    <a:pt x="5974" y="712"/>
                  </a:lnTo>
                  <a:lnTo>
                    <a:pt x="5977" y="676"/>
                  </a:lnTo>
                  <a:lnTo>
                    <a:pt x="5980" y="641"/>
                  </a:lnTo>
                  <a:lnTo>
                    <a:pt x="5986" y="605"/>
                  </a:lnTo>
                  <a:lnTo>
                    <a:pt x="5994" y="570"/>
                  </a:lnTo>
                  <a:lnTo>
                    <a:pt x="6004" y="535"/>
                  </a:lnTo>
                  <a:lnTo>
                    <a:pt x="6015" y="500"/>
                  </a:lnTo>
                  <a:lnTo>
                    <a:pt x="6028" y="467"/>
                  </a:lnTo>
                  <a:lnTo>
                    <a:pt x="6042" y="434"/>
                  </a:lnTo>
                  <a:lnTo>
                    <a:pt x="6058" y="400"/>
                  </a:lnTo>
                  <a:lnTo>
                    <a:pt x="6076" y="369"/>
                  </a:lnTo>
                  <a:lnTo>
                    <a:pt x="6096" y="337"/>
                  </a:lnTo>
                  <a:lnTo>
                    <a:pt x="6118" y="306"/>
                  </a:lnTo>
                  <a:lnTo>
                    <a:pt x="6140" y="276"/>
                  </a:lnTo>
                  <a:lnTo>
                    <a:pt x="6165" y="248"/>
                  </a:lnTo>
                  <a:lnTo>
                    <a:pt x="6192" y="219"/>
                  </a:lnTo>
                  <a:lnTo>
                    <a:pt x="6219" y="193"/>
                  </a:lnTo>
                  <a:lnTo>
                    <a:pt x="6248" y="169"/>
                  </a:lnTo>
                  <a:lnTo>
                    <a:pt x="6279" y="145"/>
                  </a:lnTo>
                  <a:lnTo>
                    <a:pt x="6309" y="124"/>
                  </a:lnTo>
                  <a:lnTo>
                    <a:pt x="6340" y="105"/>
                  </a:lnTo>
                  <a:lnTo>
                    <a:pt x="6372" y="87"/>
                  </a:lnTo>
                  <a:lnTo>
                    <a:pt x="6405" y="70"/>
                  </a:lnTo>
                  <a:lnTo>
                    <a:pt x="6438" y="56"/>
                  </a:lnTo>
                  <a:lnTo>
                    <a:pt x="6473" y="43"/>
                  </a:lnTo>
                  <a:lnTo>
                    <a:pt x="6507" y="31"/>
                  </a:lnTo>
                  <a:lnTo>
                    <a:pt x="6541" y="22"/>
                  </a:lnTo>
                  <a:lnTo>
                    <a:pt x="6577" y="15"/>
                  </a:lnTo>
                  <a:lnTo>
                    <a:pt x="6612" y="9"/>
                  </a:lnTo>
                  <a:lnTo>
                    <a:pt x="6648" y="4"/>
                  </a:lnTo>
                  <a:lnTo>
                    <a:pt x="6683" y="2"/>
                  </a:lnTo>
                  <a:lnTo>
                    <a:pt x="6720" y="0"/>
                  </a:lnTo>
                  <a:lnTo>
                    <a:pt x="6755" y="2"/>
                  </a:lnTo>
                  <a:lnTo>
                    <a:pt x="6791" y="4"/>
                  </a:lnTo>
                  <a:lnTo>
                    <a:pt x="6826" y="9"/>
                  </a:lnTo>
                  <a:lnTo>
                    <a:pt x="6862" y="15"/>
                  </a:lnTo>
                  <a:lnTo>
                    <a:pt x="6897" y="22"/>
                  </a:lnTo>
                  <a:lnTo>
                    <a:pt x="6932" y="31"/>
                  </a:lnTo>
                  <a:lnTo>
                    <a:pt x="6966" y="43"/>
                  </a:lnTo>
                  <a:lnTo>
                    <a:pt x="7000" y="56"/>
                  </a:lnTo>
                  <a:lnTo>
                    <a:pt x="7034" y="70"/>
                  </a:lnTo>
                  <a:lnTo>
                    <a:pt x="7067" y="87"/>
                  </a:lnTo>
                  <a:lnTo>
                    <a:pt x="7099" y="105"/>
                  </a:lnTo>
                  <a:lnTo>
                    <a:pt x="7131" y="124"/>
                  </a:lnTo>
                  <a:lnTo>
                    <a:pt x="7161" y="145"/>
                  </a:lnTo>
                  <a:lnTo>
                    <a:pt x="7191" y="169"/>
                  </a:lnTo>
                  <a:lnTo>
                    <a:pt x="7219" y="193"/>
                  </a:lnTo>
                  <a:lnTo>
                    <a:pt x="7248" y="219"/>
                  </a:lnTo>
                  <a:close/>
                  <a:moveTo>
                    <a:pt x="5226" y="5973"/>
                  </a:moveTo>
                  <a:lnTo>
                    <a:pt x="4480" y="5973"/>
                  </a:lnTo>
                  <a:lnTo>
                    <a:pt x="3733" y="5973"/>
                  </a:lnTo>
                  <a:lnTo>
                    <a:pt x="3733" y="6720"/>
                  </a:lnTo>
                  <a:lnTo>
                    <a:pt x="5226" y="6720"/>
                  </a:lnTo>
                  <a:lnTo>
                    <a:pt x="5226" y="5973"/>
                  </a:lnTo>
                  <a:close/>
                </a:path>
              </a:pathLst>
            </a:custGeom>
            <a:solidFill>
              <a:srgbClr val="FFFFFF"/>
            </a:solidFill>
            <a:ln>
              <a:noFill/>
            </a:ln>
          </p:spPr>
          <p:txBody>
            <a:bodyPr anchor="ctr">
              <a:normAutofit fontScale="55000" lnSpcReduction="20000"/>
            </a:bodyPr>
            <a:p>
              <a:endParaRPr lang="zh-CN" altLang="en-US" sz="1350">
                <a:sym typeface="Arial" panose="020B0604020202020204" pitchFamily="34" charset="0"/>
              </a:endParaRPr>
            </a:p>
          </p:txBody>
        </p:sp>
        <p:sp>
          <p:nvSpPr>
            <p:cNvPr id="34" name="文本框 33"/>
            <p:cNvSpPr txBox="1"/>
            <p:nvPr>
              <p:custDataLst>
                <p:tags r:id="rId23"/>
              </p:custDataLst>
            </p:nvPr>
          </p:nvSpPr>
          <p:spPr>
            <a:xfrm>
              <a:off x="7415" y="5331"/>
              <a:ext cx="2219" cy="1591"/>
            </a:xfrm>
            <a:prstGeom prst="rect">
              <a:avLst/>
            </a:prstGeom>
            <a:noFill/>
          </p:spPr>
          <p:txBody>
            <a:bodyPr wrap="square" rtlCol="0">
              <a:normAutofit/>
            </a:bodyPr>
            <a:p>
              <a:r>
                <a:rPr lang="zh-CN" altLang="da-DK" sz="2000">
                  <a:latin typeface="微软雅黑" panose="020B0503020204020204" charset="-122"/>
                  <a:ea typeface="微软雅黑" panose="020B0503020204020204" charset="-122"/>
                  <a:sym typeface="Arial" panose="020B0604020202020204" pitchFamily="34" charset="0"/>
                </a:rPr>
                <a:t>刘欢欢</a:t>
              </a:r>
              <a:endParaRPr lang="zh-CN" altLang="da-DK" sz="2000">
                <a:latin typeface="微软雅黑" panose="020B0503020204020204" charset="-122"/>
                <a:ea typeface="微软雅黑" panose="020B0503020204020204" charset="-122"/>
                <a:sym typeface="Arial" panose="020B0604020202020204" pitchFamily="34" charset="0"/>
              </a:endParaRPr>
            </a:p>
          </p:txBody>
        </p:sp>
      </p:grpSp>
      <p:grpSp>
        <p:nvGrpSpPr>
          <p:cNvPr id="35" name="组合 34"/>
          <p:cNvGrpSpPr/>
          <p:nvPr/>
        </p:nvGrpSpPr>
        <p:grpSpPr>
          <a:xfrm>
            <a:off x="5753100" y="1456690"/>
            <a:ext cx="1812290" cy="2543175"/>
            <a:chOff x="9060" y="2294"/>
            <a:chExt cx="2854" cy="4005"/>
          </a:xfrm>
        </p:grpSpPr>
        <p:sp>
          <p:nvSpPr>
            <p:cNvPr id="18" name="立方体 17"/>
            <p:cNvSpPr/>
            <p:nvPr>
              <p:custDataLst>
                <p:tags r:id="rId24"/>
              </p:custDataLst>
            </p:nvPr>
          </p:nvSpPr>
          <p:spPr>
            <a:xfrm rot="21091489" flipH="1">
              <a:off x="9060" y="3221"/>
              <a:ext cx="2116" cy="862"/>
            </a:xfrm>
            <a:prstGeom prst="cube">
              <a:avLst>
                <a:gd name="adj" fmla="val 80345"/>
              </a:avLst>
            </a:prstGeom>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25000" lnSpcReduction="20000"/>
            </a:bodyPr>
            <a:p>
              <a:pPr algn="ctr"/>
              <a:endParaRPr lang="zh-CN" altLang="en-US" sz="1350">
                <a:sym typeface="Arial" panose="020B0604020202020204" pitchFamily="34" charset="0"/>
              </a:endParaRPr>
            </a:p>
          </p:txBody>
        </p:sp>
        <p:cxnSp>
          <p:nvCxnSpPr>
            <p:cNvPr id="19" name="直接连接符 18"/>
            <p:cNvCxnSpPr/>
            <p:nvPr>
              <p:custDataLst>
                <p:tags r:id="rId25"/>
              </p:custDataLst>
            </p:nvPr>
          </p:nvCxnSpPr>
          <p:spPr>
            <a:xfrm>
              <a:off x="10070" y="2636"/>
              <a:ext cx="0" cy="866"/>
            </a:xfrm>
            <a:prstGeom prst="line">
              <a:avLst/>
            </a:prstGeom>
            <a:ln>
              <a:solidFill>
                <a:srgbClr val="6D82D1">
                  <a:lumMod val="60000"/>
                  <a:lumOff val="40000"/>
                </a:srgbClr>
              </a:solidFill>
              <a:headEnd type="none"/>
              <a:tailEnd type="oval"/>
            </a:ln>
          </p:spPr>
          <p:style>
            <a:lnRef idx="1">
              <a:srgbClr val="6D82D1"/>
            </a:lnRef>
            <a:fillRef idx="0">
              <a:srgbClr val="6D82D1"/>
            </a:fillRef>
            <a:effectRef idx="0">
              <a:srgbClr val="6D82D1"/>
            </a:effectRef>
            <a:fontRef idx="minor">
              <a:sysClr val="windowText" lastClr="000000"/>
            </a:fontRef>
          </p:style>
        </p:cxnSp>
        <p:sp>
          <p:nvSpPr>
            <p:cNvPr id="20" name="椭圆 19"/>
            <p:cNvSpPr/>
            <p:nvPr>
              <p:custDataLst>
                <p:tags r:id="rId26"/>
              </p:custDataLst>
            </p:nvPr>
          </p:nvSpPr>
          <p:spPr>
            <a:xfrm>
              <a:off x="9806" y="2294"/>
              <a:ext cx="528" cy="528"/>
            </a:xfrm>
            <a:prstGeom prst="ellipse">
              <a:avLst/>
            </a:prstGeom>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65000" lnSpcReduction="20000"/>
            </a:bodyPr>
            <a:p>
              <a:pPr algn="ctr"/>
              <a:endParaRPr lang="zh-CN" altLang="en-US" sz="1350">
                <a:sym typeface="Arial" panose="020B0604020202020204" pitchFamily="34" charset="0"/>
              </a:endParaRPr>
            </a:p>
          </p:txBody>
        </p:sp>
        <p:sp>
          <p:nvSpPr>
            <p:cNvPr id="21" name="KSO_Shape"/>
            <p:cNvSpPr/>
            <p:nvPr>
              <p:custDataLst>
                <p:tags r:id="rId27"/>
              </p:custDataLst>
            </p:nvPr>
          </p:nvSpPr>
          <p:spPr bwMode="auto">
            <a:xfrm>
              <a:off x="9926" y="2398"/>
              <a:ext cx="289" cy="320"/>
            </a:xfrm>
            <a:custGeom>
              <a:avLst/>
              <a:gdLst>
                <a:gd name="T0" fmla="*/ 1592169 w 3407"/>
                <a:gd name="T1" fmla="*/ 450338 h 3778"/>
                <a:gd name="T2" fmla="*/ 1432047 w 3407"/>
                <a:gd name="T3" fmla="*/ 900675 h 3778"/>
                <a:gd name="T4" fmla="*/ 1591216 w 3407"/>
                <a:gd name="T5" fmla="*/ 1351013 h 3778"/>
                <a:gd name="T6" fmla="*/ 1121333 w 3407"/>
                <a:gd name="T7" fmla="*/ 1435838 h 3778"/>
                <a:gd name="T8" fmla="*/ 811573 w 3407"/>
                <a:gd name="T9" fmla="*/ 1800397 h 3778"/>
                <a:gd name="T10" fmla="*/ 502765 w 3407"/>
                <a:gd name="T11" fmla="*/ 1436791 h 3778"/>
                <a:gd name="T12" fmla="*/ 32882 w 3407"/>
                <a:gd name="T13" fmla="*/ 1350059 h 3778"/>
                <a:gd name="T14" fmla="*/ 193005 w 3407"/>
                <a:gd name="T15" fmla="*/ 900675 h 3778"/>
                <a:gd name="T16" fmla="*/ 31929 w 3407"/>
                <a:gd name="T17" fmla="*/ 450338 h 3778"/>
                <a:gd name="T18" fmla="*/ 502765 w 3407"/>
                <a:gd name="T19" fmla="*/ 364082 h 3778"/>
                <a:gd name="T20" fmla="*/ 811573 w 3407"/>
                <a:gd name="T21" fmla="*/ 0 h 3778"/>
                <a:gd name="T22" fmla="*/ 1121333 w 3407"/>
                <a:gd name="T23" fmla="*/ 363129 h 3778"/>
                <a:gd name="T24" fmla="*/ 222551 w 3407"/>
                <a:gd name="T25" fmla="*/ 391722 h 3778"/>
                <a:gd name="T26" fmla="*/ 75772 w 3407"/>
                <a:gd name="T27" fmla="*/ 644769 h 3778"/>
                <a:gd name="T28" fmla="*/ 438430 w 3407"/>
                <a:gd name="T29" fmla="*/ 683846 h 3778"/>
                <a:gd name="T30" fmla="*/ 222551 w 3407"/>
                <a:gd name="T31" fmla="*/ 391722 h 3778"/>
                <a:gd name="T32" fmla="*/ 76249 w 3407"/>
                <a:gd name="T33" fmla="*/ 1156581 h 3778"/>
                <a:gd name="T34" fmla="*/ 223028 w 3407"/>
                <a:gd name="T35" fmla="*/ 1409151 h 3778"/>
                <a:gd name="T36" fmla="*/ 438430 w 3407"/>
                <a:gd name="T37" fmla="*/ 1118457 h 3778"/>
                <a:gd name="T38" fmla="*/ 267347 w 3407"/>
                <a:gd name="T39" fmla="*/ 900675 h 3778"/>
                <a:gd name="T40" fmla="*/ 426516 w 3407"/>
                <a:gd name="T41" fmla="*/ 899722 h 3778"/>
                <a:gd name="T42" fmla="*/ 430329 w 3407"/>
                <a:gd name="T43" fmla="*/ 762953 h 3778"/>
                <a:gd name="T44" fmla="*/ 647161 w 3407"/>
                <a:gd name="T45" fmla="*/ 1183744 h 3778"/>
                <a:gd name="T46" fmla="*/ 976461 w 3407"/>
                <a:gd name="T47" fmla="*/ 1183744 h 3778"/>
                <a:gd name="T48" fmla="*/ 1139919 w 3407"/>
                <a:gd name="T49" fmla="*/ 899722 h 3778"/>
                <a:gd name="T50" fmla="*/ 975508 w 3407"/>
                <a:gd name="T51" fmla="*/ 616176 h 3778"/>
                <a:gd name="T52" fmla="*/ 649544 w 3407"/>
                <a:gd name="T53" fmla="*/ 616176 h 3778"/>
                <a:gd name="T54" fmla="*/ 485133 w 3407"/>
                <a:gd name="T55" fmla="*/ 899722 h 3778"/>
                <a:gd name="T56" fmla="*/ 647161 w 3407"/>
                <a:gd name="T57" fmla="*/ 1183744 h 3778"/>
                <a:gd name="T58" fmla="*/ 742949 w 3407"/>
                <a:gd name="T59" fmla="*/ 501328 h 3778"/>
                <a:gd name="T60" fmla="*/ 499906 w 3407"/>
                <a:gd name="T61" fmla="*/ 641910 h 3778"/>
                <a:gd name="T62" fmla="*/ 742949 w 3407"/>
                <a:gd name="T63" fmla="*/ 1300022 h 3778"/>
                <a:gd name="T64" fmla="*/ 500859 w 3407"/>
                <a:gd name="T65" fmla="*/ 1160394 h 3778"/>
                <a:gd name="T66" fmla="*/ 742949 w 3407"/>
                <a:gd name="T67" fmla="*/ 1300022 h 3778"/>
                <a:gd name="T68" fmla="*/ 1070342 w 3407"/>
                <a:gd name="T69" fmla="*/ 376949 h 3778"/>
                <a:gd name="T70" fmla="*/ 811573 w 3407"/>
                <a:gd name="T71" fmla="*/ 44795 h 3778"/>
                <a:gd name="T72" fmla="*/ 553757 w 3407"/>
                <a:gd name="T73" fmla="*/ 375043 h 3778"/>
                <a:gd name="T74" fmla="*/ 812526 w 3407"/>
                <a:gd name="T75" fmla="*/ 1332427 h 3778"/>
                <a:gd name="T76" fmla="*/ 665747 w 3407"/>
                <a:gd name="T77" fmla="*/ 1665534 h 3778"/>
                <a:gd name="T78" fmla="*/ 957398 w 3407"/>
                <a:gd name="T79" fmla="*/ 1665534 h 3778"/>
                <a:gd name="T80" fmla="*/ 812526 w 3407"/>
                <a:gd name="T81" fmla="*/ 1332427 h 3778"/>
                <a:gd name="T82" fmla="*/ 880673 w 3407"/>
                <a:gd name="T83" fmla="*/ 1300022 h 3778"/>
                <a:gd name="T84" fmla="*/ 1124193 w 3407"/>
                <a:gd name="T85" fmla="*/ 1161347 h 3778"/>
                <a:gd name="T86" fmla="*/ 1085115 w 3407"/>
                <a:gd name="T87" fmla="*/ 427940 h 3778"/>
                <a:gd name="T88" fmla="*/ 1004101 w 3407"/>
                <a:gd name="T89" fmla="*/ 566615 h 3778"/>
                <a:gd name="T90" fmla="*/ 1085115 w 3407"/>
                <a:gd name="T91" fmla="*/ 427940 h 3778"/>
                <a:gd name="T92" fmla="*/ 1547373 w 3407"/>
                <a:gd name="T93" fmla="*/ 644769 h 3778"/>
                <a:gd name="T94" fmla="*/ 1401547 w 3407"/>
                <a:gd name="T95" fmla="*/ 392199 h 3778"/>
                <a:gd name="T96" fmla="*/ 1186621 w 3407"/>
                <a:gd name="T97" fmla="*/ 685752 h 3778"/>
                <a:gd name="T98" fmla="*/ 1401071 w 3407"/>
                <a:gd name="T99" fmla="*/ 1409628 h 3778"/>
                <a:gd name="T100" fmla="*/ 1546897 w 3407"/>
                <a:gd name="T101" fmla="*/ 1157534 h 3778"/>
                <a:gd name="T102" fmla="*/ 1185668 w 3407"/>
                <a:gd name="T103" fmla="*/ 1117504 h 3778"/>
                <a:gd name="T104" fmla="*/ 1401071 w 3407"/>
                <a:gd name="T105" fmla="*/ 1409628 h 3778"/>
                <a:gd name="T106" fmla="*/ 1356751 w 3407"/>
                <a:gd name="T107" fmla="*/ 900675 h 3778"/>
                <a:gd name="T108" fmla="*/ 1198535 w 3407"/>
                <a:gd name="T109" fmla="*/ 899722 h 3778"/>
                <a:gd name="T110" fmla="*/ 1280026 w 3407"/>
                <a:gd name="T111" fmla="*/ 972634 h 37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407" h="3778">
                  <a:moveTo>
                    <a:pt x="2976" y="731"/>
                  </a:moveTo>
                  <a:cubicBezTo>
                    <a:pt x="3154" y="759"/>
                    <a:pt x="3275" y="830"/>
                    <a:pt x="3341" y="945"/>
                  </a:cubicBezTo>
                  <a:cubicBezTo>
                    <a:pt x="3406" y="1060"/>
                    <a:pt x="3407" y="1201"/>
                    <a:pt x="3344" y="1368"/>
                  </a:cubicBezTo>
                  <a:cubicBezTo>
                    <a:pt x="3280" y="1536"/>
                    <a:pt x="3167" y="1710"/>
                    <a:pt x="3005" y="1890"/>
                  </a:cubicBezTo>
                  <a:cubicBezTo>
                    <a:pt x="3166" y="2070"/>
                    <a:pt x="3278" y="2244"/>
                    <a:pt x="3342" y="2412"/>
                  </a:cubicBezTo>
                  <a:cubicBezTo>
                    <a:pt x="3405" y="2579"/>
                    <a:pt x="3404" y="2720"/>
                    <a:pt x="3339" y="2835"/>
                  </a:cubicBezTo>
                  <a:cubicBezTo>
                    <a:pt x="3272" y="2950"/>
                    <a:pt x="3150" y="3022"/>
                    <a:pt x="2974" y="3050"/>
                  </a:cubicBezTo>
                  <a:cubicBezTo>
                    <a:pt x="2798" y="3079"/>
                    <a:pt x="2590" y="3067"/>
                    <a:pt x="2353" y="3013"/>
                  </a:cubicBezTo>
                  <a:cubicBezTo>
                    <a:pt x="2279" y="3246"/>
                    <a:pt x="2185" y="3431"/>
                    <a:pt x="2072" y="3570"/>
                  </a:cubicBezTo>
                  <a:cubicBezTo>
                    <a:pt x="1958" y="3709"/>
                    <a:pt x="1836" y="3778"/>
                    <a:pt x="1703" y="3778"/>
                  </a:cubicBezTo>
                  <a:cubicBezTo>
                    <a:pt x="1570" y="3778"/>
                    <a:pt x="1448" y="3709"/>
                    <a:pt x="1335" y="3570"/>
                  </a:cubicBezTo>
                  <a:cubicBezTo>
                    <a:pt x="1222" y="3431"/>
                    <a:pt x="1129" y="3246"/>
                    <a:pt x="1055" y="3015"/>
                  </a:cubicBezTo>
                  <a:cubicBezTo>
                    <a:pt x="817" y="3066"/>
                    <a:pt x="610" y="3077"/>
                    <a:pt x="433" y="3048"/>
                  </a:cubicBezTo>
                  <a:cubicBezTo>
                    <a:pt x="256" y="3020"/>
                    <a:pt x="135" y="2948"/>
                    <a:pt x="69" y="2833"/>
                  </a:cubicBezTo>
                  <a:cubicBezTo>
                    <a:pt x="4" y="2718"/>
                    <a:pt x="2" y="2577"/>
                    <a:pt x="65" y="2411"/>
                  </a:cubicBezTo>
                  <a:cubicBezTo>
                    <a:pt x="128" y="2244"/>
                    <a:pt x="241" y="2070"/>
                    <a:pt x="405" y="1890"/>
                  </a:cubicBezTo>
                  <a:cubicBezTo>
                    <a:pt x="241" y="1710"/>
                    <a:pt x="127" y="1536"/>
                    <a:pt x="64" y="1368"/>
                  </a:cubicBezTo>
                  <a:cubicBezTo>
                    <a:pt x="0" y="1201"/>
                    <a:pt x="1" y="1060"/>
                    <a:pt x="67" y="945"/>
                  </a:cubicBezTo>
                  <a:cubicBezTo>
                    <a:pt x="133" y="830"/>
                    <a:pt x="254" y="759"/>
                    <a:pt x="432" y="731"/>
                  </a:cubicBezTo>
                  <a:cubicBezTo>
                    <a:pt x="610" y="703"/>
                    <a:pt x="817" y="714"/>
                    <a:pt x="1055" y="764"/>
                  </a:cubicBezTo>
                  <a:cubicBezTo>
                    <a:pt x="1127" y="534"/>
                    <a:pt x="1220" y="348"/>
                    <a:pt x="1334" y="209"/>
                  </a:cubicBezTo>
                  <a:cubicBezTo>
                    <a:pt x="1447" y="70"/>
                    <a:pt x="1570" y="0"/>
                    <a:pt x="1703" y="0"/>
                  </a:cubicBezTo>
                  <a:cubicBezTo>
                    <a:pt x="1836" y="0"/>
                    <a:pt x="1958" y="69"/>
                    <a:pt x="2072" y="208"/>
                  </a:cubicBezTo>
                  <a:cubicBezTo>
                    <a:pt x="2185" y="347"/>
                    <a:pt x="2279" y="531"/>
                    <a:pt x="2353" y="762"/>
                  </a:cubicBezTo>
                  <a:cubicBezTo>
                    <a:pt x="2590" y="713"/>
                    <a:pt x="2798" y="703"/>
                    <a:pt x="2976" y="731"/>
                  </a:cubicBezTo>
                  <a:close/>
                  <a:moveTo>
                    <a:pt x="467" y="822"/>
                  </a:moveTo>
                  <a:cubicBezTo>
                    <a:pt x="309" y="841"/>
                    <a:pt x="204" y="898"/>
                    <a:pt x="149" y="992"/>
                  </a:cubicBezTo>
                  <a:cubicBezTo>
                    <a:pt x="93" y="1088"/>
                    <a:pt x="96" y="1208"/>
                    <a:pt x="159" y="1353"/>
                  </a:cubicBezTo>
                  <a:cubicBezTo>
                    <a:pt x="222" y="1498"/>
                    <a:pt x="329" y="1650"/>
                    <a:pt x="481" y="1810"/>
                  </a:cubicBezTo>
                  <a:cubicBezTo>
                    <a:pt x="610" y="1680"/>
                    <a:pt x="756" y="1555"/>
                    <a:pt x="920" y="1435"/>
                  </a:cubicBezTo>
                  <a:cubicBezTo>
                    <a:pt x="939" y="1241"/>
                    <a:pt x="974" y="1052"/>
                    <a:pt x="1024" y="867"/>
                  </a:cubicBezTo>
                  <a:cubicBezTo>
                    <a:pt x="810" y="818"/>
                    <a:pt x="624" y="803"/>
                    <a:pt x="467" y="822"/>
                  </a:cubicBezTo>
                  <a:close/>
                  <a:moveTo>
                    <a:pt x="479" y="1970"/>
                  </a:moveTo>
                  <a:cubicBezTo>
                    <a:pt x="329" y="2130"/>
                    <a:pt x="222" y="2282"/>
                    <a:pt x="160" y="2427"/>
                  </a:cubicBezTo>
                  <a:cubicBezTo>
                    <a:pt x="98" y="2572"/>
                    <a:pt x="95" y="2692"/>
                    <a:pt x="151" y="2786"/>
                  </a:cubicBezTo>
                  <a:cubicBezTo>
                    <a:pt x="206" y="2882"/>
                    <a:pt x="311" y="2939"/>
                    <a:pt x="468" y="2957"/>
                  </a:cubicBezTo>
                  <a:cubicBezTo>
                    <a:pt x="624" y="2975"/>
                    <a:pt x="810" y="2959"/>
                    <a:pt x="1024" y="2909"/>
                  </a:cubicBezTo>
                  <a:cubicBezTo>
                    <a:pt x="974" y="2728"/>
                    <a:pt x="939" y="2541"/>
                    <a:pt x="920" y="2347"/>
                  </a:cubicBezTo>
                  <a:cubicBezTo>
                    <a:pt x="756" y="2227"/>
                    <a:pt x="609" y="2101"/>
                    <a:pt x="479" y="1970"/>
                  </a:cubicBezTo>
                  <a:close/>
                  <a:moveTo>
                    <a:pt x="561" y="1890"/>
                  </a:moveTo>
                  <a:cubicBezTo>
                    <a:pt x="657" y="1987"/>
                    <a:pt x="772" y="2085"/>
                    <a:pt x="907" y="2185"/>
                  </a:cubicBezTo>
                  <a:cubicBezTo>
                    <a:pt x="899" y="2095"/>
                    <a:pt x="895" y="1996"/>
                    <a:pt x="895" y="1888"/>
                  </a:cubicBezTo>
                  <a:cubicBezTo>
                    <a:pt x="895" y="1839"/>
                    <a:pt x="896" y="1791"/>
                    <a:pt x="897" y="1743"/>
                  </a:cubicBezTo>
                  <a:cubicBezTo>
                    <a:pt x="899" y="1696"/>
                    <a:pt x="901" y="1649"/>
                    <a:pt x="903" y="1601"/>
                  </a:cubicBezTo>
                  <a:cubicBezTo>
                    <a:pt x="774" y="1695"/>
                    <a:pt x="659" y="1792"/>
                    <a:pt x="561" y="1890"/>
                  </a:cubicBezTo>
                  <a:close/>
                  <a:moveTo>
                    <a:pt x="1358" y="2484"/>
                  </a:moveTo>
                  <a:cubicBezTo>
                    <a:pt x="1472" y="2551"/>
                    <a:pt x="1587" y="2612"/>
                    <a:pt x="1705" y="2665"/>
                  </a:cubicBezTo>
                  <a:cubicBezTo>
                    <a:pt x="1825" y="2610"/>
                    <a:pt x="1940" y="2550"/>
                    <a:pt x="2049" y="2484"/>
                  </a:cubicBezTo>
                  <a:cubicBezTo>
                    <a:pt x="2171" y="2413"/>
                    <a:pt x="2280" y="2344"/>
                    <a:pt x="2375" y="2277"/>
                  </a:cubicBezTo>
                  <a:cubicBezTo>
                    <a:pt x="2386" y="2165"/>
                    <a:pt x="2392" y="2036"/>
                    <a:pt x="2392" y="1888"/>
                  </a:cubicBezTo>
                  <a:cubicBezTo>
                    <a:pt x="2392" y="1742"/>
                    <a:pt x="2386" y="1613"/>
                    <a:pt x="2375" y="1500"/>
                  </a:cubicBezTo>
                  <a:cubicBezTo>
                    <a:pt x="2273" y="1432"/>
                    <a:pt x="2163" y="1363"/>
                    <a:pt x="2047" y="1293"/>
                  </a:cubicBezTo>
                  <a:cubicBezTo>
                    <a:pt x="1935" y="1230"/>
                    <a:pt x="1821" y="1171"/>
                    <a:pt x="1705" y="1115"/>
                  </a:cubicBezTo>
                  <a:cubicBezTo>
                    <a:pt x="1587" y="1171"/>
                    <a:pt x="1473" y="1230"/>
                    <a:pt x="1363" y="1293"/>
                  </a:cubicBezTo>
                  <a:cubicBezTo>
                    <a:pt x="1238" y="1367"/>
                    <a:pt x="1129" y="1437"/>
                    <a:pt x="1035" y="1503"/>
                  </a:cubicBezTo>
                  <a:cubicBezTo>
                    <a:pt x="1024" y="1612"/>
                    <a:pt x="1018" y="1740"/>
                    <a:pt x="1018" y="1888"/>
                  </a:cubicBezTo>
                  <a:cubicBezTo>
                    <a:pt x="1018" y="2036"/>
                    <a:pt x="1024" y="2165"/>
                    <a:pt x="1035" y="2275"/>
                  </a:cubicBezTo>
                  <a:cubicBezTo>
                    <a:pt x="1121" y="2337"/>
                    <a:pt x="1229" y="2407"/>
                    <a:pt x="1358" y="2484"/>
                  </a:cubicBezTo>
                  <a:close/>
                  <a:moveTo>
                    <a:pt x="1301" y="1189"/>
                  </a:moveTo>
                  <a:cubicBezTo>
                    <a:pt x="1380" y="1141"/>
                    <a:pt x="1466" y="1095"/>
                    <a:pt x="1559" y="1052"/>
                  </a:cubicBezTo>
                  <a:cubicBezTo>
                    <a:pt x="1415" y="990"/>
                    <a:pt x="1272" y="939"/>
                    <a:pt x="1133" y="898"/>
                  </a:cubicBezTo>
                  <a:cubicBezTo>
                    <a:pt x="1096" y="1041"/>
                    <a:pt x="1068" y="1191"/>
                    <a:pt x="1049" y="1347"/>
                  </a:cubicBezTo>
                  <a:cubicBezTo>
                    <a:pt x="1124" y="1295"/>
                    <a:pt x="1208" y="1242"/>
                    <a:pt x="1301" y="1189"/>
                  </a:cubicBezTo>
                  <a:close/>
                  <a:moveTo>
                    <a:pt x="1559" y="2728"/>
                  </a:moveTo>
                  <a:cubicBezTo>
                    <a:pt x="1461" y="2682"/>
                    <a:pt x="1374" y="2635"/>
                    <a:pt x="1299" y="2589"/>
                  </a:cubicBezTo>
                  <a:cubicBezTo>
                    <a:pt x="1214" y="2543"/>
                    <a:pt x="1132" y="2491"/>
                    <a:pt x="1051" y="2435"/>
                  </a:cubicBezTo>
                  <a:cubicBezTo>
                    <a:pt x="1067" y="2583"/>
                    <a:pt x="1094" y="2731"/>
                    <a:pt x="1131" y="2880"/>
                  </a:cubicBezTo>
                  <a:cubicBezTo>
                    <a:pt x="1265" y="2845"/>
                    <a:pt x="1408" y="2794"/>
                    <a:pt x="1559" y="2728"/>
                  </a:cubicBezTo>
                  <a:close/>
                  <a:moveTo>
                    <a:pt x="1705" y="982"/>
                  </a:moveTo>
                  <a:cubicBezTo>
                    <a:pt x="1899" y="897"/>
                    <a:pt x="2079" y="834"/>
                    <a:pt x="2246" y="791"/>
                  </a:cubicBezTo>
                  <a:cubicBezTo>
                    <a:pt x="2183" y="579"/>
                    <a:pt x="2104" y="410"/>
                    <a:pt x="2009" y="284"/>
                  </a:cubicBezTo>
                  <a:cubicBezTo>
                    <a:pt x="1914" y="157"/>
                    <a:pt x="1812" y="94"/>
                    <a:pt x="1703" y="94"/>
                  </a:cubicBezTo>
                  <a:cubicBezTo>
                    <a:pt x="1593" y="94"/>
                    <a:pt x="1492" y="157"/>
                    <a:pt x="1397" y="284"/>
                  </a:cubicBezTo>
                  <a:cubicBezTo>
                    <a:pt x="1303" y="410"/>
                    <a:pt x="1225" y="578"/>
                    <a:pt x="1162" y="787"/>
                  </a:cubicBezTo>
                  <a:cubicBezTo>
                    <a:pt x="1338" y="836"/>
                    <a:pt x="1519" y="901"/>
                    <a:pt x="1705" y="982"/>
                  </a:cubicBezTo>
                  <a:close/>
                  <a:moveTo>
                    <a:pt x="1705" y="2796"/>
                  </a:moveTo>
                  <a:cubicBezTo>
                    <a:pt x="1527" y="2877"/>
                    <a:pt x="1347" y="2941"/>
                    <a:pt x="1164" y="2989"/>
                  </a:cubicBezTo>
                  <a:cubicBezTo>
                    <a:pt x="1225" y="3201"/>
                    <a:pt x="1303" y="3369"/>
                    <a:pt x="1397" y="3495"/>
                  </a:cubicBezTo>
                  <a:cubicBezTo>
                    <a:pt x="1492" y="3621"/>
                    <a:pt x="1593" y="3684"/>
                    <a:pt x="1703" y="3684"/>
                  </a:cubicBezTo>
                  <a:cubicBezTo>
                    <a:pt x="1812" y="3684"/>
                    <a:pt x="1914" y="3621"/>
                    <a:pt x="2009" y="3495"/>
                  </a:cubicBezTo>
                  <a:cubicBezTo>
                    <a:pt x="2104" y="3369"/>
                    <a:pt x="2183" y="3201"/>
                    <a:pt x="2246" y="2989"/>
                  </a:cubicBezTo>
                  <a:cubicBezTo>
                    <a:pt x="2064" y="2942"/>
                    <a:pt x="1884" y="2878"/>
                    <a:pt x="1705" y="2796"/>
                  </a:cubicBezTo>
                  <a:close/>
                  <a:moveTo>
                    <a:pt x="2111" y="2589"/>
                  </a:moveTo>
                  <a:cubicBezTo>
                    <a:pt x="2011" y="2648"/>
                    <a:pt x="1924" y="2694"/>
                    <a:pt x="1848" y="2728"/>
                  </a:cubicBezTo>
                  <a:cubicBezTo>
                    <a:pt x="1999" y="2794"/>
                    <a:pt x="2142" y="2845"/>
                    <a:pt x="2277" y="2880"/>
                  </a:cubicBezTo>
                  <a:cubicBezTo>
                    <a:pt x="2310" y="2753"/>
                    <a:pt x="2337" y="2605"/>
                    <a:pt x="2359" y="2437"/>
                  </a:cubicBezTo>
                  <a:cubicBezTo>
                    <a:pt x="2281" y="2488"/>
                    <a:pt x="2198" y="2538"/>
                    <a:pt x="2111" y="2589"/>
                  </a:cubicBezTo>
                  <a:close/>
                  <a:moveTo>
                    <a:pt x="2277" y="898"/>
                  </a:moveTo>
                  <a:cubicBezTo>
                    <a:pt x="2146" y="935"/>
                    <a:pt x="2003" y="985"/>
                    <a:pt x="1850" y="1049"/>
                  </a:cubicBezTo>
                  <a:cubicBezTo>
                    <a:pt x="1952" y="1101"/>
                    <a:pt x="2037" y="1148"/>
                    <a:pt x="2107" y="1189"/>
                  </a:cubicBezTo>
                  <a:cubicBezTo>
                    <a:pt x="2200" y="1242"/>
                    <a:pt x="2284" y="1295"/>
                    <a:pt x="2359" y="1347"/>
                  </a:cubicBezTo>
                  <a:cubicBezTo>
                    <a:pt x="2341" y="1195"/>
                    <a:pt x="2314" y="1045"/>
                    <a:pt x="2277" y="898"/>
                  </a:cubicBezTo>
                  <a:close/>
                  <a:moveTo>
                    <a:pt x="2927" y="1810"/>
                  </a:moveTo>
                  <a:cubicBezTo>
                    <a:pt x="3078" y="1650"/>
                    <a:pt x="3185" y="1498"/>
                    <a:pt x="3247" y="1353"/>
                  </a:cubicBezTo>
                  <a:cubicBezTo>
                    <a:pt x="3310" y="1208"/>
                    <a:pt x="3313" y="1088"/>
                    <a:pt x="3259" y="992"/>
                  </a:cubicBezTo>
                  <a:cubicBezTo>
                    <a:pt x="3204" y="898"/>
                    <a:pt x="3098" y="841"/>
                    <a:pt x="2941" y="823"/>
                  </a:cubicBezTo>
                  <a:cubicBezTo>
                    <a:pt x="2784" y="805"/>
                    <a:pt x="2598" y="821"/>
                    <a:pt x="2384" y="871"/>
                  </a:cubicBezTo>
                  <a:cubicBezTo>
                    <a:pt x="2434" y="1047"/>
                    <a:pt x="2470" y="1237"/>
                    <a:pt x="2490" y="1439"/>
                  </a:cubicBezTo>
                  <a:cubicBezTo>
                    <a:pt x="2649" y="1554"/>
                    <a:pt x="2794" y="1677"/>
                    <a:pt x="2927" y="1810"/>
                  </a:cubicBezTo>
                  <a:close/>
                  <a:moveTo>
                    <a:pt x="2940" y="2958"/>
                  </a:moveTo>
                  <a:cubicBezTo>
                    <a:pt x="3097" y="2939"/>
                    <a:pt x="3202" y="2882"/>
                    <a:pt x="3257" y="2788"/>
                  </a:cubicBezTo>
                  <a:cubicBezTo>
                    <a:pt x="3311" y="2693"/>
                    <a:pt x="3308" y="2574"/>
                    <a:pt x="3246" y="2429"/>
                  </a:cubicBezTo>
                  <a:cubicBezTo>
                    <a:pt x="3183" y="2284"/>
                    <a:pt x="3077" y="2131"/>
                    <a:pt x="2927" y="1970"/>
                  </a:cubicBezTo>
                  <a:cubicBezTo>
                    <a:pt x="2797" y="2101"/>
                    <a:pt x="2651" y="2226"/>
                    <a:pt x="2488" y="2345"/>
                  </a:cubicBezTo>
                  <a:cubicBezTo>
                    <a:pt x="2467" y="2541"/>
                    <a:pt x="2433" y="2728"/>
                    <a:pt x="2384" y="2909"/>
                  </a:cubicBezTo>
                  <a:cubicBezTo>
                    <a:pt x="2598" y="2961"/>
                    <a:pt x="2784" y="2977"/>
                    <a:pt x="2940" y="2958"/>
                  </a:cubicBezTo>
                  <a:close/>
                  <a:moveTo>
                    <a:pt x="2686" y="2041"/>
                  </a:moveTo>
                  <a:cubicBezTo>
                    <a:pt x="2744" y="1991"/>
                    <a:pt x="2798" y="1941"/>
                    <a:pt x="2847" y="1890"/>
                  </a:cubicBezTo>
                  <a:cubicBezTo>
                    <a:pt x="2754" y="1798"/>
                    <a:pt x="2640" y="1701"/>
                    <a:pt x="2504" y="1597"/>
                  </a:cubicBezTo>
                  <a:cubicBezTo>
                    <a:pt x="2511" y="1706"/>
                    <a:pt x="2515" y="1803"/>
                    <a:pt x="2515" y="1888"/>
                  </a:cubicBezTo>
                  <a:cubicBezTo>
                    <a:pt x="2515" y="1982"/>
                    <a:pt x="2511" y="2084"/>
                    <a:pt x="2504" y="2193"/>
                  </a:cubicBezTo>
                  <a:cubicBezTo>
                    <a:pt x="2567" y="2141"/>
                    <a:pt x="2628" y="2091"/>
                    <a:pt x="2686" y="2041"/>
                  </a:cubicBezTo>
                  <a:close/>
                </a:path>
              </a:pathLst>
            </a:custGeom>
            <a:solidFill>
              <a:srgbClr val="FFFFFF"/>
            </a:solidFill>
            <a:ln>
              <a:noFill/>
            </a:ln>
          </p:spPr>
          <p:txBody>
            <a:bodyPr anchor="ctr" anchorCtr="1">
              <a:normAutofit fontScale="50000" lnSpcReduction="20000"/>
            </a:bodyPr>
            <a:p>
              <a:endParaRPr lang="zh-CN" altLang="en-US" sz="1350">
                <a:sym typeface="Arial" panose="020B0604020202020204" pitchFamily="34" charset="0"/>
              </a:endParaRPr>
            </a:p>
          </p:txBody>
        </p:sp>
        <p:sp>
          <p:nvSpPr>
            <p:cNvPr id="36" name="文本框 35"/>
            <p:cNvSpPr txBox="1"/>
            <p:nvPr>
              <p:custDataLst>
                <p:tags r:id="rId28"/>
              </p:custDataLst>
            </p:nvPr>
          </p:nvSpPr>
          <p:spPr>
            <a:xfrm>
              <a:off x="9696" y="4709"/>
              <a:ext cx="2219" cy="1591"/>
            </a:xfrm>
            <a:prstGeom prst="rect">
              <a:avLst/>
            </a:prstGeom>
            <a:noFill/>
          </p:spPr>
          <p:txBody>
            <a:bodyPr wrap="square" rtlCol="0">
              <a:normAutofit/>
            </a:bodyPr>
            <a:p>
              <a:r>
                <a:rPr lang="zh-CN" altLang="da-DK" sz="2000">
                  <a:latin typeface="微软雅黑" panose="020B0503020204020204" charset="-122"/>
                  <a:ea typeface="微软雅黑" panose="020B0503020204020204" charset="-122"/>
                  <a:sym typeface="Arial" panose="020B0604020202020204" pitchFamily="34" charset="0"/>
                </a:rPr>
                <a:t>王惠超</a:t>
              </a:r>
              <a:endParaRPr lang="zh-CN" altLang="da-DK" sz="2000">
                <a:latin typeface="微软雅黑" panose="020B0503020204020204" charset="-122"/>
                <a:ea typeface="微软雅黑" panose="020B0503020204020204" charset="-122"/>
                <a:sym typeface="Arial" panose="020B0604020202020204" pitchFamily="34" charset="0"/>
              </a:endParaRPr>
            </a:p>
          </p:txBody>
        </p:sp>
      </p:grpSp>
      <p:grpSp>
        <p:nvGrpSpPr>
          <p:cNvPr id="37" name="组合 36"/>
          <p:cNvGrpSpPr/>
          <p:nvPr/>
        </p:nvGrpSpPr>
        <p:grpSpPr>
          <a:xfrm>
            <a:off x="7142480" y="1133475"/>
            <a:ext cx="1911985" cy="2287270"/>
            <a:chOff x="11248" y="1785"/>
            <a:chExt cx="3011" cy="3602"/>
          </a:xfrm>
        </p:grpSpPr>
        <p:sp>
          <p:nvSpPr>
            <p:cNvPr id="26" name="立方体 25"/>
            <p:cNvSpPr/>
            <p:nvPr>
              <p:custDataLst>
                <p:tags r:id="rId29"/>
              </p:custDataLst>
            </p:nvPr>
          </p:nvSpPr>
          <p:spPr>
            <a:xfrm rot="21091489" flipH="1">
              <a:off x="11248" y="2616"/>
              <a:ext cx="2116" cy="862"/>
            </a:xfrm>
            <a:prstGeom prst="cube">
              <a:avLst>
                <a:gd name="adj" fmla="val 80345"/>
              </a:avLst>
            </a:prstGeom>
            <a:solidFill>
              <a:srgbClr val="A5CC44"/>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25000" lnSpcReduction="20000"/>
            </a:bodyPr>
            <a:p>
              <a:pPr algn="ctr"/>
              <a:endParaRPr lang="zh-CN" altLang="en-US" sz="1350">
                <a:sym typeface="Arial" panose="020B0604020202020204" pitchFamily="34" charset="0"/>
              </a:endParaRPr>
            </a:p>
          </p:txBody>
        </p:sp>
        <p:cxnSp>
          <p:nvCxnSpPr>
            <p:cNvPr id="27" name="直接连接符 26"/>
            <p:cNvCxnSpPr/>
            <p:nvPr>
              <p:custDataLst>
                <p:tags r:id="rId30"/>
              </p:custDataLst>
            </p:nvPr>
          </p:nvCxnSpPr>
          <p:spPr>
            <a:xfrm>
              <a:off x="12305" y="2179"/>
              <a:ext cx="0" cy="866"/>
            </a:xfrm>
            <a:prstGeom prst="line">
              <a:avLst/>
            </a:prstGeom>
            <a:ln>
              <a:solidFill>
                <a:srgbClr val="A5CC44">
                  <a:lumMod val="60000"/>
                  <a:lumOff val="40000"/>
                </a:srgbClr>
              </a:solidFill>
              <a:headEnd type="none"/>
              <a:tailEnd type="oval"/>
            </a:ln>
          </p:spPr>
          <p:style>
            <a:lnRef idx="1">
              <a:srgbClr val="6D82D1"/>
            </a:lnRef>
            <a:fillRef idx="0">
              <a:srgbClr val="6D82D1"/>
            </a:fillRef>
            <a:effectRef idx="0">
              <a:srgbClr val="6D82D1"/>
            </a:effectRef>
            <a:fontRef idx="minor">
              <a:sysClr val="windowText" lastClr="000000"/>
            </a:fontRef>
          </p:style>
        </p:cxnSp>
        <p:sp>
          <p:nvSpPr>
            <p:cNvPr id="38" name="椭圆 37"/>
            <p:cNvSpPr/>
            <p:nvPr>
              <p:custDataLst>
                <p:tags r:id="rId31"/>
              </p:custDataLst>
            </p:nvPr>
          </p:nvSpPr>
          <p:spPr>
            <a:xfrm>
              <a:off x="12041" y="1785"/>
              <a:ext cx="528" cy="528"/>
            </a:xfrm>
            <a:prstGeom prst="ellipse">
              <a:avLst/>
            </a:prstGeom>
            <a:solidFill>
              <a:srgbClr val="A5CC44"/>
            </a:solidFill>
            <a:ln>
              <a:noFill/>
            </a:ln>
          </p:spPr>
          <p:style>
            <a:lnRef idx="2">
              <a:srgbClr val="6D82D1">
                <a:shade val="50000"/>
              </a:srgbClr>
            </a:lnRef>
            <a:fillRef idx="1">
              <a:srgbClr val="6D82D1"/>
            </a:fillRef>
            <a:effectRef idx="0">
              <a:srgbClr val="6D82D1"/>
            </a:effectRef>
            <a:fontRef idx="minor">
              <a:sysClr val="window" lastClr="FFFFFF"/>
            </a:fontRef>
          </p:style>
          <p:txBody>
            <a:bodyPr rtlCol="0" anchor="ctr">
              <a:normAutofit fontScale="65000" lnSpcReduction="20000"/>
            </a:bodyPr>
            <a:p>
              <a:pPr algn="ctr"/>
              <a:endParaRPr lang="zh-CN" altLang="en-US" sz="1350">
                <a:sym typeface="Arial" panose="020B0604020202020204" pitchFamily="34" charset="0"/>
              </a:endParaRPr>
            </a:p>
          </p:txBody>
        </p:sp>
        <p:sp>
          <p:nvSpPr>
            <p:cNvPr id="39" name="KSO_Shape"/>
            <p:cNvSpPr/>
            <p:nvPr>
              <p:custDataLst>
                <p:tags r:id="rId32"/>
              </p:custDataLst>
            </p:nvPr>
          </p:nvSpPr>
          <p:spPr bwMode="auto">
            <a:xfrm>
              <a:off x="12136" y="1903"/>
              <a:ext cx="339" cy="291"/>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rgbClr val="FFFFFF"/>
            </a:solidFill>
            <a:ln>
              <a:noFill/>
            </a:ln>
          </p:spPr>
          <p:txBody>
            <a:bodyPr anchor="ctr" anchorCtr="1">
              <a:normAutofit fontScale="42500" lnSpcReduction="20000"/>
            </a:bodyPr>
            <a:p>
              <a:endParaRPr lang="zh-CN" altLang="en-US" sz="1350">
                <a:sym typeface="Arial" panose="020B0604020202020204" pitchFamily="34" charset="0"/>
              </a:endParaRPr>
            </a:p>
          </p:txBody>
        </p:sp>
        <p:sp>
          <p:nvSpPr>
            <p:cNvPr id="41" name="文本框 40"/>
            <p:cNvSpPr txBox="1"/>
            <p:nvPr>
              <p:custDataLst>
                <p:tags r:id="rId33"/>
              </p:custDataLst>
            </p:nvPr>
          </p:nvSpPr>
          <p:spPr>
            <a:xfrm>
              <a:off x="12041" y="3797"/>
              <a:ext cx="2219" cy="1591"/>
            </a:xfrm>
            <a:prstGeom prst="rect">
              <a:avLst/>
            </a:prstGeom>
            <a:noFill/>
          </p:spPr>
          <p:txBody>
            <a:bodyPr wrap="square" rtlCol="0">
              <a:normAutofit/>
            </a:bodyPr>
            <a:p>
              <a:r>
                <a:rPr lang="zh-CN" altLang="da-DK" sz="2000">
                  <a:latin typeface="微软雅黑" panose="020B0503020204020204" charset="-122"/>
                  <a:ea typeface="微软雅黑" panose="020B0503020204020204" charset="-122"/>
                  <a:sym typeface="Arial" panose="020B0604020202020204" pitchFamily="34" charset="0"/>
                </a:rPr>
                <a:t>陶然</a:t>
              </a:r>
              <a:endParaRPr lang="zh-CN" altLang="da-DK" sz="2000">
                <a:latin typeface="微软雅黑" panose="020B0503020204020204" charset="-122"/>
                <a:ea typeface="微软雅黑" panose="020B050302020402020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par>
                          <p:cTn id="19" fill="hold">
                            <p:stCondLst>
                              <p:cond delay="2000"/>
                            </p:stCondLst>
                            <p:childTnLst>
                              <p:par>
                                <p:cTn id="20" presetID="26"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80">
                                          <p:stCondLst>
                                            <p:cond delay="0"/>
                                          </p:stCondLst>
                                        </p:cTn>
                                        <p:tgtEl>
                                          <p:spTgt spid="10"/>
                                        </p:tgtEl>
                                      </p:cBhvr>
                                    </p:animEffect>
                                    <p:anim calcmode="lin" valueType="num">
                                      <p:cBhvr>
                                        <p:cTn id="2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8" dur="26">
                                          <p:stCondLst>
                                            <p:cond delay="650"/>
                                          </p:stCondLst>
                                        </p:cTn>
                                        <p:tgtEl>
                                          <p:spTgt spid="10"/>
                                        </p:tgtEl>
                                      </p:cBhvr>
                                      <p:to x="100000" y="60000"/>
                                    </p:animScale>
                                    <p:animScale>
                                      <p:cBhvr>
                                        <p:cTn id="29" dur="166" decel="50000">
                                          <p:stCondLst>
                                            <p:cond delay="676"/>
                                          </p:stCondLst>
                                        </p:cTn>
                                        <p:tgtEl>
                                          <p:spTgt spid="10"/>
                                        </p:tgtEl>
                                      </p:cBhvr>
                                      <p:to x="100000" y="100000"/>
                                    </p:animScale>
                                    <p:animScale>
                                      <p:cBhvr>
                                        <p:cTn id="30" dur="26">
                                          <p:stCondLst>
                                            <p:cond delay="1312"/>
                                          </p:stCondLst>
                                        </p:cTn>
                                        <p:tgtEl>
                                          <p:spTgt spid="10"/>
                                        </p:tgtEl>
                                      </p:cBhvr>
                                      <p:to x="100000" y="80000"/>
                                    </p:animScale>
                                    <p:animScale>
                                      <p:cBhvr>
                                        <p:cTn id="31" dur="166" decel="50000">
                                          <p:stCondLst>
                                            <p:cond delay="1338"/>
                                          </p:stCondLst>
                                        </p:cTn>
                                        <p:tgtEl>
                                          <p:spTgt spid="10"/>
                                        </p:tgtEl>
                                      </p:cBhvr>
                                      <p:to x="100000" y="100000"/>
                                    </p:animScale>
                                    <p:animScale>
                                      <p:cBhvr>
                                        <p:cTn id="32" dur="26">
                                          <p:stCondLst>
                                            <p:cond delay="1642"/>
                                          </p:stCondLst>
                                        </p:cTn>
                                        <p:tgtEl>
                                          <p:spTgt spid="10"/>
                                        </p:tgtEl>
                                      </p:cBhvr>
                                      <p:to x="100000" y="90000"/>
                                    </p:animScale>
                                    <p:animScale>
                                      <p:cBhvr>
                                        <p:cTn id="33" dur="166" decel="50000">
                                          <p:stCondLst>
                                            <p:cond delay="1668"/>
                                          </p:stCondLst>
                                        </p:cTn>
                                        <p:tgtEl>
                                          <p:spTgt spid="10"/>
                                        </p:tgtEl>
                                      </p:cBhvr>
                                      <p:to x="100000" y="100000"/>
                                    </p:animScale>
                                    <p:animScale>
                                      <p:cBhvr>
                                        <p:cTn id="34" dur="26">
                                          <p:stCondLst>
                                            <p:cond delay="1808"/>
                                          </p:stCondLst>
                                        </p:cTn>
                                        <p:tgtEl>
                                          <p:spTgt spid="10"/>
                                        </p:tgtEl>
                                      </p:cBhvr>
                                      <p:to x="100000" y="95000"/>
                                    </p:animScale>
                                    <p:animScale>
                                      <p:cBhvr>
                                        <p:cTn id="35" dur="166" decel="50000">
                                          <p:stCondLst>
                                            <p:cond delay="1834"/>
                                          </p:stCondLst>
                                        </p:cTn>
                                        <p:tgtEl>
                                          <p:spTgt spid="10"/>
                                        </p:tgtEl>
                                      </p:cBhvr>
                                      <p:to x="100000" y="100000"/>
                                    </p:animScale>
                                  </p:childTnLst>
                                </p:cTn>
                              </p:par>
                            </p:childTnLst>
                          </p:cTn>
                        </p:par>
                        <p:par>
                          <p:cTn id="36" fill="hold">
                            <p:stCondLst>
                              <p:cond delay="4000"/>
                            </p:stCondLst>
                            <p:childTnLst>
                              <p:par>
                                <p:cTn id="37" presetID="26"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80">
                                          <p:stCondLst>
                                            <p:cond delay="0"/>
                                          </p:stCondLst>
                                        </p:cTn>
                                        <p:tgtEl>
                                          <p:spTgt spid="29"/>
                                        </p:tgtEl>
                                      </p:cBhvr>
                                    </p:animEffect>
                                    <p:anim calcmode="lin" valueType="num">
                                      <p:cBhvr>
                                        <p:cTn id="40"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45" dur="26">
                                          <p:stCondLst>
                                            <p:cond delay="650"/>
                                          </p:stCondLst>
                                        </p:cTn>
                                        <p:tgtEl>
                                          <p:spTgt spid="29"/>
                                        </p:tgtEl>
                                      </p:cBhvr>
                                      <p:to x="100000" y="60000"/>
                                    </p:animScale>
                                    <p:animScale>
                                      <p:cBhvr>
                                        <p:cTn id="46" dur="166" decel="50000">
                                          <p:stCondLst>
                                            <p:cond delay="676"/>
                                          </p:stCondLst>
                                        </p:cTn>
                                        <p:tgtEl>
                                          <p:spTgt spid="29"/>
                                        </p:tgtEl>
                                      </p:cBhvr>
                                      <p:to x="100000" y="100000"/>
                                    </p:animScale>
                                    <p:animScale>
                                      <p:cBhvr>
                                        <p:cTn id="47" dur="26">
                                          <p:stCondLst>
                                            <p:cond delay="1312"/>
                                          </p:stCondLst>
                                        </p:cTn>
                                        <p:tgtEl>
                                          <p:spTgt spid="29"/>
                                        </p:tgtEl>
                                      </p:cBhvr>
                                      <p:to x="100000" y="80000"/>
                                    </p:animScale>
                                    <p:animScale>
                                      <p:cBhvr>
                                        <p:cTn id="48" dur="166" decel="50000">
                                          <p:stCondLst>
                                            <p:cond delay="1338"/>
                                          </p:stCondLst>
                                        </p:cTn>
                                        <p:tgtEl>
                                          <p:spTgt spid="29"/>
                                        </p:tgtEl>
                                      </p:cBhvr>
                                      <p:to x="100000" y="100000"/>
                                    </p:animScale>
                                    <p:animScale>
                                      <p:cBhvr>
                                        <p:cTn id="49" dur="26">
                                          <p:stCondLst>
                                            <p:cond delay="1642"/>
                                          </p:stCondLst>
                                        </p:cTn>
                                        <p:tgtEl>
                                          <p:spTgt spid="29"/>
                                        </p:tgtEl>
                                      </p:cBhvr>
                                      <p:to x="100000" y="90000"/>
                                    </p:animScale>
                                    <p:animScale>
                                      <p:cBhvr>
                                        <p:cTn id="50" dur="166" decel="50000">
                                          <p:stCondLst>
                                            <p:cond delay="1668"/>
                                          </p:stCondLst>
                                        </p:cTn>
                                        <p:tgtEl>
                                          <p:spTgt spid="29"/>
                                        </p:tgtEl>
                                      </p:cBhvr>
                                      <p:to x="100000" y="100000"/>
                                    </p:animScale>
                                    <p:animScale>
                                      <p:cBhvr>
                                        <p:cTn id="51" dur="26">
                                          <p:stCondLst>
                                            <p:cond delay="1808"/>
                                          </p:stCondLst>
                                        </p:cTn>
                                        <p:tgtEl>
                                          <p:spTgt spid="29"/>
                                        </p:tgtEl>
                                      </p:cBhvr>
                                      <p:to x="100000" y="95000"/>
                                    </p:animScale>
                                    <p:animScale>
                                      <p:cBhvr>
                                        <p:cTn id="52" dur="166" decel="50000">
                                          <p:stCondLst>
                                            <p:cond delay="1834"/>
                                          </p:stCondLst>
                                        </p:cTn>
                                        <p:tgtEl>
                                          <p:spTgt spid="29"/>
                                        </p:tgtEl>
                                      </p:cBhvr>
                                      <p:to x="100000" y="100000"/>
                                    </p:animScale>
                                  </p:childTnLst>
                                </p:cTn>
                              </p:par>
                            </p:childTnLst>
                          </p:cTn>
                        </p:par>
                        <p:par>
                          <p:cTn id="53" fill="hold">
                            <p:stCondLst>
                              <p:cond delay="6000"/>
                            </p:stCondLst>
                            <p:childTnLst>
                              <p:par>
                                <p:cTn id="54" presetID="26" presetClass="entr" presetSubtype="0"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80">
                                          <p:stCondLst>
                                            <p:cond delay="0"/>
                                          </p:stCondLst>
                                        </p:cTn>
                                        <p:tgtEl>
                                          <p:spTgt spid="31"/>
                                        </p:tgtEl>
                                      </p:cBhvr>
                                    </p:animEffect>
                                    <p:anim calcmode="lin" valueType="num">
                                      <p:cBhvr>
                                        <p:cTn id="57"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62" dur="26">
                                          <p:stCondLst>
                                            <p:cond delay="650"/>
                                          </p:stCondLst>
                                        </p:cTn>
                                        <p:tgtEl>
                                          <p:spTgt spid="31"/>
                                        </p:tgtEl>
                                      </p:cBhvr>
                                      <p:to x="100000" y="60000"/>
                                    </p:animScale>
                                    <p:animScale>
                                      <p:cBhvr>
                                        <p:cTn id="63" dur="166" decel="50000">
                                          <p:stCondLst>
                                            <p:cond delay="676"/>
                                          </p:stCondLst>
                                        </p:cTn>
                                        <p:tgtEl>
                                          <p:spTgt spid="31"/>
                                        </p:tgtEl>
                                      </p:cBhvr>
                                      <p:to x="100000" y="100000"/>
                                    </p:animScale>
                                    <p:animScale>
                                      <p:cBhvr>
                                        <p:cTn id="64" dur="26">
                                          <p:stCondLst>
                                            <p:cond delay="1312"/>
                                          </p:stCondLst>
                                        </p:cTn>
                                        <p:tgtEl>
                                          <p:spTgt spid="31"/>
                                        </p:tgtEl>
                                      </p:cBhvr>
                                      <p:to x="100000" y="80000"/>
                                    </p:animScale>
                                    <p:animScale>
                                      <p:cBhvr>
                                        <p:cTn id="65" dur="166" decel="50000">
                                          <p:stCondLst>
                                            <p:cond delay="1338"/>
                                          </p:stCondLst>
                                        </p:cTn>
                                        <p:tgtEl>
                                          <p:spTgt spid="31"/>
                                        </p:tgtEl>
                                      </p:cBhvr>
                                      <p:to x="100000" y="100000"/>
                                    </p:animScale>
                                    <p:animScale>
                                      <p:cBhvr>
                                        <p:cTn id="66" dur="26">
                                          <p:stCondLst>
                                            <p:cond delay="1642"/>
                                          </p:stCondLst>
                                        </p:cTn>
                                        <p:tgtEl>
                                          <p:spTgt spid="31"/>
                                        </p:tgtEl>
                                      </p:cBhvr>
                                      <p:to x="100000" y="90000"/>
                                    </p:animScale>
                                    <p:animScale>
                                      <p:cBhvr>
                                        <p:cTn id="67" dur="166" decel="50000">
                                          <p:stCondLst>
                                            <p:cond delay="1668"/>
                                          </p:stCondLst>
                                        </p:cTn>
                                        <p:tgtEl>
                                          <p:spTgt spid="31"/>
                                        </p:tgtEl>
                                      </p:cBhvr>
                                      <p:to x="100000" y="100000"/>
                                    </p:animScale>
                                    <p:animScale>
                                      <p:cBhvr>
                                        <p:cTn id="68" dur="26">
                                          <p:stCondLst>
                                            <p:cond delay="1808"/>
                                          </p:stCondLst>
                                        </p:cTn>
                                        <p:tgtEl>
                                          <p:spTgt spid="31"/>
                                        </p:tgtEl>
                                      </p:cBhvr>
                                      <p:to x="100000" y="95000"/>
                                    </p:animScale>
                                    <p:animScale>
                                      <p:cBhvr>
                                        <p:cTn id="69" dur="166" decel="50000">
                                          <p:stCondLst>
                                            <p:cond delay="1834"/>
                                          </p:stCondLst>
                                        </p:cTn>
                                        <p:tgtEl>
                                          <p:spTgt spid="31"/>
                                        </p:tgtEl>
                                      </p:cBhvr>
                                      <p:to x="100000" y="100000"/>
                                    </p:animScale>
                                  </p:childTnLst>
                                </p:cTn>
                              </p:par>
                            </p:childTnLst>
                          </p:cTn>
                        </p:par>
                        <p:par>
                          <p:cTn id="70" fill="hold">
                            <p:stCondLst>
                              <p:cond delay="8000"/>
                            </p:stCondLst>
                            <p:childTnLst>
                              <p:par>
                                <p:cTn id="71" presetID="26" presetClass="entr" presetSubtype="0"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down)">
                                      <p:cBhvr>
                                        <p:cTn id="73" dur="580">
                                          <p:stCondLst>
                                            <p:cond delay="0"/>
                                          </p:stCondLst>
                                        </p:cTn>
                                        <p:tgtEl>
                                          <p:spTgt spid="33"/>
                                        </p:tgtEl>
                                      </p:cBhvr>
                                    </p:animEffect>
                                    <p:anim calcmode="lin" valueType="num">
                                      <p:cBhvr>
                                        <p:cTn id="74"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79" dur="26">
                                          <p:stCondLst>
                                            <p:cond delay="650"/>
                                          </p:stCondLst>
                                        </p:cTn>
                                        <p:tgtEl>
                                          <p:spTgt spid="33"/>
                                        </p:tgtEl>
                                      </p:cBhvr>
                                      <p:to x="100000" y="60000"/>
                                    </p:animScale>
                                    <p:animScale>
                                      <p:cBhvr>
                                        <p:cTn id="80" dur="166" decel="50000">
                                          <p:stCondLst>
                                            <p:cond delay="676"/>
                                          </p:stCondLst>
                                        </p:cTn>
                                        <p:tgtEl>
                                          <p:spTgt spid="33"/>
                                        </p:tgtEl>
                                      </p:cBhvr>
                                      <p:to x="100000" y="100000"/>
                                    </p:animScale>
                                    <p:animScale>
                                      <p:cBhvr>
                                        <p:cTn id="81" dur="26">
                                          <p:stCondLst>
                                            <p:cond delay="1312"/>
                                          </p:stCondLst>
                                        </p:cTn>
                                        <p:tgtEl>
                                          <p:spTgt spid="33"/>
                                        </p:tgtEl>
                                      </p:cBhvr>
                                      <p:to x="100000" y="80000"/>
                                    </p:animScale>
                                    <p:animScale>
                                      <p:cBhvr>
                                        <p:cTn id="82" dur="166" decel="50000">
                                          <p:stCondLst>
                                            <p:cond delay="1338"/>
                                          </p:stCondLst>
                                        </p:cTn>
                                        <p:tgtEl>
                                          <p:spTgt spid="33"/>
                                        </p:tgtEl>
                                      </p:cBhvr>
                                      <p:to x="100000" y="100000"/>
                                    </p:animScale>
                                    <p:animScale>
                                      <p:cBhvr>
                                        <p:cTn id="83" dur="26">
                                          <p:stCondLst>
                                            <p:cond delay="1642"/>
                                          </p:stCondLst>
                                        </p:cTn>
                                        <p:tgtEl>
                                          <p:spTgt spid="33"/>
                                        </p:tgtEl>
                                      </p:cBhvr>
                                      <p:to x="100000" y="90000"/>
                                    </p:animScale>
                                    <p:animScale>
                                      <p:cBhvr>
                                        <p:cTn id="84" dur="166" decel="50000">
                                          <p:stCondLst>
                                            <p:cond delay="1668"/>
                                          </p:stCondLst>
                                        </p:cTn>
                                        <p:tgtEl>
                                          <p:spTgt spid="33"/>
                                        </p:tgtEl>
                                      </p:cBhvr>
                                      <p:to x="100000" y="100000"/>
                                    </p:animScale>
                                    <p:animScale>
                                      <p:cBhvr>
                                        <p:cTn id="85" dur="26">
                                          <p:stCondLst>
                                            <p:cond delay="1808"/>
                                          </p:stCondLst>
                                        </p:cTn>
                                        <p:tgtEl>
                                          <p:spTgt spid="33"/>
                                        </p:tgtEl>
                                      </p:cBhvr>
                                      <p:to x="100000" y="95000"/>
                                    </p:animScale>
                                    <p:animScale>
                                      <p:cBhvr>
                                        <p:cTn id="86" dur="166" decel="50000">
                                          <p:stCondLst>
                                            <p:cond delay="1834"/>
                                          </p:stCondLst>
                                        </p:cTn>
                                        <p:tgtEl>
                                          <p:spTgt spid="33"/>
                                        </p:tgtEl>
                                      </p:cBhvr>
                                      <p:to x="100000" y="100000"/>
                                    </p:animScale>
                                  </p:childTnLst>
                                </p:cTn>
                              </p:par>
                            </p:childTnLst>
                          </p:cTn>
                        </p:par>
                        <p:par>
                          <p:cTn id="87" fill="hold">
                            <p:stCondLst>
                              <p:cond delay="10000"/>
                            </p:stCondLst>
                            <p:childTnLst>
                              <p:par>
                                <p:cTn id="88" presetID="26" presetClass="entr" presetSubtype="0" fill="hold"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down)">
                                      <p:cBhvr>
                                        <p:cTn id="90" dur="580">
                                          <p:stCondLst>
                                            <p:cond delay="0"/>
                                          </p:stCondLst>
                                        </p:cTn>
                                        <p:tgtEl>
                                          <p:spTgt spid="35"/>
                                        </p:tgtEl>
                                      </p:cBhvr>
                                    </p:animEffect>
                                    <p:anim calcmode="lin" valueType="num">
                                      <p:cBhvr>
                                        <p:cTn id="91"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96" dur="26">
                                          <p:stCondLst>
                                            <p:cond delay="650"/>
                                          </p:stCondLst>
                                        </p:cTn>
                                        <p:tgtEl>
                                          <p:spTgt spid="35"/>
                                        </p:tgtEl>
                                      </p:cBhvr>
                                      <p:to x="100000" y="60000"/>
                                    </p:animScale>
                                    <p:animScale>
                                      <p:cBhvr>
                                        <p:cTn id="97" dur="166" decel="50000">
                                          <p:stCondLst>
                                            <p:cond delay="676"/>
                                          </p:stCondLst>
                                        </p:cTn>
                                        <p:tgtEl>
                                          <p:spTgt spid="35"/>
                                        </p:tgtEl>
                                      </p:cBhvr>
                                      <p:to x="100000" y="100000"/>
                                    </p:animScale>
                                    <p:animScale>
                                      <p:cBhvr>
                                        <p:cTn id="98" dur="26">
                                          <p:stCondLst>
                                            <p:cond delay="1312"/>
                                          </p:stCondLst>
                                        </p:cTn>
                                        <p:tgtEl>
                                          <p:spTgt spid="35"/>
                                        </p:tgtEl>
                                      </p:cBhvr>
                                      <p:to x="100000" y="80000"/>
                                    </p:animScale>
                                    <p:animScale>
                                      <p:cBhvr>
                                        <p:cTn id="99" dur="166" decel="50000">
                                          <p:stCondLst>
                                            <p:cond delay="1338"/>
                                          </p:stCondLst>
                                        </p:cTn>
                                        <p:tgtEl>
                                          <p:spTgt spid="35"/>
                                        </p:tgtEl>
                                      </p:cBhvr>
                                      <p:to x="100000" y="100000"/>
                                    </p:animScale>
                                    <p:animScale>
                                      <p:cBhvr>
                                        <p:cTn id="100" dur="26">
                                          <p:stCondLst>
                                            <p:cond delay="1642"/>
                                          </p:stCondLst>
                                        </p:cTn>
                                        <p:tgtEl>
                                          <p:spTgt spid="35"/>
                                        </p:tgtEl>
                                      </p:cBhvr>
                                      <p:to x="100000" y="90000"/>
                                    </p:animScale>
                                    <p:animScale>
                                      <p:cBhvr>
                                        <p:cTn id="101" dur="166" decel="50000">
                                          <p:stCondLst>
                                            <p:cond delay="1668"/>
                                          </p:stCondLst>
                                        </p:cTn>
                                        <p:tgtEl>
                                          <p:spTgt spid="35"/>
                                        </p:tgtEl>
                                      </p:cBhvr>
                                      <p:to x="100000" y="100000"/>
                                    </p:animScale>
                                    <p:animScale>
                                      <p:cBhvr>
                                        <p:cTn id="102" dur="26">
                                          <p:stCondLst>
                                            <p:cond delay="1808"/>
                                          </p:stCondLst>
                                        </p:cTn>
                                        <p:tgtEl>
                                          <p:spTgt spid="35"/>
                                        </p:tgtEl>
                                      </p:cBhvr>
                                      <p:to x="100000" y="95000"/>
                                    </p:animScale>
                                    <p:animScale>
                                      <p:cBhvr>
                                        <p:cTn id="103" dur="166" decel="50000">
                                          <p:stCondLst>
                                            <p:cond delay="1834"/>
                                          </p:stCondLst>
                                        </p:cTn>
                                        <p:tgtEl>
                                          <p:spTgt spid="35"/>
                                        </p:tgtEl>
                                      </p:cBhvr>
                                      <p:to x="100000" y="100000"/>
                                    </p:animScale>
                                  </p:childTnLst>
                                </p:cTn>
                              </p:par>
                            </p:childTnLst>
                          </p:cTn>
                        </p:par>
                        <p:par>
                          <p:cTn id="104" fill="hold">
                            <p:stCondLst>
                              <p:cond delay="12000"/>
                            </p:stCondLst>
                            <p:childTnLst>
                              <p:par>
                                <p:cTn id="105" presetID="26" presetClass="entr" presetSubtype="0"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down)">
                                      <p:cBhvr>
                                        <p:cTn id="107" dur="580">
                                          <p:stCondLst>
                                            <p:cond delay="0"/>
                                          </p:stCondLst>
                                        </p:cTn>
                                        <p:tgtEl>
                                          <p:spTgt spid="37"/>
                                        </p:tgtEl>
                                      </p:cBhvr>
                                    </p:animEffect>
                                    <p:anim calcmode="lin" valueType="num">
                                      <p:cBhvr>
                                        <p:cTn id="108"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13" dur="26">
                                          <p:stCondLst>
                                            <p:cond delay="650"/>
                                          </p:stCondLst>
                                        </p:cTn>
                                        <p:tgtEl>
                                          <p:spTgt spid="37"/>
                                        </p:tgtEl>
                                      </p:cBhvr>
                                      <p:to x="100000" y="60000"/>
                                    </p:animScale>
                                    <p:animScale>
                                      <p:cBhvr>
                                        <p:cTn id="114" dur="166" decel="50000">
                                          <p:stCondLst>
                                            <p:cond delay="676"/>
                                          </p:stCondLst>
                                        </p:cTn>
                                        <p:tgtEl>
                                          <p:spTgt spid="37"/>
                                        </p:tgtEl>
                                      </p:cBhvr>
                                      <p:to x="100000" y="100000"/>
                                    </p:animScale>
                                    <p:animScale>
                                      <p:cBhvr>
                                        <p:cTn id="115" dur="26">
                                          <p:stCondLst>
                                            <p:cond delay="1312"/>
                                          </p:stCondLst>
                                        </p:cTn>
                                        <p:tgtEl>
                                          <p:spTgt spid="37"/>
                                        </p:tgtEl>
                                      </p:cBhvr>
                                      <p:to x="100000" y="80000"/>
                                    </p:animScale>
                                    <p:animScale>
                                      <p:cBhvr>
                                        <p:cTn id="116" dur="166" decel="50000">
                                          <p:stCondLst>
                                            <p:cond delay="1338"/>
                                          </p:stCondLst>
                                        </p:cTn>
                                        <p:tgtEl>
                                          <p:spTgt spid="37"/>
                                        </p:tgtEl>
                                      </p:cBhvr>
                                      <p:to x="100000" y="100000"/>
                                    </p:animScale>
                                    <p:animScale>
                                      <p:cBhvr>
                                        <p:cTn id="117" dur="26">
                                          <p:stCondLst>
                                            <p:cond delay="1642"/>
                                          </p:stCondLst>
                                        </p:cTn>
                                        <p:tgtEl>
                                          <p:spTgt spid="37"/>
                                        </p:tgtEl>
                                      </p:cBhvr>
                                      <p:to x="100000" y="90000"/>
                                    </p:animScale>
                                    <p:animScale>
                                      <p:cBhvr>
                                        <p:cTn id="118" dur="166" decel="50000">
                                          <p:stCondLst>
                                            <p:cond delay="1668"/>
                                          </p:stCondLst>
                                        </p:cTn>
                                        <p:tgtEl>
                                          <p:spTgt spid="37"/>
                                        </p:tgtEl>
                                      </p:cBhvr>
                                      <p:to x="100000" y="100000"/>
                                    </p:animScale>
                                    <p:animScale>
                                      <p:cBhvr>
                                        <p:cTn id="119" dur="26">
                                          <p:stCondLst>
                                            <p:cond delay="1808"/>
                                          </p:stCondLst>
                                        </p:cTn>
                                        <p:tgtEl>
                                          <p:spTgt spid="37"/>
                                        </p:tgtEl>
                                      </p:cBhvr>
                                      <p:to x="100000" y="95000"/>
                                    </p:animScale>
                                    <p:animScale>
                                      <p:cBhvr>
                                        <p:cTn id="120" dur="166" decel="50000">
                                          <p:stCondLst>
                                            <p:cond delay="1834"/>
                                          </p:stCondLst>
                                        </p:cTn>
                                        <p:tgtEl>
                                          <p:spTgt spid="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975485" y="3086735"/>
            <a:ext cx="4881245" cy="706755"/>
          </a:xfrm>
          <a:prstGeom prst="rect">
            <a:avLst/>
          </a:prstGeom>
          <a:noFill/>
        </p:spPr>
        <p:txBody>
          <a:bodyPr wrap="square" rtlCol="0">
            <a:spAutoFit/>
          </a:bodyPr>
          <a:p>
            <a:pPr algn="ctr"/>
            <a:r>
              <a:rPr lang="zh-CN" altLang="en-US" sz="4000" b="1">
                <a:latin typeface="微软雅黑" panose="020B0503020204020204" charset="-122"/>
                <a:ea typeface="微软雅黑" panose="020B0503020204020204" charset="-122"/>
              </a:rPr>
              <a:t>人  员  分  工</a:t>
            </a:r>
            <a:endParaRPr lang="zh-CN" altLang="en-US" sz="4000" b="1">
              <a:latin typeface="微软雅黑" panose="020B0503020204020204" charset="-122"/>
              <a:ea typeface="微软雅黑" panose="020B0503020204020204" charset="-122"/>
            </a:endParaRPr>
          </a:p>
        </p:txBody>
      </p:sp>
      <p:pic>
        <p:nvPicPr>
          <p:cNvPr id="13" name="图片 12"/>
          <p:cNvPicPr>
            <a:picLocks noChangeAspect="1"/>
          </p:cNvPicPr>
          <p:nvPr/>
        </p:nvPicPr>
        <p:blipFill rotWithShape="1">
          <a:blip r:embed="rId1" cstate="screen"/>
          <a:srcRect/>
          <a:stretch>
            <a:fillRect/>
          </a:stretch>
        </p:blipFill>
        <p:spPr>
          <a:xfrm>
            <a:off x="3312639" y="951715"/>
            <a:ext cx="2099103" cy="1860642"/>
          </a:xfrm>
          <a:prstGeom prst="rect">
            <a:avLst/>
          </a:prstGeom>
        </p:spPr>
      </p:pic>
      <p:sp>
        <p:nvSpPr>
          <p:cNvPr id="14" name="文本框 13"/>
          <p:cNvSpPr txBox="1"/>
          <p:nvPr/>
        </p:nvSpPr>
        <p:spPr>
          <a:xfrm>
            <a:off x="4010025" y="1501140"/>
            <a:ext cx="530860" cy="706755"/>
          </a:xfrm>
          <a:prstGeom prst="rect">
            <a:avLst/>
          </a:prstGeom>
          <a:noFill/>
        </p:spPr>
        <p:txBody>
          <a:bodyPr wrap="square" rtlCol="0">
            <a:spAutoFit/>
          </a:bodyPr>
          <a:p>
            <a:r>
              <a:rPr lang="zh-CN" altLang="en-US" sz="4000" b="1">
                <a:latin typeface="微软雅黑" panose="020B0503020204020204" charset="-122"/>
                <a:ea typeface="微软雅黑" panose="020B0503020204020204" charset="-122"/>
              </a:rPr>
              <a:t>二</a:t>
            </a:r>
            <a:endParaRPr lang="zh-CN" altLang="en-US" sz="4000" b="1">
              <a:latin typeface="微软雅黑" panose="020B0503020204020204" charset="-122"/>
              <a:ea typeface="微软雅黑" panose="020B0503020204020204" charset="-122"/>
            </a:endParaRPr>
          </a:p>
        </p:txBody>
      </p:sp>
      <p:sp>
        <p:nvSpPr>
          <p:cNvPr id="2" name="图文框 1"/>
          <p:cNvSpPr/>
          <p:nvPr/>
        </p:nvSpPr>
        <p:spPr>
          <a:xfrm>
            <a:off x="1795112" y="2978779"/>
            <a:ext cx="5553777" cy="1041671"/>
          </a:xfrm>
          <a:prstGeom prst="frame">
            <a:avLst>
              <a:gd name="adj1" fmla="val 6559"/>
            </a:avLst>
          </a:prstGeom>
          <a:solidFill>
            <a:srgbClr val="DB9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fltVal val="0"/>
                                          </p:val>
                                        </p:tav>
                                        <p:tav tm="100000">
                                          <p:val>
                                            <p:strVal val="#ppt_w"/>
                                          </p:val>
                                        </p:tav>
                                      </p:tavLst>
                                    </p:anim>
                                    <p:anim calcmode="lin" valueType="num">
                                      <p:cBhvr>
                                        <p:cTn id="8" dur="750" fill="hold"/>
                                        <p:tgtEl>
                                          <p:spTgt spid="13"/>
                                        </p:tgtEl>
                                        <p:attrNameLst>
                                          <p:attrName>ppt_h</p:attrName>
                                        </p:attrNameLst>
                                      </p:cBhvr>
                                      <p:tavLst>
                                        <p:tav tm="0">
                                          <p:val>
                                            <p:fltVal val="0"/>
                                          </p:val>
                                        </p:tav>
                                        <p:tav tm="100000">
                                          <p:val>
                                            <p:strVal val="#ppt_h"/>
                                          </p:val>
                                        </p:tav>
                                      </p:tavLst>
                                    </p:anim>
                                    <p:anim calcmode="lin" valueType="num">
                                      <p:cBhvr>
                                        <p:cTn id="9" dur="750" fill="hold"/>
                                        <p:tgtEl>
                                          <p:spTgt spid="13"/>
                                        </p:tgtEl>
                                        <p:attrNameLst>
                                          <p:attrName>style.rotation</p:attrName>
                                        </p:attrNameLst>
                                      </p:cBhvr>
                                      <p:tavLst>
                                        <p:tav tm="0">
                                          <p:val>
                                            <p:fltVal val="360"/>
                                          </p:val>
                                        </p:tav>
                                        <p:tav tm="100000">
                                          <p:val>
                                            <p:fltVal val="0"/>
                                          </p:val>
                                        </p:tav>
                                      </p:tavLst>
                                    </p:anim>
                                    <p:animEffect transition="in" filter="fade">
                                      <p:cBhvr>
                                        <p:cTn id="10" dur="750"/>
                                        <p:tgtEl>
                                          <p:spTgt spid="13"/>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par>
                          <p:cTn id="15" fill="hold">
                            <p:stCondLst>
                              <p:cond delay="1500"/>
                            </p:stCondLst>
                            <p:childTnLst>
                              <p:par>
                                <p:cTn id="16" presetID="2" presetClass="entr" presetSubtype="4" fill="hold" grpId="2"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p:bldP spid="2"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图文框 1"/>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3" name="Oval 61"/>
          <p:cNvSpPr/>
          <p:nvPr/>
        </p:nvSpPr>
        <p:spPr>
          <a:xfrm>
            <a:off x="2256685" y="2296368"/>
            <a:ext cx="804482" cy="804482"/>
          </a:xfrm>
          <a:prstGeom prst="ellipse">
            <a:avLst/>
          </a:prstGeom>
          <a:noFill/>
          <a:ln w="6350" cmpd="sng">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Oval 65"/>
          <p:cNvSpPr/>
          <p:nvPr/>
        </p:nvSpPr>
        <p:spPr>
          <a:xfrm>
            <a:off x="3520026" y="1566095"/>
            <a:ext cx="771225" cy="771226"/>
          </a:xfrm>
          <a:prstGeom prst="ellipse">
            <a:avLst/>
          </a:prstGeom>
          <a:solidFill>
            <a:srgbClr val="FFFFFF"/>
          </a:solidFill>
          <a:ln w="6350" cmpd="sng">
            <a:solidFill>
              <a:srgbClr val="4D4D4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Oval 73"/>
          <p:cNvSpPr/>
          <p:nvPr/>
        </p:nvSpPr>
        <p:spPr>
          <a:xfrm>
            <a:off x="1056509" y="1553254"/>
            <a:ext cx="835655" cy="835655"/>
          </a:xfrm>
          <a:prstGeom prst="ellipse">
            <a:avLst/>
          </a:prstGeom>
          <a:noFill/>
          <a:ln w="6350" cmpd="sng">
            <a:solidFill>
              <a:srgbClr val="4D4D4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tx1">
                  <a:lumMod val="40000"/>
                  <a:lumOff val="60000"/>
                </a:schemeClr>
              </a:solidFill>
            </a:endParaRPr>
          </a:p>
        </p:txBody>
      </p:sp>
      <p:sp>
        <p:nvSpPr>
          <p:cNvPr id="6" name="Oval 78"/>
          <p:cNvSpPr/>
          <p:nvPr/>
        </p:nvSpPr>
        <p:spPr>
          <a:xfrm>
            <a:off x="6902556" y="1961453"/>
            <a:ext cx="862799" cy="862800"/>
          </a:xfrm>
          <a:prstGeom prst="ellipse">
            <a:avLst/>
          </a:prstGeom>
          <a:noFill/>
          <a:ln w="6350" cmpd="sng">
            <a:solidFill>
              <a:srgbClr val="4D4D4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7" name="Straight Connector 81"/>
          <p:cNvCxnSpPr/>
          <p:nvPr/>
        </p:nvCxnSpPr>
        <p:spPr>
          <a:xfrm>
            <a:off x="3969385" y="2698750"/>
            <a:ext cx="861695" cy="359410"/>
          </a:xfrm>
          <a:prstGeom prst="line">
            <a:avLst/>
          </a:prstGeom>
          <a:ln w="9525" cmpd="sng">
            <a:solidFill>
              <a:srgbClr val="4D4D4D"/>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 name="Straight Connector 83"/>
          <p:cNvCxnSpPr>
            <a:stCxn id="5" idx="6"/>
            <a:endCxn id="3" idx="1"/>
          </p:cNvCxnSpPr>
          <p:nvPr/>
        </p:nvCxnSpPr>
        <p:spPr>
          <a:xfrm>
            <a:off x="1892164" y="1971082"/>
            <a:ext cx="482600" cy="443230"/>
          </a:xfrm>
          <a:prstGeom prst="line">
            <a:avLst/>
          </a:prstGeom>
          <a:ln w="9525" cmpd="sng">
            <a:solidFill>
              <a:srgbClr val="4D4D4D"/>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 name="Straight Connector 84"/>
          <p:cNvCxnSpPr/>
          <p:nvPr/>
        </p:nvCxnSpPr>
        <p:spPr>
          <a:xfrm flipV="1">
            <a:off x="2929890" y="2698750"/>
            <a:ext cx="1051560" cy="47625"/>
          </a:xfrm>
          <a:prstGeom prst="line">
            <a:avLst/>
          </a:prstGeom>
          <a:ln w="9525" cmpd="sng">
            <a:solidFill>
              <a:srgbClr val="4D4D4D"/>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 name="Straight Connector 85"/>
          <p:cNvCxnSpPr>
            <a:stCxn id="4" idx="4"/>
          </p:cNvCxnSpPr>
          <p:nvPr/>
        </p:nvCxnSpPr>
        <p:spPr>
          <a:xfrm>
            <a:off x="3905885" y="2337435"/>
            <a:ext cx="75565" cy="372745"/>
          </a:xfrm>
          <a:prstGeom prst="line">
            <a:avLst/>
          </a:prstGeom>
          <a:ln w="9525" cmpd="sng">
            <a:solidFill>
              <a:srgbClr val="4D4D4D"/>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 name="Straight Connector 88"/>
          <p:cNvCxnSpPr/>
          <p:nvPr/>
        </p:nvCxnSpPr>
        <p:spPr>
          <a:xfrm flipV="1">
            <a:off x="5600700" y="2015490"/>
            <a:ext cx="347980" cy="723900"/>
          </a:xfrm>
          <a:prstGeom prst="line">
            <a:avLst/>
          </a:prstGeom>
          <a:ln w="9525" cmpd="sng">
            <a:solidFill>
              <a:srgbClr val="4D4D4D"/>
            </a:solidFill>
            <a:prstDash val="sysDash"/>
          </a:ln>
          <a:effectLst/>
        </p:spPr>
        <p:style>
          <a:lnRef idx="2">
            <a:schemeClr val="accent1"/>
          </a:lnRef>
          <a:fillRef idx="0">
            <a:schemeClr val="accent1"/>
          </a:fillRef>
          <a:effectRef idx="1">
            <a:schemeClr val="accent1"/>
          </a:effectRef>
          <a:fontRef idx="minor">
            <a:schemeClr val="tx1"/>
          </a:fontRef>
        </p:style>
      </p:cxnSp>
      <p:sp>
        <p:nvSpPr>
          <p:cNvPr id="12" name="Subtitle 2"/>
          <p:cNvSpPr txBox="1"/>
          <p:nvPr/>
        </p:nvSpPr>
        <p:spPr>
          <a:xfrm>
            <a:off x="353695" y="1029335"/>
            <a:ext cx="2915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b="1">
                <a:solidFill>
                  <a:srgbClr val="44546A"/>
                </a:solidFill>
                <a:latin typeface="+mn-ea"/>
              </a:defRPr>
            </a:lvl1pPr>
          </a:lstStyle>
          <a:p>
            <a:pPr marL="342900" indent="-342900">
              <a:buAutoNum type="arabicPeriod"/>
            </a:pP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微博界面所需要的大数据库</a:t>
            </a:r>
            <a:endParaRPr lang="en-US" altLang="zh-CN" sz="1400" b="0" dirty="0" smtClean="0">
              <a:solidFill>
                <a:srgbClr val="3C0000"/>
              </a:solidFill>
              <a:latin typeface="微软雅黑" panose="020B0503020204020204" charset="-122"/>
              <a:ea typeface="微软雅黑" panose="020B0503020204020204" charset="-122"/>
              <a:cs typeface="微软雅黑" panose="020B0503020204020204" charset="-122"/>
            </a:endParaRPr>
          </a:p>
          <a:p>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       整理</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项目</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报告</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p:txBody>
      </p:sp>
      <p:sp>
        <p:nvSpPr>
          <p:cNvPr id="13" name="Subtitle 2"/>
          <p:cNvSpPr txBox="1"/>
          <p:nvPr/>
        </p:nvSpPr>
        <p:spPr>
          <a:xfrm>
            <a:off x="3568065" y="3436170"/>
            <a:ext cx="32588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b="1">
                <a:solidFill>
                  <a:srgbClr val="44546A"/>
                </a:solidFill>
                <a:latin typeface="+mn-ea"/>
              </a:defRPr>
            </a:lvl1pPr>
          </a:lstStyle>
          <a:p>
            <a:r>
              <a:rPr lang="en-US" sz="1400" b="0" dirty="0">
                <a:solidFill>
                  <a:srgbClr val="3C0000"/>
                </a:solidFill>
                <a:latin typeface="微软雅黑" panose="020B0503020204020204" charset="-122"/>
                <a:ea typeface="微软雅黑" panose="020B0503020204020204" charset="-122"/>
                <a:cs typeface="微软雅黑" panose="020B0503020204020204" charset="-122"/>
              </a:rPr>
              <a:t> 04</a:t>
            </a:r>
            <a:r>
              <a:rPr lang="en-US" sz="1400" b="0" dirty="0" smtClean="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未登录主页</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面设计及功能实现</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a:p>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        注册</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页面</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a:p>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        是否登陆注册页面</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a:p>
            <a:r>
              <a:rPr lang="en-US" altLang="zh-CN" sz="1400" b="0" dirty="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项目</a:t>
            </a:r>
            <a:r>
              <a:rPr lang="en-US" altLang="zh-CN" sz="1400" b="0" dirty="0" err="1" smtClean="0">
                <a:solidFill>
                  <a:srgbClr val="3C0000"/>
                </a:solidFill>
                <a:latin typeface="微软雅黑" panose="020B0503020204020204" charset="-122"/>
                <a:ea typeface="微软雅黑" panose="020B0503020204020204" charset="-122"/>
                <a:cs typeface="微软雅黑" panose="020B0503020204020204" charset="-122"/>
              </a:rPr>
              <a:t>ppt</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p:txBody>
      </p:sp>
      <p:sp>
        <p:nvSpPr>
          <p:cNvPr id="14" name="Subtitle 2"/>
          <p:cNvSpPr txBox="1"/>
          <p:nvPr/>
        </p:nvSpPr>
        <p:spPr>
          <a:xfrm>
            <a:off x="6069330" y="2843530"/>
            <a:ext cx="319008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b="1">
                <a:solidFill>
                  <a:srgbClr val="44546A"/>
                </a:solidFill>
                <a:latin typeface="+mn-ea"/>
              </a:defRPr>
            </a:lvl1pPr>
          </a:lstStyle>
          <a:p>
            <a:r>
              <a:rPr lang="en-US" sz="1400" b="0" dirty="0">
                <a:solidFill>
                  <a:srgbClr val="3C0000"/>
                </a:solidFill>
                <a:latin typeface="微软雅黑" panose="020B0503020204020204" charset="-122"/>
                <a:ea typeface="微软雅黑" panose="020B0503020204020204" charset="-122"/>
                <a:cs typeface="微软雅黑" panose="020B0503020204020204" charset="-122"/>
              </a:rPr>
              <a:t>06.  </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登录后主页面设计及功能实现</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a:p>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       发布微博、关注微博</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a:p>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       点赞微博、踩微</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博</a:t>
            </a:r>
            <a:endParaRPr lang="en-US" altLang="zh-CN" sz="1400" b="0" dirty="0" smtClean="0">
              <a:solidFill>
                <a:srgbClr val="3C0000"/>
              </a:solidFill>
              <a:latin typeface="微软雅黑" panose="020B0503020204020204" charset="-122"/>
              <a:ea typeface="微软雅黑" panose="020B0503020204020204" charset="-122"/>
              <a:cs typeface="微软雅黑" panose="020B0503020204020204" charset="-122"/>
            </a:endParaRPr>
          </a:p>
          <a:p>
            <a:r>
              <a:rPr lang="en-US" altLang="zh-CN" sz="1400" b="0" dirty="0">
                <a:solidFill>
                  <a:srgbClr val="3C0000"/>
                </a:solidFill>
                <a:latin typeface="微软雅黑" panose="020B0503020204020204" charset="-122"/>
                <a:ea typeface="微软雅黑" panose="020B0503020204020204" charset="-122"/>
                <a:cs typeface="微软雅黑" panose="020B0503020204020204" charset="-122"/>
              </a:rPr>
              <a:t> </a:t>
            </a:r>
            <a:r>
              <a:rPr lang="en-US" altLang="zh-CN" sz="1400" b="0" dirty="0" smtClean="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用户信息同步数据库</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a:p>
            <a:r>
              <a:rPr lang="en-US" altLang="zh-CN" sz="1400" b="0" dirty="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细节处理</a:t>
            </a:r>
            <a:r>
              <a:rPr lang="en-US" altLang="zh-CN" sz="1400" b="0" dirty="0">
                <a:solidFill>
                  <a:srgbClr val="3C0000"/>
                </a:solidFill>
                <a:latin typeface="微软雅黑" panose="020B0503020204020204" charset="-122"/>
                <a:ea typeface="微软雅黑" panose="020B0503020204020204" charset="-122"/>
                <a:cs typeface="微软雅黑" panose="020B0503020204020204" charset="-122"/>
              </a:rPr>
              <a:t>	</a:t>
            </a:r>
            <a:endParaRPr lang="en-US" altLang="zh-CN" sz="1400" b="0" dirty="0">
              <a:solidFill>
                <a:srgbClr val="3C0000"/>
              </a:solidFill>
              <a:latin typeface="微软雅黑" panose="020B0503020204020204" charset="-122"/>
              <a:ea typeface="微软雅黑" panose="020B0503020204020204" charset="-122"/>
              <a:cs typeface="微软雅黑" panose="020B0503020204020204" charset="-122"/>
            </a:endParaRPr>
          </a:p>
        </p:txBody>
      </p:sp>
      <p:sp>
        <p:nvSpPr>
          <p:cNvPr id="15" name="Oval 105"/>
          <p:cNvSpPr/>
          <p:nvPr/>
        </p:nvSpPr>
        <p:spPr>
          <a:xfrm>
            <a:off x="2321560" y="2360930"/>
            <a:ext cx="675005" cy="675005"/>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AU" sz="1400" b="1" dirty="0">
                <a:solidFill>
                  <a:schemeClr val="tx1"/>
                </a:solidFill>
                <a:latin typeface="微软雅黑" panose="020B0503020204020204" charset="-122"/>
                <a:ea typeface="微软雅黑" panose="020B0503020204020204" charset="-122"/>
              </a:rPr>
              <a:t>王永</a:t>
            </a:r>
            <a:endParaRPr lang="zh-CN" altLang="en-AU" sz="1400" b="1" dirty="0">
              <a:solidFill>
                <a:schemeClr val="tx1"/>
              </a:solidFill>
              <a:latin typeface="微软雅黑" panose="020B0503020204020204" charset="-122"/>
              <a:ea typeface="微软雅黑" panose="020B0503020204020204" charset="-122"/>
            </a:endParaRPr>
          </a:p>
        </p:txBody>
      </p:sp>
      <p:sp>
        <p:nvSpPr>
          <p:cNvPr id="16" name="Oval 103"/>
          <p:cNvSpPr/>
          <p:nvPr/>
        </p:nvSpPr>
        <p:spPr>
          <a:xfrm>
            <a:off x="1136650" y="1633855"/>
            <a:ext cx="675005" cy="675005"/>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b="1" dirty="0">
                <a:solidFill>
                  <a:schemeClr val="tx1"/>
                </a:solidFill>
                <a:latin typeface="微软雅黑" panose="020B0503020204020204" charset="-122"/>
                <a:ea typeface="微软雅黑" panose="020B0503020204020204" charset="-122"/>
              </a:rPr>
              <a:t>郭家瑞</a:t>
            </a:r>
            <a:endParaRPr lang="zh-CN" altLang="en-US" sz="1400" b="1" dirty="0">
              <a:solidFill>
                <a:schemeClr val="tx1"/>
              </a:solidFill>
              <a:latin typeface="微软雅黑" panose="020B0503020204020204" charset="-122"/>
              <a:ea typeface="微软雅黑" panose="020B0503020204020204" charset="-122"/>
            </a:endParaRPr>
          </a:p>
        </p:txBody>
      </p:sp>
      <p:sp>
        <p:nvSpPr>
          <p:cNvPr id="17" name="Oval 66"/>
          <p:cNvSpPr>
            <a:spLocks noChangeAspect="1"/>
          </p:cNvSpPr>
          <p:nvPr/>
        </p:nvSpPr>
        <p:spPr>
          <a:xfrm>
            <a:off x="3568065" y="1610995"/>
            <a:ext cx="675005" cy="675005"/>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charset="-122"/>
                <a:ea typeface="微软雅黑" panose="020B0503020204020204" charset="-122"/>
              </a:rPr>
              <a:t>庄欣欣</a:t>
            </a:r>
            <a:endParaRPr lang="zh-CN" altLang="en-US" sz="1400" b="1" dirty="0">
              <a:solidFill>
                <a:schemeClr val="tx1"/>
              </a:solidFill>
              <a:latin typeface="微软雅黑" panose="020B0503020204020204" charset="-122"/>
              <a:ea typeface="微软雅黑" panose="020B0503020204020204" charset="-122"/>
            </a:endParaRPr>
          </a:p>
        </p:txBody>
      </p:sp>
      <p:sp>
        <p:nvSpPr>
          <p:cNvPr id="18" name="Oval 90"/>
          <p:cNvSpPr>
            <a:spLocks noChangeAspect="1"/>
          </p:cNvSpPr>
          <p:nvPr/>
        </p:nvSpPr>
        <p:spPr>
          <a:xfrm>
            <a:off x="6996430" y="2055495"/>
            <a:ext cx="675005" cy="675005"/>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charset="-122"/>
                <a:ea typeface="微软雅黑" panose="020B0503020204020204" charset="-122"/>
              </a:rPr>
              <a:t>王惠超</a:t>
            </a:r>
            <a:endParaRPr lang="zh-CN" altLang="en-US" sz="1400" b="1" dirty="0">
              <a:solidFill>
                <a:schemeClr val="tx1"/>
              </a:solidFill>
              <a:latin typeface="微软雅黑" panose="020B0503020204020204" charset="-122"/>
              <a:ea typeface="微软雅黑" panose="020B0503020204020204" charset="-122"/>
            </a:endParaRPr>
          </a:p>
        </p:txBody>
      </p:sp>
      <p:sp>
        <p:nvSpPr>
          <p:cNvPr id="19" name="Oval 74"/>
          <p:cNvSpPr/>
          <p:nvPr/>
        </p:nvSpPr>
        <p:spPr>
          <a:xfrm>
            <a:off x="5401955" y="1234452"/>
            <a:ext cx="798789" cy="798790"/>
          </a:xfrm>
          <a:prstGeom prst="ellipse">
            <a:avLst/>
          </a:prstGeom>
          <a:noFill/>
          <a:ln w="6350" cmpd="sng">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20" name="Straight Connector 99"/>
          <p:cNvCxnSpPr/>
          <p:nvPr/>
        </p:nvCxnSpPr>
        <p:spPr>
          <a:xfrm>
            <a:off x="5948680" y="2015490"/>
            <a:ext cx="960755" cy="196850"/>
          </a:xfrm>
          <a:prstGeom prst="line">
            <a:avLst/>
          </a:prstGeom>
          <a:ln w="9525" cmpd="sng">
            <a:solidFill>
              <a:srgbClr val="4D4D4D"/>
            </a:solidFill>
            <a:prstDash val="sysDash"/>
          </a:ln>
          <a:effectLst/>
        </p:spPr>
        <p:style>
          <a:lnRef idx="2">
            <a:schemeClr val="accent1"/>
          </a:lnRef>
          <a:fillRef idx="0">
            <a:schemeClr val="accent1"/>
          </a:fillRef>
          <a:effectRef idx="1">
            <a:schemeClr val="accent1"/>
          </a:effectRef>
          <a:fontRef idx="minor">
            <a:schemeClr val="tx1"/>
          </a:fontRef>
        </p:style>
      </p:cxnSp>
      <p:sp>
        <p:nvSpPr>
          <p:cNvPr id="21" name="Subtitle 2"/>
          <p:cNvSpPr txBox="1"/>
          <p:nvPr/>
        </p:nvSpPr>
        <p:spPr>
          <a:xfrm>
            <a:off x="5955617" y="838805"/>
            <a:ext cx="257314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b="1">
                <a:solidFill>
                  <a:srgbClr val="44546A"/>
                </a:solidFill>
                <a:latin typeface="+mn-ea"/>
              </a:defRPr>
            </a:lvl1pPr>
          </a:lstStyle>
          <a:p>
            <a:r>
              <a:rPr lang="en-US" sz="1400" b="0" dirty="0">
                <a:solidFill>
                  <a:srgbClr val="3C0000"/>
                </a:solidFill>
                <a:latin typeface="微软雅黑" panose="020B0503020204020204" charset="-122"/>
                <a:ea typeface="微软雅黑" panose="020B0503020204020204" charset="-122"/>
                <a:cs typeface="微软雅黑" panose="020B0503020204020204" charset="-122"/>
              </a:rPr>
              <a:t>05</a:t>
            </a:r>
            <a:r>
              <a:rPr lang="en-US" sz="1400" b="0" dirty="0" smtClean="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未</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登录页面以及效果设计</a:t>
            </a:r>
            <a:endParaRPr lang="en-US" sz="1400" b="0" dirty="0" smtClean="0">
              <a:solidFill>
                <a:srgbClr val="3C0000"/>
              </a:solidFill>
              <a:latin typeface="微软雅黑" panose="020B0503020204020204" charset="-122"/>
              <a:ea typeface="微软雅黑" panose="020B0503020204020204" charset="-122"/>
              <a:cs typeface="微软雅黑" panose="020B0503020204020204" charset="-122"/>
            </a:endParaRPr>
          </a:p>
          <a:p>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        注册页面</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a:p>
            <a:r>
              <a:rPr lang="en-US" altLang="zh-CN" sz="1400" b="0" dirty="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登录</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页面</a:t>
            </a:r>
            <a:endParaRPr lang="en-US" altLang="zh-CN" sz="1400" b="0" dirty="0" smtClean="0">
              <a:solidFill>
                <a:srgbClr val="3C0000"/>
              </a:solidFill>
              <a:latin typeface="微软雅黑" panose="020B0503020204020204" charset="-122"/>
              <a:ea typeface="微软雅黑" panose="020B0503020204020204" charset="-122"/>
              <a:cs typeface="微软雅黑" panose="020B0503020204020204" charset="-122"/>
            </a:endParaRPr>
          </a:p>
          <a:p>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登陆</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注册数据同步数据库</a:t>
            </a:r>
            <a:endParaRPr lang="en-US" altLang="zh-CN" sz="1400" b="0" dirty="0" smtClean="0">
              <a:solidFill>
                <a:srgbClr val="3C0000"/>
              </a:solidFill>
              <a:latin typeface="微软雅黑" panose="020B0503020204020204" charset="-122"/>
              <a:ea typeface="微软雅黑" panose="020B0503020204020204" charset="-122"/>
              <a:cs typeface="微软雅黑" panose="020B0503020204020204" charset="-122"/>
            </a:endParaRPr>
          </a:p>
          <a:p>
            <a:r>
              <a:rPr lang="en-US" altLang="zh-CN" sz="1400" b="0" dirty="0" smtClean="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细节</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处理</a:t>
            </a:r>
            <a:endParaRPr lang="en-US" altLang="zh-CN" sz="1400" b="0" dirty="0" smtClean="0">
              <a:solidFill>
                <a:srgbClr val="3C0000"/>
              </a:solidFill>
              <a:latin typeface="微软雅黑" panose="020B0503020204020204" charset="-122"/>
              <a:ea typeface="微软雅黑" panose="020B0503020204020204" charset="-122"/>
              <a:cs typeface="微软雅黑" panose="020B0503020204020204" charset="-122"/>
            </a:endParaRPr>
          </a:p>
        </p:txBody>
      </p:sp>
      <p:sp>
        <p:nvSpPr>
          <p:cNvPr id="22" name="Oval 81"/>
          <p:cNvSpPr>
            <a:spLocks noChangeAspect="1"/>
          </p:cNvSpPr>
          <p:nvPr/>
        </p:nvSpPr>
        <p:spPr>
          <a:xfrm>
            <a:off x="5463540" y="1296035"/>
            <a:ext cx="675005" cy="675005"/>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AU" sz="1400" b="1" dirty="0">
                <a:solidFill>
                  <a:schemeClr val="tx1"/>
                </a:solidFill>
                <a:latin typeface="微软雅黑" panose="020B0503020204020204" charset="-122"/>
                <a:ea typeface="微软雅黑" panose="020B0503020204020204" charset="-122"/>
              </a:rPr>
              <a:t>陶然</a:t>
            </a:r>
            <a:endParaRPr lang="zh-CN" altLang="en-AU" sz="1400" b="1" dirty="0">
              <a:solidFill>
                <a:schemeClr val="tx1"/>
              </a:solidFill>
              <a:latin typeface="微软雅黑" panose="020B0503020204020204" charset="-122"/>
              <a:ea typeface="微软雅黑" panose="020B0503020204020204" charset="-122"/>
            </a:endParaRPr>
          </a:p>
        </p:txBody>
      </p:sp>
      <p:sp>
        <p:nvSpPr>
          <p:cNvPr id="23" name="Oval 74"/>
          <p:cNvSpPr/>
          <p:nvPr/>
        </p:nvSpPr>
        <p:spPr>
          <a:xfrm>
            <a:off x="4864110" y="2604147"/>
            <a:ext cx="798789" cy="798790"/>
          </a:xfrm>
          <a:prstGeom prst="ellipse">
            <a:avLst/>
          </a:prstGeom>
          <a:noFill/>
          <a:ln w="6350" cmpd="sng">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4" name="Oval 81"/>
          <p:cNvSpPr>
            <a:spLocks noChangeAspect="1"/>
          </p:cNvSpPr>
          <p:nvPr/>
        </p:nvSpPr>
        <p:spPr>
          <a:xfrm>
            <a:off x="4925695" y="2665730"/>
            <a:ext cx="675005" cy="675005"/>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AU" sz="1400" b="1" dirty="0">
                <a:solidFill>
                  <a:schemeClr val="tx1"/>
                </a:solidFill>
                <a:latin typeface="微软雅黑" panose="020B0503020204020204" charset="-122"/>
                <a:ea typeface="微软雅黑" panose="020B0503020204020204" charset="-122"/>
                <a:sym typeface="+mn-ea"/>
              </a:rPr>
              <a:t>刘欢欢</a:t>
            </a:r>
            <a:endParaRPr lang="zh-CN" altLang="en-AU" sz="1400" b="1" dirty="0">
              <a:solidFill>
                <a:schemeClr val="tx1"/>
              </a:solidFill>
              <a:latin typeface="微软雅黑" panose="020B0503020204020204" charset="-122"/>
              <a:ea typeface="微软雅黑" panose="020B0503020204020204" charset="-122"/>
            </a:endParaRPr>
          </a:p>
        </p:txBody>
      </p:sp>
      <p:sp>
        <p:nvSpPr>
          <p:cNvPr id="25" name="Subtitle 2"/>
          <p:cNvSpPr txBox="1"/>
          <p:nvPr/>
        </p:nvSpPr>
        <p:spPr>
          <a:xfrm>
            <a:off x="2901950" y="1002665"/>
            <a:ext cx="26987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b="1">
                <a:solidFill>
                  <a:srgbClr val="44546A"/>
                </a:solidFill>
                <a:latin typeface="+mn-ea"/>
              </a:defRPr>
            </a:lvl1pPr>
          </a:lstStyle>
          <a:p>
            <a:r>
              <a:rPr lang="en-US" sz="1400" b="0" dirty="0">
                <a:solidFill>
                  <a:srgbClr val="3C0000"/>
                </a:solidFill>
                <a:latin typeface="微软雅黑" panose="020B0503020204020204" charset="-122"/>
                <a:ea typeface="微软雅黑" panose="020B0503020204020204" charset="-122"/>
                <a:cs typeface="微软雅黑" panose="020B0503020204020204" charset="-122"/>
              </a:rPr>
              <a:t>03</a:t>
            </a:r>
            <a:r>
              <a:rPr lang="en-US" sz="1400" b="0" dirty="0" smtClean="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微</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博界面所需要的大数据库</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a:p>
            <a:r>
              <a:rPr lang="en-US" altLang="zh-CN" sz="1400" b="0" dirty="0">
                <a:solidFill>
                  <a:srgbClr val="3C0000"/>
                </a:solidFill>
                <a:latin typeface="微软雅黑" panose="020B0503020204020204" charset="-122"/>
                <a:ea typeface="微软雅黑" panose="020B0503020204020204" charset="-122"/>
                <a:cs typeface="微软雅黑" panose="020B0503020204020204" charset="-122"/>
              </a:rPr>
              <a:t>        </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整理项目报告</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p:txBody>
      </p:sp>
      <p:sp>
        <p:nvSpPr>
          <p:cNvPr id="26" name="自由: 形状 35"/>
          <p:cNvSpPr/>
          <p:nvPr/>
        </p:nvSpPr>
        <p:spPr>
          <a:xfrm>
            <a:off x="3269670" y="1029335"/>
            <a:ext cx="76200" cy="427990"/>
          </a:xfrm>
          <a:custGeom>
            <a:avLst/>
            <a:gdLst>
              <a:gd name="connsiteX0" fmla="*/ 86780 w 279400"/>
              <a:gd name="connsiteY0" fmla="*/ 0 h 2413000"/>
              <a:gd name="connsiteX1" fmla="*/ 279400 w 279400"/>
              <a:gd name="connsiteY1" fmla="*/ 0 h 2413000"/>
              <a:gd name="connsiteX2" fmla="*/ 279400 w 279400"/>
              <a:gd name="connsiteY2" fmla="*/ 2413000 h 2413000"/>
              <a:gd name="connsiteX3" fmla="*/ 86779 w 279400"/>
              <a:gd name="connsiteY3" fmla="*/ 2413000 h 2413000"/>
              <a:gd name="connsiteX4" fmla="*/ 43389 w 279400"/>
              <a:gd name="connsiteY4" fmla="*/ 2369610 h 2413000"/>
              <a:gd name="connsiteX5" fmla="*/ 43390 w 279400"/>
              <a:gd name="connsiteY5" fmla="*/ 1249890 h 2413000"/>
              <a:gd name="connsiteX6" fmla="*/ 0 w 279400"/>
              <a:gd name="connsiteY6" fmla="*/ 1206500 h 2413000"/>
              <a:gd name="connsiteX7" fmla="*/ 43390 w 279400"/>
              <a:gd name="connsiteY7" fmla="*/ 1163110 h 2413000"/>
              <a:gd name="connsiteX8" fmla="*/ 43390 w 279400"/>
              <a:gd name="connsiteY8" fmla="*/ 43390 h 2413000"/>
              <a:gd name="connsiteX9" fmla="*/ 86780 w 279400"/>
              <a:gd name="connsiteY9" fmla="*/ 0 h 2413000"/>
              <a:gd name="connsiteX0-1" fmla="*/ 279400 w 370840"/>
              <a:gd name="connsiteY0-2" fmla="*/ 0 h 2413000"/>
              <a:gd name="connsiteX1-3" fmla="*/ 279400 w 370840"/>
              <a:gd name="connsiteY1-4" fmla="*/ 2413000 h 2413000"/>
              <a:gd name="connsiteX2-5" fmla="*/ 86779 w 370840"/>
              <a:gd name="connsiteY2-6" fmla="*/ 2413000 h 2413000"/>
              <a:gd name="connsiteX3-7" fmla="*/ 43389 w 370840"/>
              <a:gd name="connsiteY3-8" fmla="*/ 2369610 h 2413000"/>
              <a:gd name="connsiteX4-9" fmla="*/ 43390 w 370840"/>
              <a:gd name="connsiteY4-10" fmla="*/ 1249890 h 2413000"/>
              <a:gd name="connsiteX5-11" fmla="*/ 0 w 370840"/>
              <a:gd name="connsiteY5-12" fmla="*/ 1206500 h 2413000"/>
              <a:gd name="connsiteX6-13" fmla="*/ 43390 w 370840"/>
              <a:gd name="connsiteY6-14" fmla="*/ 1163110 h 2413000"/>
              <a:gd name="connsiteX7-15" fmla="*/ 43390 w 370840"/>
              <a:gd name="connsiteY7-16" fmla="*/ 43390 h 2413000"/>
              <a:gd name="connsiteX8-17" fmla="*/ 86780 w 370840"/>
              <a:gd name="connsiteY8-18" fmla="*/ 0 h 2413000"/>
              <a:gd name="connsiteX9-19" fmla="*/ 370840 w 370840"/>
              <a:gd name="connsiteY9-20" fmla="*/ 91440 h 2413000"/>
              <a:gd name="connsiteX0-21" fmla="*/ 279400 w 279400"/>
              <a:gd name="connsiteY0-22" fmla="*/ 0 h 2413000"/>
              <a:gd name="connsiteX1-23" fmla="*/ 279400 w 279400"/>
              <a:gd name="connsiteY1-24" fmla="*/ 2413000 h 2413000"/>
              <a:gd name="connsiteX2-25" fmla="*/ 86779 w 279400"/>
              <a:gd name="connsiteY2-26" fmla="*/ 2413000 h 2413000"/>
              <a:gd name="connsiteX3-27" fmla="*/ 43389 w 279400"/>
              <a:gd name="connsiteY3-28" fmla="*/ 2369610 h 2413000"/>
              <a:gd name="connsiteX4-29" fmla="*/ 43390 w 279400"/>
              <a:gd name="connsiteY4-30" fmla="*/ 1249890 h 2413000"/>
              <a:gd name="connsiteX5-31" fmla="*/ 0 w 279400"/>
              <a:gd name="connsiteY5-32" fmla="*/ 1206500 h 2413000"/>
              <a:gd name="connsiteX6-33" fmla="*/ 43390 w 279400"/>
              <a:gd name="connsiteY6-34" fmla="*/ 1163110 h 2413000"/>
              <a:gd name="connsiteX7-35" fmla="*/ 43390 w 279400"/>
              <a:gd name="connsiteY7-36" fmla="*/ 43390 h 2413000"/>
              <a:gd name="connsiteX8-37" fmla="*/ 86780 w 279400"/>
              <a:gd name="connsiteY8-38" fmla="*/ 0 h 2413000"/>
              <a:gd name="connsiteX0-39" fmla="*/ 279400 w 279400"/>
              <a:gd name="connsiteY0-40" fmla="*/ 2413000 h 2413000"/>
              <a:gd name="connsiteX1-41" fmla="*/ 86779 w 279400"/>
              <a:gd name="connsiteY1-42" fmla="*/ 2413000 h 2413000"/>
              <a:gd name="connsiteX2-43" fmla="*/ 43389 w 279400"/>
              <a:gd name="connsiteY2-44" fmla="*/ 2369610 h 2413000"/>
              <a:gd name="connsiteX3-45" fmla="*/ 43390 w 279400"/>
              <a:gd name="connsiteY3-46" fmla="*/ 1249890 h 2413000"/>
              <a:gd name="connsiteX4-47" fmla="*/ 0 w 279400"/>
              <a:gd name="connsiteY4-48" fmla="*/ 1206500 h 2413000"/>
              <a:gd name="connsiteX5-49" fmla="*/ 43390 w 279400"/>
              <a:gd name="connsiteY5-50" fmla="*/ 1163110 h 2413000"/>
              <a:gd name="connsiteX6-51" fmla="*/ 43390 w 279400"/>
              <a:gd name="connsiteY6-52" fmla="*/ 43390 h 2413000"/>
              <a:gd name="connsiteX7-53" fmla="*/ 86780 w 279400"/>
              <a:gd name="connsiteY7-54" fmla="*/ 0 h 2413000"/>
              <a:gd name="connsiteX0-55" fmla="*/ 86779 w 86780"/>
              <a:gd name="connsiteY0-56" fmla="*/ 2413000 h 2413000"/>
              <a:gd name="connsiteX1-57" fmla="*/ 43389 w 86780"/>
              <a:gd name="connsiteY1-58" fmla="*/ 2369610 h 2413000"/>
              <a:gd name="connsiteX2-59" fmla="*/ 43390 w 86780"/>
              <a:gd name="connsiteY2-60" fmla="*/ 1249890 h 2413000"/>
              <a:gd name="connsiteX3-61" fmla="*/ 0 w 86780"/>
              <a:gd name="connsiteY3-62" fmla="*/ 1206500 h 2413000"/>
              <a:gd name="connsiteX4-63" fmla="*/ 43390 w 86780"/>
              <a:gd name="connsiteY4-64" fmla="*/ 1163110 h 2413000"/>
              <a:gd name="connsiteX5-65" fmla="*/ 43390 w 86780"/>
              <a:gd name="connsiteY5-66" fmla="*/ 43390 h 2413000"/>
              <a:gd name="connsiteX6-67" fmla="*/ 86780 w 86780"/>
              <a:gd name="connsiteY6-68" fmla="*/ 0 h 2413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6780" h="2413000">
                <a:moveTo>
                  <a:pt x="86779" y="2413000"/>
                </a:moveTo>
                <a:cubicBezTo>
                  <a:pt x="62815" y="2413000"/>
                  <a:pt x="43389" y="2393574"/>
                  <a:pt x="43389" y="2369610"/>
                </a:cubicBezTo>
                <a:cubicBezTo>
                  <a:pt x="43389" y="1996370"/>
                  <a:pt x="43390" y="1623130"/>
                  <a:pt x="43390" y="1249890"/>
                </a:cubicBezTo>
                <a:cubicBezTo>
                  <a:pt x="43390" y="1225926"/>
                  <a:pt x="23964" y="1206500"/>
                  <a:pt x="0" y="1206500"/>
                </a:cubicBezTo>
                <a:cubicBezTo>
                  <a:pt x="23964" y="1206500"/>
                  <a:pt x="43390" y="1187074"/>
                  <a:pt x="43390" y="1163110"/>
                </a:cubicBezTo>
                <a:lnTo>
                  <a:pt x="43390" y="43390"/>
                </a:lnTo>
                <a:cubicBezTo>
                  <a:pt x="43390" y="19426"/>
                  <a:pt x="62816" y="0"/>
                  <a:pt x="86780"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
        <p:nvSpPr>
          <p:cNvPr id="27" name="自由: 形状 35"/>
          <p:cNvSpPr/>
          <p:nvPr/>
        </p:nvSpPr>
        <p:spPr>
          <a:xfrm>
            <a:off x="3969385" y="3489960"/>
            <a:ext cx="76200" cy="907415"/>
          </a:xfrm>
          <a:custGeom>
            <a:avLst/>
            <a:gdLst>
              <a:gd name="connsiteX0" fmla="*/ 86780 w 279400"/>
              <a:gd name="connsiteY0" fmla="*/ 0 h 2413000"/>
              <a:gd name="connsiteX1" fmla="*/ 279400 w 279400"/>
              <a:gd name="connsiteY1" fmla="*/ 0 h 2413000"/>
              <a:gd name="connsiteX2" fmla="*/ 279400 w 279400"/>
              <a:gd name="connsiteY2" fmla="*/ 2413000 h 2413000"/>
              <a:gd name="connsiteX3" fmla="*/ 86779 w 279400"/>
              <a:gd name="connsiteY3" fmla="*/ 2413000 h 2413000"/>
              <a:gd name="connsiteX4" fmla="*/ 43389 w 279400"/>
              <a:gd name="connsiteY4" fmla="*/ 2369610 h 2413000"/>
              <a:gd name="connsiteX5" fmla="*/ 43390 w 279400"/>
              <a:gd name="connsiteY5" fmla="*/ 1249890 h 2413000"/>
              <a:gd name="connsiteX6" fmla="*/ 0 w 279400"/>
              <a:gd name="connsiteY6" fmla="*/ 1206500 h 2413000"/>
              <a:gd name="connsiteX7" fmla="*/ 43390 w 279400"/>
              <a:gd name="connsiteY7" fmla="*/ 1163110 h 2413000"/>
              <a:gd name="connsiteX8" fmla="*/ 43390 w 279400"/>
              <a:gd name="connsiteY8" fmla="*/ 43390 h 2413000"/>
              <a:gd name="connsiteX9" fmla="*/ 86780 w 279400"/>
              <a:gd name="connsiteY9" fmla="*/ 0 h 2413000"/>
              <a:gd name="connsiteX0-1" fmla="*/ 279400 w 370840"/>
              <a:gd name="connsiteY0-2" fmla="*/ 0 h 2413000"/>
              <a:gd name="connsiteX1-3" fmla="*/ 279400 w 370840"/>
              <a:gd name="connsiteY1-4" fmla="*/ 2413000 h 2413000"/>
              <a:gd name="connsiteX2-5" fmla="*/ 86779 w 370840"/>
              <a:gd name="connsiteY2-6" fmla="*/ 2413000 h 2413000"/>
              <a:gd name="connsiteX3-7" fmla="*/ 43389 w 370840"/>
              <a:gd name="connsiteY3-8" fmla="*/ 2369610 h 2413000"/>
              <a:gd name="connsiteX4-9" fmla="*/ 43390 w 370840"/>
              <a:gd name="connsiteY4-10" fmla="*/ 1249890 h 2413000"/>
              <a:gd name="connsiteX5-11" fmla="*/ 0 w 370840"/>
              <a:gd name="connsiteY5-12" fmla="*/ 1206500 h 2413000"/>
              <a:gd name="connsiteX6-13" fmla="*/ 43390 w 370840"/>
              <a:gd name="connsiteY6-14" fmla="*/ 1163110 h 2413000"/>
              <a:gd name="connsiteX7-15" fmla="*/ 43390 w 370840"/>
              <a:gd name="connsiteY7-16" fmla="*/ 43390 h 2413000"/>
              <a:gd name="connsiteX8-17" fmla="*/ 86780 w 370840"/>
              <a:gd name="connsiteY8-18" fmla="*/ 0 h 2413000"/>
              <a:gd name="connsiteX9-19" fmla="*/ 370840 w 370840"/>
              <a:gd name="connsiteY9-20" fmla="*/ 91440 h 2413000"/>
              <a:gd name="connsiteX0-21" fmla="*/ 279400 w 279400"/>
              <a:gd name="connsiteY0-22" fmla="*/ 0 h 2413000"/>
              <a:gd name="connsiteX1-23" fmla="*/ 279400 w 279400"/>
              <a:gd name="connsiteY1-24" fmla="*/ 2413000 h 2413000"/>
              <a:gd name="connsiteX2-25" fmla="*/ 86779 w 279400"/>
              <a:gd name="connsiteY2-26" fmla="*/ 2413000 h 2413000"/>
              <a:gd name="connsiteX3-27" fmla="*/ 43389 w 279400"/>
              <a:gd name="connsiteY3-28" fmla="*/ 2369610 h 2413000"/>
              <a:gd name="connsiteX4-29" fmla="*/ 43390 w 279400"/>
              <a:gd name="connsiteY4-30" fmla="*/ 1249890 h 2413000"/>
              <a:gd name="connsiteX5-31" fmla="*/ 0 w 279400"/>
              <a:gd name="connsiteY5-32" fmla="*/ 1206500 h 2413000"/>
              <a:gd name="connsiteX6-33" fmla="*/ 43390 w 279400"/>
              <a:gd name="connsiteY6-34" fmla="*/ 1163110 h 2413000"/>
              <a:gd name="connsiteX7-35" fmla="*/ 43390 w 279400"/>
              <a:gd name="connsiteY7-36" fmla="*/ 43390 h 2413000"/>
              <a:gd name="connsiteX8-37" fmla="*/ 86780 w 279400"/>
              <a:gd name="connsiteY8-38" fmla="*/ 0 h 2413000"/>
              <a:gd name="connsiteX0-39" fmla="*/ 279400 w 279400"/>
              <a:gd name="connsiteY0-40" fmla="*/ 2413000 h 2413000"/>
              <a:gd name="connsiteX1-41" fmla="*/ 86779 w 279400"/>
              <a:gd name="connsiteY1-42" fmla="*/ 2413000 h 2413000"/>
              <a:gd name="connsiteX2-43" fmla="*/ 43389 w 279400"/>
              <a:gd name="connsiteY2-44" fmla="*/ 2369610 h 2413000"/>
              <a:gd name="connsiteX3-45" fmla="*/ 43390 w 279400"/>
              <a:gd name="connsiteY3-46" fmla="*/ 1249890 h 2413000"/>
              <a:gd name="connsiteX4-47" fmla="*/ 0 w 279400"/>
              <a:gd name="connsiteY4-48" fmla="*/ 1206500 h 2413000"/>
              <a:gd name="connsiteX5-49" fmla="*/ 43390 w 279400"/>
              <a:gd name="connsiteY5-50" fmla="*/ 1163110 h 2413000"/>
              <a:gd name="connsiteX6-51" fmla="*/ 43390 w 279400"/>
              <a:gd name="connsiteY6-52" fmla="*/ 43390 h 2413000"/>
              <a:gd name="connsiteX7-53" fmla="*/ 86780 w 279400"/>
              <a:gd name="connsiteY7-54" fmla="*/ 0 h 2413000"/>
              <a:gd name="connsiteX0-55" fmla="*/ 86779 w 86780"/>
              <a:gd name="connsiteY0-56" fmla="*/ 2413000 h 2413000"/>
              <a:gd name="connsiteX1-57" fmla="*/ 43389 w 86780"/>
              <a:gd name="connsiteY1-58" fmla="*/ 2369610 h 2413000"/>
              <a:gd name="connsiteX2-59" fmla="*/ 43390 w 86780"/>
              <a:gd name="connsiteY2-60" fmla="*/ 1249890 h 2413000"/>
              <a:gd name="connsiteX3-61" fmla="*/ 0 w 86780"/>
              <a:gd name="connsiteY3-62" fmla="*/ 1206500 h 2413000"/>
              <a:gd name="connsiteX4-63" fmla="*/ 43390 w 86780"/>
              <a:gd name="connsiteY4-64" fmla="*/ 1163110 h 2413000"/>
              <a:gd name="connsiteX5-65" fmla="*/ 43390 w 86780"/>
              <a:gd name="connsiteY5-66" fmla="*/ 43390 h 2413000"/>
              <a:gd name="connsiteX6-67" fmla="*/ 86780 w 86780"/>
              <a:gd name="connsiteY6-68" fmla="*/ 0 h 2413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6780" h="2413000">
                <a:moveTo>
                  <a:pt x="86779" y="2413000"/>
                </a:moveTo>
                <a:cubicBezTo>
                  <a:pt x="62815" y="2413000"/>
                  <a:pt x="43389" y="2393574"/>
                  <a:pt x="43389" y="2369610"/>
                </a:cubicBezTo>
                <a:cubicBezTo>
                  <a:pt x="43389" y="1996370"/>
                  <a:pt x="43390" y="1623130"/>
                  <a:pt x="43390" y="1249890"/>
                </a:cubicBezTo>
                <a:cubicBezTo>
                  <a:pt x="43390" y="1225926"/>
                  <a:pt x="23964" y="1206500"/>
                  <a:pt x="0" y="1206500"/>
                </a:cubicBezTo>
                <a:cubicBezTo>
                  <a:pt x="23964" y="1206500"/>
                  <a:pt x="43390" y="1187074"/>
                  <a:pt x="43390" y="1163110"/>
                </a:cubicBezTo>
                <a:lnTo>
                  <a:pt x="43390" y="43390"/>
                </a:lnTo>
                <a:cubicBezTo>
                  <a:pt x="43390" y="19426"/>
                  <a:pt x="62816" y="0"/>
                  <a:pt x="86780"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
        <p:nvSpPr>
          <p:cNvPr id="28" name="自由: 形状 35"/>
          <p:cNvSpPr/>
          <p:nvPr/>
        </p:nvSpPr>
        <p:spPr>
          <a:xfrm>
            <a:off x="6315075" y="902334"/>
            <a:ext cx="113982" cy="1049373"/>
          </a:xfrm>
          <a:custGeom>
            <a:avLst/>
            <a:gdLst>
              <a:gd name="connsiteX0" fmla="*/ 86780 w 279400"/>
              <a:gd name="connsiteY0" fmla="*/ 0 h 2413000"/>
              <a:gd name="connsiteX1" fmla="*/ 279400 w 279400"/>
              <a:gd name="connsiteY1" fmla="*/ 0 h 2413000"/>
              <a:gd name="connsiteX2" fmla="*/ 279400 w 279400"/>
              <a:gd name="connsiteY2" fmla="*/ 2413000 h 2413000"/>
              <a:gd name="connsiteX3" fmla="*/ 86779 w 279400"/>
              <a:gd name="connsiteY3" fmla="*/ 2413000 h 2413000"/>
              <a:gd name="connsiteX4" fmla="*/ 43389 w 279400"/>
              <a:gd name="connsiteY4" fmla="*/ 2369610 h 2413000"/>
              <a:gd name="connsiteX5" fmla="*/ 43390 w 279400"/>
              <a:gd name="connsiteY5" fmla="*/ 1249890 h 2413000"/>
              <a:gd name="connsiteX6" fmla="*/ 0 w 279400"/>
              <a:gd name="connsiteY6" fmla="*/ 1206500 h 2413000"/>
              <a:gd name="connsiteX7" fmla="*/ 43390 w 279400"/>
              <a:gd name="connsiteY7" fmla="*/ 1163110 h 2413000"/>
              <a:gd name="connsiteX8" fmla="*/ 43390 w 279400"/>
              <a:gd name="connsiteY8" fmla="*/ 43390 h 2413000"/>
              <a:gd name="connsiteX9" fmla="*/ 86780 w 279400"/>
              <a:gd name="connsiteY9" fmla="*/ 0 h 2413000"/>
              <a:gd name="connsiteX0-1" fmla="*/ 279400 w 370840"/>
              <a:gd name="connsiteY0-2" fmla="*/ 0 h 2413000"/>
              <a:gd name="connsiteX1-3" fmla="*/ 279400 w 370840"/>
              <a:gd name="connsiteY1-4" fmla="*/ 2413000 h 2413000"/>
              <a:gd name="connsiteX2-5" fmla="*/ 86779 w 370840"/>
              <a:gd name="connsiteY2-6" fmla="*/ 2413000 h 2413000"/>
              <a:gd name="connsiteX3-7" fmla="*/ 43389 w 370840"/>
              <a:gd name="connsiteY3-8" fmla="*/ 2369610 h 2413000"/>
              <a:gd name="connsiteX4-9" fmla="*/ 43390 w 370840"/>
              <a:gd name="connsiteY4-10" fmla="*/ 1249890 h 2413000"/>
              <a:gd name="connsiteX5-11" fmla="*/ 0 w 370840"/>
              <a:gd name="connsiteY5-12" fmla="*/ 1206500 h 2413000"/>
              <a:gd name="connsiteX6-13" fmla="*/ 43390 w 370840"/>
              <a:gd name="connsiteY6-14" fmla="*/ 1163110 h 2413000"/>
              <a:gd name="connsiteX7-15" fmla="*/ 43390 w 370840"/>
              <a:gd name="connsiteY7-16" fmla="*/ 43390 h 2413000"/>
              <a:gd name="connsiteX8-17" fmla="*/ 86780 w 370840"/>
              <a:gd name="connsiteY8-18" fmla="*/ 0 h 2413000"/>
              <a:gd name="connsiteX9-19" fmla="*/ 370840 w 370840"/>
              <a:gd name="connsiteY9-20" fmla="*/ 91440 h 2413000"/>
              <a:gd name="connsiteX0-21" fmla="*/ 279400 w 279400"/>
              <a:gd name="connsiteY0-22" fmla="*/ 0 h 2413000"/>
              <a:gd name="connsiteX1-23" fmla="*/ 279400 w 279400"/>
              <a:gd name="connsiteY1-24" fmla="*/ 2413000 h 2413000"/>
              <a:gd name="connsiteX2-25" fmla="*/ 86779 w 279400"/>
              <a:gd name="connsiteY2-26" fmla="*/ 2413000 h 2413000"/>
              <a:gd name="connsiteX3-27" fmla="*/ 43389 w 279400"/>
              <a:gd name="connsiteY3-28" fmla="*/ 2369610 h 2413000"/>
              <a:gd name="connsiteX4-29" fmla="*/ 43390 w 279400"/>
              <a:gd name="connsiteY4-30" fmla="*/ 1249890 h 2413000"/>
              <a:gd name="connsiteX5-31" fmla="*/ 0 w 279400"/>
              <a:gd name="connsiteY5-32" fmla="*/ 1206500 h 2413000"/>
              <a:gd name="connsiteX6-33" fmla="*/ 43390 w 279400"/>
              <a:gd name="connsiteY6-34" fmla="*/ 1163110 h 2413000"/>
              <a:gd name="connsiteX7-35" fmla="*/ 43390 w 279400"/>
              <a:gd name="connsiteY7-36" fmla="*/ 43390 h 2413000"/>
              <a:gd name="connsiteX8-37" fmla="*/ 86780 w 279400"/>
              <a:gd name="connsiteY8-38" fmla="*/ 0 h 2413000"/>
              <a:gd name="connsiteX0-39" fmla="*/ 279400 w 279400"/>
              <a:gd name="connsiteY0-40" fmla="*/ 2413000 h 2413000"/>
              <a:gd name="connsiteX1-41" fmla="*/ 86779 w 279400"/>
              <a:gd name="connsiteY1-42" fmla="*/ 2413000 h 2413000"/>
              <a:gd name="connsiteX2-43" fmla="*/ 43389 w 279400"/>
              <a:gd name="connsiteY2-44" fmla="*/ 2369610 h 2413000"/>
              <a:gd name="connsiteX3-45" fmla="*/ 43390 w 279400"/>
              <a:gd name="connsiteY3-46" fmla="*/ 1249890 h 2413000"/>
              <a:gd name="connsiteX4-47" fmla="*/ 0 w 279400"/>
              <a:gd name="connsiteY4-48" fmla="*/ 1206500 h 2413000"/>
              <a:gd name="connsiteX5-49" fmla="*/ 43390 w 279400"/>
              <a:gd name="connsiteY5-50" fmla="*/ 1163110 h 2413000"/>
              <a:gd name="connsiteX6-51" fmla="*/ 43390 w 279400"/>
              <a:gd name="connsiteY6-52" fmla="*/ 43390 h 2413000"/>
              <a:gd name="connsiteX7-53" fmla="*/ 86780 w 279400"/>
              <a:gd name="connsiteY7-54" fmla="*/ 0 h 2413000"/>
              <a:gd name="connsiteX0-55" fmla="*/ 86779 w 86780"/>
              <a:gd name="connsiteY0-56" fmla="*/ 2413000 h 2413000"/>
              <a:gd name="connsiteX1-57" fmla="*/ 43389 w 86780"/>
              <a:gd name="connsiteY1-58" fmla="*/ 2369610 h 2413000"/>
              <a:gd name="connsiteX2-59" fmla="*/ 43390 w 86780"/>
              <a:gd name="connsiteY2-60" fmla="*/ 1249890 h 2413000"/>
              <a:gd name="connsiteX3-61" fmla="*/ 0 w 86780"/>
              <a:gd name="connsiteY3-62" fmla="*/ 1206500 h 2413000"/>
              <a:gd name="connsiteX4-63" fmla="*/ 43390 w 86780"/>
              <a:gd name="connsiteY4-64" fmla="*/ 1163110 h 2413000"/>
              <a:gd name="connsiteX5-65" fmla="*/ 43390 w 86780"/>
              <a:gd name="connsiteY5-66" fmla="*/ 43390 h 2413000"/>
              <a:gd name="connsiteX6-67" fmla="*/ 86780 w 86780"/>
              <a:gd name="connsiteY6-68" fmla="*/ 0 h 2413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6780" h="2413000">
                <a:moveTo>
                  <a:pt x="86779" y="2413000"/>
                </a:moveTo>
                <a:cubicBezTo>
                  <a:pt x="62815" y="2413000"/>
                  <a:pt x="43389" y="2393574"/>
                  <a:pt x="43389" y="2369610"/>
                </a:cubicBezTo>
                <a:cubicBezTo>
                  <a:pt x="43389" y="1996370"/>
                  <a:pt x="43390" y="1623130"/>
                  <a:pt x="43390" y="1249890"/>
                </a:cubicBezTo>
                <a:cubicBezTo>
                  <a:pt x="43390" y="1225926"/>
                  <a:pt x="23964" y="1206500"/>
                  <a:pt x="0" y="1206500"/>
                </a:cubicBezTo>
                <a:cubicBezTo>
                  <a:pt x="23964" y="1206500"/>
                  <a:pt x="43390" y="1187074"/>
                  <a:pt x="43390" y="1163110"/>
                </a:cubicBezTo>
                <a:lnTo>
                  <a:pt x="43390" y="43390"/>
                </a:lnTo>
                <a:cubicBezTo>
                  <a:pt x="43390" y="19426"/>
                  <a:pt x="62816" y="0"/>
                  <a:pt x="86780"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
        <p:nvSpPr>
          <p:cNvPr id="29" name="自由: 形状 35"/>
          <p:cNvSpPr/>
          <p:nvPr/>
        </p:nvSpPr>
        <p:spPr>
          <a:xfrm>
            <a:off x="6420485" y="2919729"/>
            <a:ext cx="57675" cy="933179"/>
          </a:xfrm>
          <a:custGeom>
            <a:avLst/>
            <a:gdLst>
              <a:gd name="connsiteX0" fmla="*/ 86780 w 279400"/>
              <a:gd name="connsiteY0" fmla="*/ 0 h 2413000"/>
              <a:gd name="connsiteX1" fmla="*/ 279400 w 279400"/>
              <a:gd name="connsiteY1" fmla="*/ 0 h 2413000"/>
              <a:gd name="connsiteX2" fmla="*/ 279400 w 279400"/>
              <a:gd name="connsiteY2" fmla="*/ 2413000 h 2413000"/>
              <a:gd name="connsiteX3" fmla="*/ 86779 w 279400"/>
              <a:gd name="connsiteY3" fmla="*/ 2413000 h 2413000"/>
              <a:gd name="connsiteX4" fmla="*/ 43389 w 279400"/>
              <a:gd name="connsiteY4" fmla="*/ 2369610 h 2413000"/>
              <a:gd name="connsiteX5" fmla="*/ 43390 w 279400"/>
              <a:gd name="connsiteY5" fmla="*/ 1249890 h 2413000"/>
              <a:gd name="connsiteX6" fmla="*/ 0 w 279400"/>
              <a:gd name="connsiteY6" fmla="*/ 1206500 h 2413000"/>
              <a:gd name="connsiteX7" fmla="*/ 43390 w 279400"/>
              <a:gd name="connsiteY7" fmla="*/ 1163110 h 2413000"/>
              <a:gd name="connsiteX8" fmla="*/ 43390 w 279400"/>
              <a:gd name="connsiteY8" fmla="*/ 43390 h 2413000"/>
              <a:gd name="connsiteX9" fmla="*/ 86780 w 279400"/>
              <a:gd name="connsiteY9" fmla="*/ 0 h 2413000"/>
              <a:gd name="connsiteX0-1" fmla="*/ 279400 w 370840"/>
              <a:gd name="connsiteY0-2" fmla="*/ 0 h 2413000"/>
              <a:gd name="connsiteX1-3" fmla="*/ 279400 w 370840"/>
              <a:gd name="connsiteY1-4" fmla="*/ 2413000 h 2413000"/>
              <a:gd name="connsiteX2-5" fmla="*/ 86779 w 370840"/>
              <a:gd name="connsiteY2-6" fmla="*/ 2413000 h 2413000"/>
              <a:gd name="connsiteX3-7" fmla="*/ 43389 w 370840"/>
              <a:gd name="connsiteY3-8" fmla="*/ 2369610 h 2413000"/>
              <a:gd name="connsiteX4-9" fmla="*/ 43390 w 370840"/>
              <a:gd name="connsiteY4-10" fmla="*/ 1249890 h 2413000"/>
              <a:gd name="connsiteX5-11" fmla="*/ 0 w 370840"/>
              <a:gd name="connsiteY5-12" fmla="*/ 1206500 h 2413000"/>
              <a:gd name="connsiteX6-13" fmla="*/ 43390 w 370840"/>
              <a:gd name="connsiteY6-14" fmla="*/ 1163110 h 2413000"/>
              <a:gd name="connsiteX7-15" fmla="*/ 43390 w 370840"/>
              <a:gd name="connsiteY7-16" fmla="*/ 43390 h 2413000"/>
              <a:gd name="connsiteX8-17" fmla="*/ 86780 w 370840"/>
              <a:gd name="connsiteY8-18" fmla="*/ 0 h 2413000"/>
              <a:gd name="connsiteX9-19" fmla="*/ 370840 w 370840"/>
              <a:gd name="connsiteY9-20" fmla="*/ 91440 h 2413000"/>
              <a:gd name="connsiteX0-21" fmla="*/ 279400 w 279400"/>
              <a:gd name="connsiteY0-22" fmla="*/ 0 h 2413000"/>
              <a:gd name="connsiteX1-23" fmla="*/ 279400 w 279400"/>
              <a:gd name="connsiteY1-24" fmla="*/ 2413000 h 2413000"/>
              <a:gd name="connsiteX2-25" fmla="*/ 86779 w 279400"/>
              <a:gd name="connsiteY2-26" fmla="*/ 2413000 h 2413000"/>
              <a:gd name="connsiteX3-27" fmla="*/ 43389 w 279400"/>
              <a:gd name="connsiteY3-28" fmla="*/ 2369610 h 2413000"/>
              <a:gd name="connsiteX4-29" fmla="*/ 43390 w 279400"/>
              <a:gd name="connsiteY4-30" fmla="*/ 1249890 h 2413000"/>
              <a:gd name="connsiteX5-31" fmla="*/ 0 w 279400"/>
              <a:gd name="connsiteY5-32" fmla="*/ 1206500 h 2413000"/>
              <a:gd name="connsiteX6-33" fmla="*/ 43390 w 279400"/>
              <a:gd name="connsiteY6-34" fmla="*/ 1163110 h 2413000"/>
              <a:gd name="connsiteX7-35" fmla="*/ 43390 w 279400"/>
              <a:gd name="connsiteY7-36" fmla="*/ 43390 h 2413000"/>
              <a:gd name="connsiteX8-37" fmla="*/ 86780 w 279400"/>
              <a:gd name="connsiteY8-38" fmla="*/ 0 h 2413000"/>
              <a:gd name="connsiteX0-39" fmla="*/ 279400 w 279400"/>
              <a:gd name="connsiteY0-40" fmla="*/ 2413000 h 2413000"/>
              <a:gd name="connsiteX1-41" fmla="*/ 86779 w 279400"/>
              <a:gd name="connsiteY1-42" fmla="*/ 2413000 h 2413000"/>
              <a:gd name="connsiteX2-43" fmla="*/ 43389 w 279400"/>
              <a:gd name="connsiteY2-44" fmla="*/ 2369610 h 2413000"/>
              <a:gd name="connsiteX3-45" fmla="*/ 43390 w 279400"/>
              <a:gd name="connsiteY3-46" fmla="*/ 1249890 h 2413000"/>
              <a:gd name="connsiteX4-47" fmla="*/ 0 w 279400"/>
              <a:gd name="connsiteY4-48" fmla="*/ 1206500 h 2413000"/>
              <a:gd name="connsiteX5-49" fmla="*/ 43390 w 279400"/>
              <a:gd name="connsiteY5-50" fmla="*/ 1163110 h 2413000"/>
              <a:gd name="connsiteX6-51" fmla="*/ 43390 w 279400"/>
              <a:gd name="connsiteY6-52" fmla="*/ 43390 h 2413000"/>
              <a:gd name="connsiteX7-53" fmla="*/ 86780 w 279400"/>
              <a:gd name="connsiteY7-54" fmla="*/ 0 h 2413000"/>
              <a:gd name="connsiteX0-55" fmla="*/ 86779 w 86780"/>
              <a:gd name="connsiteY0-56" fmla="*/ 2413000 h 2413000"/>
              <a:gd name="connsiteX1-57" fmla="*/ 43389 w 86780"/>
              <a:gd name="connsiteY1-58" fmla="*/ 2369610 h 2413000"/>
              <a:gd name="connsiteX2-59" fmla="*/ 43390 w 86780"/>
              <a:gd name="connsiteY2-60" fmla="*/ 1249890 h 2413000"/>
              <a:gd name="connsiteX3-61" fmla="*/ 0 w 86780"/>
              <a:gd name="connsiteY3-62" fmla="*/ 1206500 h 2413000"/>
              <a:gd name="connsiteX4-63" fmla="*/ 43390 w 86780"/>
              <a:gd name="connsiteY4-64" fmla="*/ 1163110 h 2413000"/>
              <a:gd name="connsiteX5-65" fmla="*/ 43390 w 86780"/>
              <a:gd name="connsiteY5-66" fmla="*/ 43390 h 2413000"/>
              <a:gd name="connsiteX6-67" fmla="*/ 86780 w 86780"/>
              <a:gd name="connsiteY6-68" fmla="*/ 0 h 2413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6780" h="2413000">
                <a:moveTo>
                  <a:pt x="86779" y="2413000"/>
                </a:moveTo>
                <a:cubicBezTo>
                  <a:pt x="62815" y="2413000"/>
                  <a:pt x="43389" y="2393574"/>
                  <a:pt x="43389" y="2369610"/>
                </a:cubicBezTo>
                <a:cubicBezTo>
                  <a:pt x="43389" y="1996370"/>
                  <a:pt x="43390" y="1623130"/>
                  <a:pt x="43390" y="1249890"/>
                </a:cubicBezTo>
                <a:cubicBezTo>
                  <a:pt x="43390" y="1225926"/>
                  <a:pt x="23964" y="1206500"/>
                  <a:pt x="0" y="1206500"/>
                </a:cubicBezTo>
                <a:cubicBezTo>
                  <a:pt x="23964" y="1206500"/>
                  <a:pt x="43390" y="1187074"/>
                  <a:pt x="43390" y="1163110"/>
                </a:cubicBezTo>
                <a:lnTo>
                  <a:pt x="43390" y="43390"/>
                </a:lnTo>
                <a:cubicBezTo>
                  <a:pt x="43390" y="19426"/>
                  <a:pt x="62816" y="0"/>
                  <a:pt x="86780"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pic>
        <p:nvPicPr>
          <p:cNvPr id="30" name="图片 29" descr="2017082416163624901"/>
          <p:cNvPicPr>
            <a:picLocks noChangeAspect="1"/>
          </p:cNvPicPr>
          <p:nvPr/>
        </p:nvPicPr>
        <p:blipFill>
          <a:blip r:embed="rId1"/>
          <a:stretch>
            <a:fillRect/>
          </a:stretch>
        </p:blipFill>
        <p:spPr>
          <a:xfrm>
            <a:off x="644525" y="3489960"/>
            <a:ext cx="972185" cy="972185"/>
          </a:xfrm>
          <a:prstGeom prst="rect">
            <a:avLst/>
          </a:prstGeom>
        </p:spPr>
      </p:pic>
      <p:sp>
        <p:nvSpPr>
          <p:cNvPr id="32" name="自由: 形状 35"/>
          <p:cNvSpPr/>
          <p:nvPr/>
        </p:nvSpPr>
        <p:spPr>
          <a:xfrm>
            <a:off x="674159" y="1106349"/>
            <a:ext cx="76200" cy="427990"/>
          </a:xfrm>
          <a:custGeom>
            <a:avLst/>
            <a:gdLst>
              <a:gd name="connsiteX0" fmla="*/ 86780 w 279400"/>
              <a:gd name="connsiteY0" fmla="*/ 0 h 2413000"/>
              <a:gd name="connsiteX1" fmla="*/ 279400 w 279400"/>
              <a:gd name="connsiteY1" fmla="*/ 0 h 2413000"/>
              <a:gd name="connsiteX2" fmla="*/ 279400 w 279400"/>
              <a:gd name="connsiteY2" fmla="*/ 2413000 h 2413000"/>
              <a:gd name="connsiteX3" fmla="*/ 86779 w 279400"/>
              <a:gd name="connsiteY3" fmla="*/ 2413000 h 2413000"/>
              <a:gd name="connsiteX4" fmla="*/ 43389 w 279400"/>
              <a:gd name="connsiteY4" fmla="*/ 2369610 h 2413000"/>
              <a:gd name="connsiteX5" fmla="*/ 43390 w 279400"/>
              <a:gd name="connsiteY5" fmla="*/ 1249890 h 2413000"/>
              <a:gd name="connsiteX6" fmla="*/ 0 w 279400"/>
              <a:gd name="connsiteY6" fmla="*/ 1206500 h 2413000"/>
              <a:gd name="connsiteX7" fmla="*/ 43390 w 279400"/>
              <a:gd name="connsiteY7" fmla="*/ 1163110 h 2413000"/>
              <a:gd name="connsiteX8" fmla="*/ 43390 w 279400"/>
              <a:gd name="connsiteY8" fmla="*/ 43390 h 2413000"/>
              <a:gd name="connsiteX9" fmla="*/ 86780 w 279400"/>
              <a:gd name="connsiteY9" fmla="*/ 0 h 2413000"/>
              <a:gd name="connsiteX0-1" fmla="*/ 279400 w 370840"/>
              <a:gd name="connsiteY0-2" fmla="*/ 0 h 2413000"/>
              <a:gd name="connsiteX1-3" fmla="*/ 279400 w 370840"/>
              <a:gd name="connsiteY1-4" fmla="*/ 2413000 h 2413000"/>
              <a:gd name="connsiteX2-5" fmla="*/ 86779 w 370840"/>
              <a:gd name="connsiteY2-6" fmla="*/ 2413000 h 2413000"/>
              <a:gd name="connsiteX3-7" fmla="*/ 43389 w 370840"/>
              <a:gd name="connsiteY3-8" fmla="*/ 2369610 h 2413000"/>
              <a:gd name="connsiteX4-9" fmla="*/ 43390 w 370840"/>
              <a:gd name="connsiteY4-10" fmla="*/ 1249890 h 2413000"/>
              <a:gd name="connsiteX5-11" fmla="*/ 0 w 370840"/>
              <a:gd name="connsiteY5-12" fmla="*/ 1206500 h 2413000"/>
              <a:gd name="connsiteX6-13" fmla="*/ 43390 w 370840"/>
              <a:gd name="connsiteY6-14" fmla="*/ 1163110 h 2413000"/>
              <a:gd name="connsiteX7-15" fmla="*/ 43390 w 370840"/>
              <a:gd name="connsiteY7-16" fmla="*/ 43390 h 2413000"/>
              <a:gd name="connsiteX8-17" fmla="*/ 86780 w 370840"/>
              <a:gd name="connsiteY8-18" fmla="*/ 0 h 2413000"/>
              <a:gd name="connsiteX9-19" fmla="*/ 370840 w 370840"/>
              <a:gd name="connsiteY9-20" fmla="*/ 91440 h 2413000"/>
              <a:gd name="connsiteX0-21" fmla="*/ 279400 w 279400"/>
              <a:gd name="connsiteY0-22" fmla="*/ 0 h 2413000"/>
              <a:gd name="connsiteX1-23" fmla="*/ 279400 w 279400"/>
              <a:gd name="connsiteY1-24" fmla="*/ 2413000 h 2413000"/>
              <a:gd name="connsiteX2-25" fmla="*/ 86779 w 279400"/>
              <a:gd name="connsiteY2-26" fmla="*/ 2413000 h 2413000"/>
              <a:gd name="connsiteX3-27" fmla="*/ 43389 w 279400"/>
              <a:gd name="connsiteY3-28" fmla="*/ 2369610 h 2413000"/>
              <a:gd name="connsiteX4-29" fmla="*/ 43390 w 279400"/>
              <a:gd name="connsiteY4-30" fmla="*/ 1249890 h 2413000"/>
              <a:gd name="connsiteX5-31" fmla="*/ 0 w 279400"/>
              <a:gd name="connsiteY5-32" fmla="*/ 1206500 h 2413000"/>
              <a:gd name="connsiteX6-33" fmla="*/ 43390 w 279400"/>
              <a:gd name="connsiteY6-34" fmla="*/ 1163110 h 2413000"/>
              <a:gd name="connsiteX7-35" fmla="*/ 43390 w 279400"/>
              <a:gd name="connsiteY7-36" fmla="*/ 43390 h 2413000"/>
              <a:gd name="connsiteX8-37" fmla="*/ 86780 w 279400"/>
              <a:gd name="connsiteY8-38" fmla="*/ 0 h 2413000"/>
              <a:gd name="connsiteX0-39" fmla="*/ 279400 w 279400"/>
              <a:gd name="connsiteY0-40" fmla="*/ 2413000 h 2413000"/>
              <a:gd name="connsiteX1-41" fmla="*/ 86779 w 279400"/>
              <a:gd name="connsiteY1-42" fmla="*/ 2413000 h 2413000"/>
              <a:gd name="connsiteX2-43" fmla="*/ 43389 w 279400"/>
              <a:gd name="connsiteY2-44" fmla="*/ 2369610 h 2413000"/>
              <a:gd name="connsiteX3-45" fmla="*/ 43390 w 279400"/>
              <a:gd name="connsiteY3-46" fmla="*/ 1249890 h 2413000"/>
              <a:gd name="connsiteX4-47" fmla="*/ 0 w 279400"/>
              <a:gd name="connsiteY4-48" fmla="*/ 1206500 h 2413000"/>
              <a:gd name="connsiteX5-49" fmla="*/ 43390 w 279400"/>
              <a:gd name="connsiteY5-50" fmla="*/ 1163110 h 2413000"/>
              <a:gd name="connsiteX6-51" fmla="*/ 43390 w 279400"/>
              <a:gd name="connsiteY6-52" fmla="*/ 43390 h 2413000"/>
              <a:gd name="connsiteX7-53" fmla="*/ 86780 w 279400"/>
              <a:gd name="connsiteY7-54" fmla="*/ 0 h 2413000"/>
              <a:gd name="connsiteX0-55" fmla="*/ 86779 w 86780"/>
              <a:gd name="connsiteY0-56" fmla="*/ 2413000 h 2413000"/>
              <a:gd name="connsiteX1-57" fmla="*/ 43389 w 86780"/>
              <a:gd name="connsiteY1-58" fmla="*/ 2369610 h 2413000"/>
              <a:gd name="connsiteX2-59" fmla="*/ 43390 w 86780"/>
              <a:gd name="connsiteY2-60" fmla="*/ 1249890 h 2413000"/>
              <a:gd name="connsiteX3-61" fmla="*/ 0 w 86780"/>
              <a:gd name="connsiteY3-62" fmla="*/ 1206500 h 2413000"/>
              <a:gd name="connsiteX4-63" fmla="*/ 43390 w 86780"/>
              <a:gd name="connsiteY4-64" fmla="*/ 1163110 h 2413000"/>
              <a:gd name="connsiteX5-65" fmla="*/ 43390 w 86780"/>
              <a:gd name="connsiteY5-66" fmla="*/ 43390 h 2413000"/>
              <a:gd name="connsiteX6-67" fmla="*/ 86780 w 86780"/>
              <a:gd name="connsiteY6-68" fmla="*/ 0 h 2413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6780" h="2413000">
                <a:moveTo>
                  <a:pt x="86779" y="2413000"/>
                </a:moveTo>
                <a:cubicBezTo>
                  <a:pt x="62815" y="2413000"/>
                  <a:pt x="43389" y="2393574"/>
                  <a:pt x="43389" y="2369610"/>
                </a:cubicBezTo>
                <a:cubicBezTo>
                  <a:pt x="43389" y="1996370"/>
                  <a:pt x="43390" y="1623130"/>
                  <a:pt x="43390" y="1249890"/>
                </a:cubicBezTo>
                <a:cubicBezTo>
                  <a:pt x="43390" y="1225926"/>
                  <a:pt x="23964" y="1206500"/>
                  <a:pt x="0" y="1206500"/>
                </a:cubicBezTo>
                <a:cubicBezTo>
                  <a:pt x="23964" y="1206500"/>
                  <a:pt x="43390" y="1187074"/>
                  <a:pt x="43390" y="1163110"/>
                </a:cubicBezTo>
                <a:lnTo>
                  <a:pt x="43390" y="43390"/>
                </a:lnTo>
                <a:cubicBezTo>
                  <a:pt x="43390" y="19426"/>
                  <a:pt x="62816" y="0"/>
                  <a:pt x="86780"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
        <p:nvSpPr>
          <p:cNvPr id="33" name="Subtitle 2"/>
          <p:cNvSpPr txBox="1"/>
          <p:nvPr/>
        </p:nvSpPr>
        <p:spPr>
          <a:xfrm>
            <a:off x="1374209" y="3100850"/>
            <a:ext cx="2915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b="1">
                <a:solidFill>
                  <a:srgbClr val="44546A"/>
                </a:solidFill>
                <a:latin typeface="+mn-ea"/>
              </a:defRPr>
            </a:lvl1pPr>
          </a:lstStyle>
          <a:p>
            <a:r>
              <a:rPr lang="en-US" altLang="zh-CN" sz="1400" b="0" dirty="0" smtClean="0">
                <a:solidFill>
                  <a:srgbClr val="3C0000"/>
                </a:solidFill>
                <a:latin typeface="微软雅黑" panose="020B0503020204020204" charset="-122"/>
                <a:ea typeface="微软雅黑" panose="020B0503020204020204" charset="-122"/>
                <a:cs typeface="微软雅黑" panose="020B0503020204020204" charset="-122"/>
              </a:rPr>
              <a:t>2.   </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微博界面所需要的大数据库</a:t>
            </a:r>
            <a:endParaRPr lang="en-US" altLang="zh-CN" sz="1400" b="0" dirty="0" smtClean="0">
              <a:solidFill>
                <a:srgbClr val="3C0000"/>
              </a:solidFill>
              <a:latin typeface="微软雅黑" panose="020B0503020204020204" charset="-122"/>
              <a:ea typeface="微软雅黑" panose="020B0503020204020204" charset="-122"/>
              <a:cs typeface="微软雅黑" panose="020B0503020204020204" charset="-122"/>
            </a:endParaRPr>
          </a:p>
          <a:p>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      整理</a:t>
            </a:r>
            <a:r>
              <a:rPr lang="zh-CN" altLang="en-US" sz="1400" b="0" dirty="0">
                <a:solidFill>
                  <a:srgbClr val="3C0000"/>
                </a:solidFill>
                <a:latin typeface="微软雅黑" panose="020B0503020204020204" charset="-122"/>
                <a:ea typeface="微软雅黑" panose="020B0503020204020204" charset="-122"/>
                <a:cs typeface="微软雅黑" panose="020B0503020204020204" charset="-122"/>
              </a:rPr>
              <a:t>项目</a:t>
            </a:r>
            <a:r>
              <a:rPr lang="zh-CN" altLang="en-US" sz="1400" b="0" dirty="0" smtClean="0">
                <a:solidFill>
                  <a:srgbClr val="3C0000"/>
                </a:solidFill>
                <a:latin typeface="微软雅黑" panose="020B0503020204020204" charset="-122"/>
                <a:ea typeface="微软雅黑" panose="020B0503020204020204" charset="-122"/>
                <a:cs typeface="微软雅黑" panose="020B0503020204020204" charset="-122"/>
              </a:rPr>
              <a:t>报告</a:t>
            </a:r>
            <a:endParaRPr lang="zh-CN" altLang="en-US" sz="1400" b="0" dirty="0">
              <a:solidFill>
                <a:srgbClr val="3C0000"/>
              </a:solidFill>
              <a:latin typeface="微软雅黑" panose="020B0503020204020204" charset="-122"/>
              <a:ea typeface="微软雅黑" panose="020B0503020204020204" charset="-122"/>
              <a:cs typeface="微软雅黑" panose="020B0503020204020204" charset="-122"/>
            </a:endParaRPr>
          </a:p>
        </p:txBody>
      </p:sp>
      <p:sp>
        <p:nvSpPr>
          <p:cNvPr id="34" name="自由: 形状 35"/>
          <p:cNvSpPr/>
          <p:nvPr/>
        </p:nvSpPr>
        <p:spPr>
          <a:xfrm>
            <a:off x="1616710" y="3188942"/>
            <a:ext cx="76200" cy="427990"/>
          </a:xfrm>
          <a:custGeom>
            <a:avLst/>
            <a:gdLst>
              <a:gd name="connsiteX0" fmla="*/ 86780 w 279400"/>
              <a:gd name="connsiteY0" fmla="*/ 0 h 2413000"/>
              <a:gd name="connsiteX1" fmla="*/ 279400 w 279400"/>
              <a:gd name="connsiteY1" fmla="*/ 0 h 2413000"/>
              <a:gd name="connsiteX2" fmla="*/ 279400 w 279400"/>
              <a:gd name="connsiteY2" fmla="*/ 2413000 h 2413000"/>
              <a:gd name="connsiteX3" fmla="*/ 86779 w 279400"/>
              <a:gd name="connsiteY3" fmla="*/ 2413000 h 2413000"/>
              <a:gd name="connsiteX4" fmla="*/ 43389 w 279400"/>
              <a:gd name="connsiteY4" fmla="*/ 2369610 h 2413000"/>
              <a:gd name="connsiteX5" fmla="*/ 43390 w 279400"/>
              <a:gd name="connsiteY5" fmla="*/ 1249890 h 2413000"/>
              <a:gd name="connsiteX6" fmla="*/ 0 w 279400"/>
              <a:gd name="connsiteY6" fmla="*/ 1206500 h 2413000"/>
              <a:gd name="connsiteX7" fmla="*/ 43390 w 279400"/>
              <a:gd name="connsiteY7" fmla="*/ 1163110 h 2413000"/>
              <a:gd name="connsiteX8" fmla="*/ 43390 w 279400"/>
              <a:gd name="connsiteY8" fmla="*/ 43390 h 2413000"/>
              <a:gd name="connsiteX9" fmla="*/ 86780 w 279400"/>
              <a:gd name="connsiteY9" fmla="*/ 0 h 2413000"/>
              <a:gd name="connsiteX0-1" fmla="*/ 279400 w 370840"/>
              <a:gd name="connsiteY0-2" fmla="*/ 0 h 2413000"/>
              <a:gd name="connsiteX1-3" fmla="*/ 279400 w 370840"/>
              <a:gd name="connsiteY1-4" fmla="*/ 2413000 h 2413000"/>
              <a:gd name="connsiteX2-5" fmla="*/ 86779 w 370840"/>
              <a:gd name="connsiteY2-6" fmla="*/ 2413000 h 2413000"/>
              <a:gd name="connsiteX3-7" fmla="*/ 43389 w 370840"/>
              <a:gd name="connsiteY3-8" fmla="*/ 2369610 h 2413000"/>
              <a:gd name="connsiteX4-9" fmla="*/ 43390 w 370840"/>
              <a:gd name="connsiteY4-10" fmla="*/ 1249890 h 2413000"/>
              <a:gd name="connsiteX5-11" fmla="*/ 0 w 370840"/>
              <a:gd name="connsiteY5-12" fmla="*/ 1206500 h 2413000"/>
              <a:gd name="connsiteX6-13" fmla="*/ 43390 w 370840"/>
              <a:gd name="connsiteY6-14" fmla="*/ 1163110 h 2413000"/>
              <a:gd name="connsiteX7-15" fmla="*/ 43390 w 370840"/>
              <a:gd name="connsiteY7-16" fmla="*/ 43390 h 2413000"/>
              <a:gd name="connsiteX8-17" fmla="*/ 86780 w 370840"/>
              <a:gd name="connsiteY8-18" fmla="*/ 0 h 2413000"/>
              <a:gd name="connsiteX9-19" fmla="*/ 370840 w 370840"/>
              <a:gd name="connsiteY9-20" fmla="*/ 91440 h 2413000"/>
              <a:gd name="connsiteX0-21" fmla="*/ 279400 w 279400"/>
              <a:gd name="connsiteY0-22" fmla="*/ 0 h 2413000"/>
              <a:gd name="connsiteX1-23" fmla="*/ 279400 w 279400"/>
              <a:gd name="connsiteY1-24" fmla="*/ 2413000 h 2413000"/>
              <a:gd name="connsiteX2-25" fmla="*/ 86779 w 279400"/>
              <a:gd name="connsiteY2-26" fmla="*/ 2413000 h 2413000"/>
              <a:gd name="connsiteX3-27" fmla="*/ 43389 w 279400"/>
              <a:gd name="connsiteY3-28" fmla="*/ 2369610 h 2413000"/>
              <a:gd name="connsiteX4-29" fmla="*/ 43390 w 279400"/>
              <a:gd name="connsiteY4-30" fmla="*/ 1249890 h 2413000"/>
              <a:gd name="connsiteX5-31" fmla="*/ 0 w 279400"/>
              <a:gd name="connsiteY5-32" fmla="*/ 1206500 h 2413000"/>
              <a:gd name="connsiteX6-33" fmla="*/ 43390 w 279400"/>
              <a:gd name="connsiteY6-34" fmla="*/ 1163110 h 2413000"/>
              <a:gd name="connsiteX7-35" fmla="*/ 43390 w 279400"/>
              <a:gd name="connsiteY7-36" fmla="*/ 43390 h 2413000"/>
              <a:gd name="connsiteX8-37" fmla="*/ 86780 w 279400"/>
              <a:gd name="connsiteY8-38" fmla="*/ 0 h 2413000"/>
              <a:gd name="connsiteX0-39" fmla="*/ 279400 w 279400"/>
              <a:gd name="connsiteY0-40" fmla="*/ 2413000 h 2413000"/>
              <a:gd name="connsiteX1-41" fmla="*/ 86779 w 279400"/>
              <a:gd name="connsiteY1-42" fmla="*/ 2413000 h 2413000"/>
              <a:gd name="connsiteX2-43" fmla="*/ 43389 w 279400"/>
              <a:gd name="connsiteY2-44" fmla="*/ 2369610 h 2413000"/>
              <a:gd name="connsiteX3-45" fmla="*/ 43390 w 279400"/>
              <a:gd name="connsiteY3-46" fmla="*/ 1249890 h 2413000"/>
              <a:gd name="connsiteX4-47" fmla="*/ 0 w 279400"/>
              <a:gd name="connsiteY4-48" fmla="*/ 1206500 h 2413000"/>
              <a:gd name="connsiteX5-49" fmla="*/ 43390 w 279400"/>
              <a:gd name="connsiteY5-50" fmla="*/ 1163110 h 2413000"/>
              <a:gd name="connsiteX6-51" fmla="*/ 43390 w 279400"/>
              <a:gd name="connsiteY6-52" fmla="*/ 43390 h 2413000"/>
              <a:gd name="connsiteX7-53" fmla="*/ 86780 w 279400"/>
              <a:gd name="connsiteY7-54" fmla="*/ 0 h 2413000"/>
              <a:gd name="connsiteX0-55" fmla="*/ 86779 w 86780"/>
              <a:gd name="connsiteY0-56" fmla="*/ 2413000 h 2413000"/>
              <a:gd name="connsiteX1-57" fmla="*/ 43389 w 86780"/>
              <a:gd name="connsiteY1-58" fmla="*/ 2369610 h 2413000"/>
              <a:gd name="connsiteX2-59" fmla="*/ 43390 w 86780"/>
              <a:gd name="connsiteY2-60" fmla="*/ 1249890 h 2413000"/>
              <a:gd name="connsiteX3-61" fmla="*/ 0 w 86780"/>
              <a:gd name="connsiteY3-62" fmla="*/ 1206500 h 2413000"/>
              <a:gd name="connsiteX4-63" fmla="*/ 43390 w 86780"/>
              <a:gd name="connsiteY4-64" fmla="*/ 1163110 h 2413000"/>
              <a:gd name="connsiteX5-65" fmla="*/ 43390 w 86780"/>
              <a:gd name="connsiteY5-66" fmla="*/ 43390 h 2413000"/>
              <a:gd name="connsiteX6-67" fmla="*/ 86780 w 86780"/>
              <a:gd name="connsiteY6-68" fmla="*/ 0 h 2413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6780" h="2413000">
                <a:moveTo>
                  <a:pt x="86779" y="2413000"/>
                </a:moveTo>
                <a:cubicBezTo>
                  <a:pt x="62815" y="2413000"/>
                  <a:pt x="43389" y="2393574"/>
                  <a:pt x="43389" y="2369610"/>
                </a:cubicBezTo>
                <a:cubicBezTo>
                  <a:pt x="43389" y="1996370"/>
                  <a:pt x="43390" y="1623130"/>
                  <a:pt x="43390" y="1249890"/>
                </a:cubicBezTo>
                <a:cubicBezTo>
                  <a:pt x="43390" y="1225926"/>
                  <a:pt x="23964" y="1206500"/>
                  <a:pt x="0" y="1206500"/>
                </a:cubicBezTo>
                <a:cubicBezTo>
                  <a:pt x="23964" y="1206500"/>
                  <a:pt x="43390" y="1187074"/>
                  <a:pt x="43390" y="1163110"/>
                </a:cubicBezTo>
                <a:lnTo>
                  <a:pt x="43390" y="43390"/>
                </a:lnTo>
                <a:cubicBezTo>
                  <a:pt x="43390" y="19426"/>
                  <a:pt x="62816" y="0"/>
                  <a:pt x="86780"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500"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grpId="0" nodeType="withEffect">
                                  <p:stCondLst>
                                    <p:cond delay="0"/>
                                  </p:stCondLst>
                                  <p:childTnLst>
                                    <p:set>
                                      <p:cBhvr>
                                        <p:cTn id="11" dur="500"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500"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500"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500"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2000"/>
                            </p:stCondLst>
                            <p:childTnLst>
                              <p:par>
                                <p:cTn id="28" presetID="22" presetClass="entr" presetSubtype="4" fill="hold" nodeType="afterEffect">
                                  <p:stCondLst>
                                    <p:cond delay="0"/>
                                  </p:stCondLst>
                                  <p:childTnLst>
                                    <p:set>
                                      <p:cBhvr>
                                        <p:cTn id="29" dur="500"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par>
                                <p:cTn id="31" presetID="22" presetClass="entr" presetSubtype="8" fill="hold" nodeType="withEffect">
                                  <p:stCondLst>
                                    <p:cond delay="0"/>
                                  </p:stCondLst>
                                  <p:childTnLst>
                                    <p:set>
                                      <p:cBhvr>
                                        <p:cTn id="32" dur="500"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par>
                                <p:cTn id="34" presetID="53" presetClass="entr" presetSubtype="16" fill="hold" grpId="0" nodeType="withEffect">
                                  <p:stCondLst>
                                    <p:cond delay="0"/>
                                  </p:stCondLst>
                                  <p:childTnLst>
                                    <p:set>
                                      <p:cBhvr>
                                        <p:cTn id="35" dur="500"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par>
                                <p:cTn id="39" presetID="22" presetClass="entr" presetSubtype="8"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2500"/>
                            </p:stCondLst>
                            <p:childTnLst>
                              <p:par>
                                <p:cTn id="43" presetID="22" presetClass="entr" presetSubtype="4" fill="hold" nodeType="afterEffect">
                                  <p:stCondLst>
                                    <p:cond delay="0"/>
                                  </p:stCondLst>
                                  <p:childTnLst>
                                    <p:set>
                                      <p:cBhvr>
                                        <p:cTn id="44" dur="500"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par>
                                <p:cTn id="46" presetID="53" presetClass="entr" presetSubtype="16" fill="hold" grpId="0" nodeType="withEffect">
                                  <p:stCondLst>
                                    <p:cond delay="0"/>
                                  </p:stCondLst>
                                  <p:childTnLst>
                                    <p:set>
                                      <p:cBhvr>
                                        <p:cTn id="47" dur="500"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animEffect transition="in" filter="fade">
                                      <p:cBhvr>
                                        <p:cTn id="50" dur="500"/>
                                        <p:tgtEl>
                                          <p:spTgt spid="6"/>
                                        </p:tgtEl>
                                      </p:cBhvr>
                                    </p:animEffect>
                                  </p:childTnLst>
                                </p:cTn>
                              </p:par>
                              <p:par>
                                <p:cTn id="51" presetID="22" presetClass="entr" presetSubtype="8" fill="hold" grpId="0" nodeType="withEffect">
                                  <p:stCondLst>
                                    <p:cond delay="0"/>
                                  </p:stCondLst>
                                  <p:childTnLst>
                                    <p:set>
                                      <p:cBhvr>
                                        <p:cTn id="52" dur="500"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par>
                                <p:cTn id="54" presetID="22" presetClass="entr" presetSubtype="8" fill="hold" nodeType="withEffect">
                                  <p:stCondLst>
                                    <p:cond delay="0"/>
                                  </p:stCondLst>
                                  <p:childTnLst>
                                    <p:set>
                                      <p:cBhvr>
                                        <p:cTn id="55" dur="500"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par>
                          <p:cTn id="57" fill="hold">
                            <p:stCondLst>
                              <p:cond delay="3000"/>
                            </p:stCondLst>
                            <p:childTnLst>
                              <p:par>
                                <p:cTn id="58" presetID="53" presetClass="entr" presetSubtype="16" fill="hold" grpId="0" nodeType="afterEffect">
                                  <p:stCondLst>
                                    <p:cond delay="0"/>
                                  </p:stCondLst>
                                  <p:childTnLst>
                                    <p:set>
                                      <p:cBhvr>
                                        <p:cTn id="59" dur="500"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22" presetClass="entr" presetSubtype="8" fill="hold" grpId="0" nodeType="withEffect">
                                  <p:stCondLst>
                                    <p:cond delay="0"/>
                                  </p:stCondLst>
                                  <p:childTnLst>
                                    <p:set>
                                      <p:cBhvr>
                                        <p:cTn id="64" dur="500"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500"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par>
                                <p:cTn id="72" presetID="22" presetClass="entr" presetSubtype="8" fill="hold" grpId="0" nodeType="withEffect">
                                  <p:stCondLst>
                                    <p:cond delay="0"/>
                                  </p:stCondLst>
                                  <p:childTnLst>
                                    <p:set>
                                      <p:cBhvr>
                                        <p:cTn id="73" dur="500"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par>
                          <p:cTn id="75" fill="hold">
                            <p:stCondLst>
                              <p:cond delay="4000"/>
                            </p:stCondLst>
                            <p:childTnLst>
                              <p:par>
                                <p:cTn id="76" presetID="53" presetClass="entr" presetSubtype="1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750" fill="hold"/>
                                        <p:tgtEl>
                                          <p:spTgt spid="26"/>
                                        </p:tgtEl>
                                        <p:attrNameLst>
                                          <p:attrName>ppt_w</p:attrName>
                                        </p:attrNameLst>
                                      </p:cBhvr>
                                      <p:tavLst>
                                        <p:tav tm="0">
                                          <p:val>
                                            <p:fltVal val="0"/>
                                          </p:val>
                                        </p:tav>
                                        <p:tav tm="100000">
                                          <p:val>
                                            <p:strVal val="#ppt_w"/>
                                          </p:val>
                                        </p:tav>
                                      </p:tavLst>
                                    </p:anim>
                                    <p:anim calcmode="lin" valueType="num">
                                      <p:cBhvr>
                                        <p:cTn id="79" dur="750" fill="hold"/>
                                        <p:tgtEl>
                                          <p:spTgt spid="26"/>
                                        </p:tgtEl>
                                        <p:attrNameLst>
                                          <p:attrName>ppt_h</p:attrName>
                                        </p:attrNameLst>
                                      </p:cBhvr>
                                      <p:tavLst>
                                        <p:tav tm="0">
                                          <p:val>
                                            <p:fltVal val="0"/>
                                          </p:val>
                                        </p:tav>
                                        <p:tav tm="100000">
                                          <p:val>
                                            <p:strVal val="#ppt_h"/>
                                          </p:val>
                                        </p:tav>
                                      </p:tavLst>
                                    </p:anim>
                                    <p:animEffect transition="in" filter="fade">
                                      <p:cBhvr>
                                        <p:cTn id="80" dur="750"/>
                                        <p:tgtEl>
                                          <p:spTgt spid="26"/>
                                        </p:tgtEl>
                                      </p:cBhvr>
                                    </p:animEffect>
                                  </p:childTnLst>
                                </p:cTn>
                              </p:par>
                            </p:childTnLst>
                          </p:cTn>
                        </p:par>
                        <p:par>
                          <p:cTn id="81" fill="hold">
                            <p:stCondLst>
                              <p:cond delay="5000"/>
                            </p:stCondLst>
                            <p:childTnLst>
                              <p:par>
                                <p:cTn id="82" presetID="53" presetClass="entr" presetSubtype="16" fill="hold" grpId="0" nodeType="after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p:cTn id="84" dur="750" fill="hold"/>
                                        <p:tgtEl>
                                          <p:spTgt spid="27"/>
                                        </p:tgtEl>
                                        <p:attrNameLst>
                                          <p:attrName>ppt_w</p:attrName>
                                        </p:attrNameLst>
                                      </p:cBhvr>
                                      <p:tavLst>
                                        <p:tav tm="0">
                                          <p:val>
                                            <p:fltVal val="0"/>
                                          </p:val>
                                        </p:tav>
                                        <p:tav tm="100000">
                                          <p:val>
                                            <p:strVal val="#ppt_w"/>
                                          </p:val>
                                        </p:tav>
                                      </p:tavLst>
                                    </p:anim>
                                    <p:anim calcmode="lin" valueType="num">
                                      <p:cBhvr>
                                        <p:cTn id="85" dur="750" fill="hold"/>
                                        <p:tgtEl>
                                          <p:spTgt spid="27"/>
                                        </p:tgtEl>
                                        <p:attrNameLst>
                                          <p:attrName>ppt_h</p:attrName>
                                        </p:attrNameLst>
                                      </p:cBhvr>
                                      <p:tavLst>
                                        <p:tav tm="0">
                                          <p:val>
                                            <p:fltVal val="0"/>
                                          </p:val>
                                        </p:tav>
                                        <p:tav tm="100000">
                                          <p:val>
                                            <p:strVal val="#ppt_h"/>
                                          </p:val>
                                        </p:tav>
                                      </p:tavLst>
                                    </p:anim>
                                    <p:animEffect transition="in" filter="fade">
                                      <p:cBhvr>
                                        <p:cTn id="86" dur="750"/>
                                        <p:tgtEl>
                                          <p:spTgt spid="27"/>
                                        </p:tgtEl>
                                      </p:cBhvr>
                                    </p:animEffect>
                                  </p:childTnLst>
                                </p:cTn>
                              </p:par>
                            </p:childTnLst>
                          </p:cTn>
                        </p:par>
                        <p:par>
                          <p:cTn id="87" fill="hold">
                            <p:stCondLst>
                              <p:cond delay="6000"/>
                            </p:stCondLst>
                            <p:childTnLst>
                              <p:par>
                                <p:cTn id="88" presetID="53" presetClass="entr" presetSubtype="16" fill="hold" grpId="0" nodeType="after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p:cTn id="90" dur="750" fill="hold"/>
                                        <p:tgtEl>
                                          <p:spTgt spid="28"/>
                                        </p:tgtEl>
                                        <p:attrNameLst>
                                          <p:attrName>ppt_w</p:attrName>
                                        </p:attrNameLst>
                                      </p:cBhvr>
                                      <p:tavLst>
                                        <p:tav tm="0">
                                          <p:val>
                                            <p:fltVal val="0"/>
                                          </p:val>
                                        </p:tav>
                                        <p:tav tm="100000">
                                          <p:val>
                                            <p:strVal val="#ppt_w"/>
                                          </p:val>
                                        </p:tav>
                                      </p:tavLst>
                                    </p:anim>
                                    <p:anim calcmode="lin" valueType="num">
                                      <p:cBhvr>
                                        <p:cTn id="91" dur="750" fill="hold"/>
                                        <p:tgtEl>
                                          <p:spTgt spid="28"/>
                                        </p:tgtEl>
                                        <p:attrNameLst>
                                          <p:attrName>ppt_h</p:attrName>
                                        </p:attrNameLst>
                                      </p:cBhvr>
                                      <p:tavLst>
                                        <p:tav tm="0">
                                          <p:val>
                                            <p:fltVal val="0"/>
                                          </p:val>
                                        </p:tav>
                                        <p:tav tm="100000">
                                          <p:val>
                                            <p:strVal val="#ppt_h"/>
                                          </p:val>
                                        </p:tav>
                                      </p:tavLst>
                                    </p:anim>
                                    <p:animEffect transition="in" filter="fade">
                                      <p:cBhvr>
                                        <p:cTn id="92" dur="750"/>
                                        <p:tgtEl>
                                          <p:spTgt spid="28"/>
                                        </p:tgtEl>
                                      </p:cBhvr>
                                    </p:animEffect>
                                  </p:childTnLst>
                                </p:cTn>
                              </p:par>
                            </p:childTnLst>
                          </p:cTn>
                        </p:par>
                        <p:par>
                          <p:cTn id="93" fill="hold">
                            <p:stCondLst>
                              <p:cond delay="7000"/>
                            </p:stCondLst>
                            <p:childTnLst>
                              <p:par>
                                <p:cTn id="94" presetID="53" presetClass="entr" presetSubtype="16" fill="hold" grpId="0" nodeType="after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p:cTn id="96" dur="750" fill="hold"/>
                                        <p:tgtEl>
                                          <p:spTgt spid="29"/>
                                        </p:tgtEl>
                                        <p:attrNameLst>
                                          <p:attrName>ppt_w</p:attrName>
                                        </p:attrNameLst>
                                      </p:cBhvr>
                                      <p:tavLst>
                                        <p:tav tm="0">
                                          <p:val>
                                            <p:fltVal val="0"/>
                                          </p:val>
                                        </p:tav>
                                        <p:tav tm="100000">
                                          <p:val>
                                            <p:strVal val="#ppt_w"/>
                                          </p:val>
                                        </p:tav>
                                      </p:tavLst>
                                    </p:anim>
                                    <p:anim calcmode="lin" valueType="num">
                                      <p:cBhvr>
                                        <p:cTn id="97" dur="750" fill="hold"/>
                                        <p:tgtEl>
                                          <p:spTgt spid="29"/>
                                        </p:tgtEl>
                                        <p:attrNameLst>
                                          <p:attrName>ppt_h</p:attrName>
                                        </p:attrNameLst>
                                      </p:cBhvr>
                                      <p:tavLst>
                                        <p:tav tm="0">
                                          <p:val>
                                            <p:fltVal val="0"/>
                                          </p:val>
                                        </p:tav>
                                        <p:tav tm="100000">
                                          <p:val>
                                            <p:strVal val="#ppt_h"/>
                                          </p:val>
                                        </p:tav>
                                      </p:tavLst>
                                    </p:anim>
                                    <p:animEffect transition="in" filter="fade">
                                      <p:cBhvr>
                                        <p:cTn id="98" dur="750"/>
                                        <p:tgtEl>
                                          <p:spTgt spid="29"/>
                                        </p:tgtEl>
                                      </p:cBhvr>
                                    </p:animEffect>
                                  </p:childTnLst>
                                </p:cTn>
                              </p:par>
                            </p:childTnLst>
                          </p:cTn>
                        </p:par>
                        <p:par>
                          <p:cTn id="99" fill="hold">
                            <p:stCondLst>
                              <p:cond delay="8000"/>
                            </p:stCondLst>
                            <p:childTnLst>
                              <p:par>
                                <p:cTn id="100" presetID="53" presetClass="entr" presetSubtype="16" fill="hold" grpId="0" nodeType="afterEffect">
                                  <p:stCondLst>
                                    <p:cond delay="0"/>
                                  </p:stCondLst>
                                  <p:childTnLst>
                                    <p:set>
                                      <p:cBhvr>
                                        <p:cTn id="101" dur="1" fill="hold">
                                          <p:stCondLst>
                                            <p:cond delay="0"/>
                                          </p:stCondLst>
                                        </p:cTn>
                                        <p:tgtEl>
                                          <p:spTgt spid="32"/>
                                        </p:tgtEl>
                                        <p:attrNameLst>
                                          <p:attrName>style.visibility</p:attrName>
                                        </p:attrNameLst>
                                      </p:cBhvr>
                                      <p:to>
                                        <p:strVal val="visible"/>
                                      </p:to>
                                    </p:set>
                                    <p:anim calcmode="lin" valueType="num">
                                      <p:cBhvr>
                                        <p:cTn id="102" dur="750" fill="hold"/>
                                        <p:tgtEl>
                                          <p:spTgt spid="32"/>
                                        </p:tgtEl>
                                        <p:attrNameLst>
                                          <p:attrName>ppt_w</p:attrName>
                                        </p:attrNameLst>
                                      </p:cBhvr>
                                      <p:tavLst>
                                        <p:tav tm="0">
                                          <p:val>
                                            <p:fltVal val="0"/>
                                          </p:val>
                                        </p:tav>
                                        <p:tav tm="100000">
                                          <p:val>
                                            <p:strVal val="#ppt_w"/>
                                          </p:val>
                                        </p:tav>
                                      </p:tavLst>
                                    </p:anim>
                                    <p:anim calcmode="lin" valueType="num">
                                      <p:cBhvr>
                                        <p:cTn id="103" dur="750" fill="hold"/>
                                        <p:tgtEl>
                                          <p:spTgt spid="32"/>
                                        </p:tgtEl>
                                        <p:attrNameLst>
                                          <p:attrName>ppt_h</p:attrName>
                                        </p:attrNameLst>
                                      </p:cBhvr>
                                      <p:tavLst>
                                        <p:tav tm="0">
                                          <p:val>
                                            <p:fltVal val="0"/>
                                          </p:val>
                                        </p:tav>
                                        <p:tav tm="100000">
                                          <p:val>
                                            <p:strVal val="#ppt_h"/>
                                          </p:val>
                                        </p:tav>
                                      </p:tavLst>
                                    </p:anim>
                                    <p:animEffect transition="in" filter="fade">
                                      <p:cBhvr>
                                        <p:cTn id="104" dur="750"/>
                                        <p:tgtEl>
                                          <p:spTgt spid="32"/>
                                        </p:tgtEl>
                                      </p:cBhvr>
                                    </p:animEffect>
                                  </p:childTnLst>
                                </p:cTn>
                              </p:par>
                              <p:par>
                                <p:cTn id="105" presetID="22" presetClass="entr" presetSubtype="8" fill="hold" grpId="0" nodeType="withEffect">
                                  <p:stCondLst>
                                    <p:cond delay="0"/>
                                  </p:stCondLst>
                                  <p:childTnLst>
                                    <p:set>
                                      <p:cBhvr>
                                        <p:cTn id="106" dur="500" fill="hold">
                                          <p:stCondLst>
                                            <p:cond delay="0"/>
                                          </p:stCondLst>
                                        </p:cTn>
                                        <p:tgtEl>
                                          <p:spTgt spid="33"/>
                                        </p:tgtEl>
                                        <p:attrNameLst>
                                          <p:attrName>style.visibility</p:attrName>
                                        </p:attrNameLst>
                                      </p:cBhvr>
                                      <p:to>
                                        <p:strVal val="visible"/>
                                      </p:to>
                                    </p:set>
                                    <p:animEffect transition="in" filter="wipe(left)">
                                      <p:cBhvr>
                                        <p:cTn id="107" dur="500"/>
                                        <p:tgtEl>
                                          <p:spTgt spid="33"/>
                                        </p:tgtEl>
                                      </p:cBhvr>
                                    </p:animEffect>
                                  </p:childTnLst>
                                </p:cTn>
                              </p:par>
                            </p:childTnLst>
                          </p:cTn>
                        </p:par>
                        <p:par>
                          <p:cTn id="108" fill="hold">
                            <p:stCondLst>
                              <p:cond delay="9000"/>
                            </p:stCondLst>
                            <p:childTnLst>
                              <p:par>
                                <p:cTn id="109" presetID="53" presetClass="entr" presetSubtype="16"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 calcmode="lin" valueType="num">
                                      <p:cBhvr>
                                        <p:cTn id="111" dur="750" fill="hold"/>
                                        <p:tgtEl>
                                          <p:spTgt spid="34"/>
                                        </p:tgtEl>
                                        <p:attrNameLst>
                                          <p:attrName>ppt_w</p:attrName>
                                        </p:attrNameLst>
                                      </p:cBhvr>
                                      <p:tavLst>
                                        <p:tav tm="0">
                                          <p:val>
                                            <p:fltVal val="0"/>
                                          </p:val>
                                        </p:tav>
                                        <p:tav tm="100000">
                                          <p:val>
                                            <p:strVal val="#ppt_w"/>
                                          </p:val>
                                        </p:tav>
                                      </p:tavLst>
                                    </p:anim>
                                    <p:anim calcmode="lin" valueType="num">
                                      <p:cBhvr>
                                        <p:cTn id="112" dur="750" fill="hold"/>
                                        <p:tgtEl>
                                          <p:spTgt spid="34"/>
                                        </p:tgtEl>
                                        <p:attrNameLst>
                                          <p:attrName>ppt_h</p:attrName>
                                        </p:attrNameLst>
                                      </p:cBhvr>
                                      <p:tavLst>
                                        <p:tav tm="0">
                                          <p:val>
                                            <p:fltVal val="0"/>
                                          </p:val>
                                        </p:tav>
                                        <p:tav tm="100000">
                                          <p:val>
                                            <p:strVal val="#ppt_h"/>
                                          </p:val>
                                        </p:tav>
                                      </p:tavLst>
                                    </p:anim>
                                    <p:animEffect transition="in" filter="fade">
                                      <p:cBhvr>
                                        <p:cTn id="113"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12" grpId="0"/>
      <p:bldP spid="13" grpId="0"/>
      <p:bldP spid="14" grpId="0"/>
      <p:bldP spid="19" grpId="0" bldLvl="0" animBg="1"/>
      <p:bldP spid="21" grpId="0"/>
      <p:bldP spid="23" grpId="0" bldLvl="0" animBg="1"/>
      <p:bldP spid="25" grpId="0"/>
      <p:bldP spid="26" grpId="0" bldLvl="0" animBg="1"/>
      <p:bldP spid="27" grpId="0" bldLvl="0" animBg="1"/>
      <p:bldP spid="28" grpId="0" bldLvl="0" animBg="1"/>
      <p:bldP spid="29" grpId="0" bldLvl="0" animBg="1"/>
      <p:bldP spid="32" grpId="0" bldLvl="0" animBg="1"/>
      <p:bldP spid="33" grpId="0"/>
      <p:bldP spid="3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rotWithShape="1">
          <a:blip r:embed="rId1" cstate="screen"/>
          <a:srcRect/>
          <a:stretch>
            <a:fillRect/>
          </a:stretch>
        </p:blipFill>
        <p:spPr>
          <a:xfrm>
            <a:off x="3312639" y="951715"/>
            <a:ext cx="2099103" cy="1860642"/>
          </a:xfrm>
          <a:prstGeom prst="rect">
            <a:avLst/>
          </a:prstGeom>
        </p:spPr>
      </p:pic>
      <p:sp>
        <p:nvSpPr>
          <p:cNvPr id="5" name="文本框 4"/>
          <p:cNvSpPr txBox="1"/>
          <p:nvPr/>
        </p:nvSpPr>
        <p:spPr>
          <a:xfrm>
            <a:off x="1975485" y="3086735"/>
            <a:ext cx="4881245" cy="706755"/>
          </a:xfrm>
          <a:prstGeom prst="rect">
            <a:avLst/>
          </a:prstGeom>
          <a:noFill/>
        </p:spPr>
        <p:txBody>
          <a:bodyPr wrap="square" rtlCol="0">
            <a:spAutoFit/>
          </a:bodyPr>
          <a:p>
            <a:pPr algn="ctr"/>
            <a:r>
              <a:rPr lang="zh-CN" altLang="en-US" sz="4000" b="1">
                <a:latin typeface="微软雅黑" panose="020B0503020204020204" charset="-122"/>
                <a:ea typeface="微软雅黑" panose="020B0503020204020204" charset="-122"/>
              </a:rPr>
              <a:t>项  目  介  绍</a:t>
            </a:r>
            <a:endParaRPr lang="zh-CN" altLang="en-US" sz="4000" b="1">
              <a:latin typeface="微软雅黑" panose="020B0503020204020204" charset="-122"/>
              <a:ea typeface="微软雅黑" panose="020B0503020204020204" charset="-122"/>
            </a:endParaRPr>
          </a:p>
        </p:txBody>
      </p:sp>
      <p:sp>
        <p:nvSpPr>
          <p:cNvPr id="6" name="文本框 5"/>
          <p:cNvSpPr txBox="1"/>
          <p:nvPr/>
        </p:nvSpPr>
        <p:spPr>
          <a:xfrm>
            <a:off x="4003040" y="1522095"/>
            <a:ext cx="643890" cy="706755"/>
          </a:xfrm>
          <a:prstGeom prst="rect">
            <a:avLst/>
          </a:prstGeom>
          <a:noFill/>
        </p:spPr>
        <p:txBody>
          <a:bodyPr wrap="square" rtlCol="0">
            <a:spAutoFit/>
          </a:bodyPr>
          <a:p>
            <a:r>
              <a:rPr lang="zh-CN" altLang="en-US" sz="4000" b="1">
                <a:latin typeface="微软雅黑" panose="020B0503020204020204" charset="-122"/>
                <a:ea typeface="微软雅黑" panose="020B0503020204020204" charset="-122"/>
              </a:rPr>
              <a:t>三</a:t>
            </a:r>
            <a:endParaRPr lang="zh-CN" altLang="en-US" sz="4000" b="1">
              <a:latin typeface="微软雅黑" panose="020B0503020204020204" charset="-122"/>
              <a:ea typeface="微软雅黑" panose="020B0503020204020204" charset="-122"/>
            </a:endParaRPr>
          </a:p>
        </p:txBody>
      </p:sp>
      <p:sp>
        <p:nvSpPr>
          <p:cNvPr id="2" name="图文框 1"/>
          <p:cNvSpPr/>
          <p:nvPr/>
        </p:nvSpPr>
        <p:spPr>
          <a:xfrm>
            <a:off x="1795112" y="2978779"/>
            <a:ext cx="5553777" cy="1041671"/>
          </a:xfrm>
          <a:prstGeom prst="frame">
            <a:avLst>
              <a:gd name="adj1" fmla="val 6559"/>
            </a:avLst>
          </a:prstGeom>
          <a:solidFill>
            <a:srgbClr val="DB9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3" name="图文框 2"/>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1500"/>
                            </p:stCondLst>
                            <p:childTnLst>
                              <p:par>
                                <p:cTn id="16" presetID="2" presetClass="entr" presetSubtype="4" fill="hold" grpId="2"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p:bldP spid="2" grpId="0" bldLvl="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11" name="TextBox 1"/>
          <p:cNvSpPr txBox="1"/>
          <p:nvPr/>
        </p:nvSpPr>
        <p:spPr>
          <a:xfrm>
            <a:off x="995081" y="3078248"/>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2400" b="1">
                <a:solidFill>
                  <a:srgbClr val="44546A"/>
                </a:solidFill>
                <a:latin typeface="+mn-ea"/>
              </a:defRPr>
            </a:lvl1pPr>
          </a:lstStyle>
          <a:p>
            <a:r>
              <a:rPr lang="zh-CN" altLang="en-US" sz="1800" dirty="0">
                <a:solidFill>
                  <a:srgbClr val="3C0000"/>
                </a:solidFill>
              </a:rPr>
              <a:t>需求分析</a:t>
            </a:r>
            <a:endParaRPr lang="zh-CN" altLang="en-US" sz="1800" dirty="0">
              <a:solidFill>
                <a:srgbClr val="3C0000"/>
              </a:solidFill>
            </a:endParaRPr>
          </a:p>
        </p:txBody>
      </p:sp>
      <p:cxnSp>
        <p:nvCxnSpPr>
          <p:cNvPr id="12" name="直接连接符 11"/>
          <p:cNvCxnSpPr/>
          <p:nvPr/>
        </p:nvCxnSpPr>
        <p:spPr>
          <a:xfrm>
            <a:off x="1059379" y="3424496"/>
            <a:ext cx="1566000" cy="0"/>
          </a:xfrm>
          <a:prstGeom prst="line">
            <a:avLst/>
          </a:prstGeom>
          <a:ln w="1905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pic>
        <p:nvPicPr>
          <p:cNvPr id="17" name="Picture 2" descr="C:\Users\114\Desktop\4cbb49c48e8012365a8d2100\a beautiful day_800x600.jpg"/>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19000"/>
                    </a14:imgEffect>
                    <a14:imgEffect>
                      <a14:saturation sat="0"/>
                    </a14:imgEffect>
                  </a14:imgLayer>
                </a14:imgProps>
              </a:ext>
            </a:extLst>
          </a:blip>
          <a:srcRect/>
          <a:stretch>
            <a:fillRect/>
          </a:stretch>
        </p:blipFill>
        <p:spPr bwMode="auto">
          <a:xfrm>
            <a:off x="995081" y="1316553"/>
            <a:ext cx="1641033" cy="1659877"/>
          </a:xfrm>
          <a:prstGeom prst="ellipse">
            <a:avLst/>
          </a:prstGeom>
          <a:solidFill>
            <a:schemeClr val="bg1"/>
          </a:solidFill>
          <a:ln w="50800">
            <a:solidFill>
              <a:schemeClr val="bg1"/>
            </a:solidFill>
          </a:ln>
          <a:effectLst>
            <a:outerShdw blurRad="38100" dist="12700" dir="5400000" algn="t" rotWithShape="0">
              <a:prstClr val="black">
                <a:alpha val="15000"/>
              </a:prstClr>
            </a:outerShdw>
          </a:effectLst>
        </p:spPr>
      </p:pic>
      <p:sp>
        <p:nvSpPr>
          <p:cNvPr id="18" name="椭圆 17"/>
          <p:cNvSpPr/>
          <p:nvPr/>
        </p:nvSpPr>
        <p:spPr>
          <a:xfrm>
            <a:off x="2102777" y="1214735"/>
            <a:ext cx="616743" cy="616743"/>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15" b="1" dirty="0">
                <a:solidFill>
                  <a:srgbClr val="3C0000"/>
                </a:solidFill>
                <a:latin typeface="+mn-ea"/>
              </a:rPr>
              <a:t>NO.1</a:t>
            </a:r>
            <a:endParaRPr lang="zh-CN" altLang="en-US" sz="1015" b="1" dirty="0">
              <a:solidFill>
                <a:srgbClr val="3C0000"/>
              </a:solidFill>
              <a:latin typeface="+mn-ea"/>
            </a:endParaRPr>
          </a:p>
        </p:txBody>
      </p:sp>
      <p:sp>
        <p:nvSpPr>
          <p:cNvPr id="21" name="文本框 20"/>
          <p:cNvSpPr txBox="1"/>
          <p:nvPr/>
        </p:nvSpPr>
        <p:spPr>
          <a:xfrm>
            <a:off x="3199130" y="1316355"/>
            <a:ext cx="4815840" cy="2676525"/>
          </a:xfrm>
          <a:prstGeom prst="rect">
            <a:avLst/>
          </a:prstGeom>
          <a:noFill/>
        </p:spPr>
        <p:txBody>
          <a:bodyPr wrap="square" rtlCol="0">
            <a:spAutoFit/>
          </a:bodyPr>
          <a:lstStyle/>
          <a:p>
            <a:pPr algn="just">
              <a:lnSpc>
                <a:spcPct val="150000"/>
              </a:lnSpc>
            </a:pPr>
            <a:r>
              <a:rPr lang="en-US" alt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当今社会是个高科技、高效率、高度竞争的社会。随着物质水平的逐步提高，我们的精神生活也开始趋向丰富多彩。随着</a:t>
            </a:r>
            <a:r>
              <a:rPr lang="en-US" alt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4</a:t>
            </a:r>
            <a:r>
              <a:rPr lang="zh-CN" altLang="en-US"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G手机推入市场，一种新的网络应用形式“ 微博”也应运而生。“微博”以其便捷性，背对脸式的交互方式以及原创性得到了广大网民的宠爱，成为了网络时代新的代名词。为了适应新时代的需求，我们将推出一款更为便捷的微博客户端-----手机微博，以此来实现微博的可移动性。</a:t>
            </a:r>
            <a:endParaRPr lang="zh-CN" altLang="en-US"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Effect transition="in" filter="fade">
                                      <p:cBhvr>
                                        <p:cTn id="9" dur="750"/>
                                        <p:tgtEl>
                                          <p:spTgt spid="17"/>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75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图文框 3"/>
          <p:cNvSpPr/>
          <p:nvPr/>
        </p:nvSpPr>
        <p:spPr>
          <a:xfrm>
            <a:off x="366713" y="385874"/>
            <a:ext cx="8410575" cy="4414726"/>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11" name="TextBox 1"/>
          <p:cNvSpPr txBox="1"/>
          <p:nvPr/>
        </p:nvSpPr>
        <p:spPr>
          <a:xfrm>
            <a:off x="995081" y="3078248"/>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2400" b="1">
                <a:solidFill>
                  <a:srgbClr val="44546A"/>
                </a:solidFill>
                <a:latin typeface="+mn-ea"/>
              </a:defRPr>
            </a:lvl1pPr>
          </a:lstStyle>
          <a:p>
            <a:r>
              <a:rPr lang="zh-CN" altLang="en-US" sz="1800" dirty="0">
                <a:solidFill>
                  <a:srgbClr val="3C0000"/>
                </a:solidFill>
              </a:rPr>
              <a:t>功能概述</a:t>
            </a:r>
            <a:endParaRPr lang="zh-CN" altLang="en-US" sz="1800" dirty="0">
              <a:solidFill>
                <a:srgbClr val="3C0000"/>
              </a:solidFill>
            </a:endParaRPr>
          </a:p>
        </p:txBody>
      </p:sp>
      <p:cxnSp>
        <p:nvCxnSpPr>
          <p:cNvPr id="12" name="直接连接符 11"/>
          <p:cNvCxnSpPr/>
          <p:nvPr/>
        </p:nvCxnSpPr>
        <p:spPr>
          <a:xfrm>
            <a:off x="1059379" y="3424496"/>
            <a:ext cx="1566000" cy="0"/>
          </a:xfrm>
          <a:prstGeom prst="line">
            <a:avLst/>
          </a:prstGeom>
          <a:ln w="1905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pic>
        <p:nvPicPr>
          <p:cNvPr id="17" name="Picture 2" descr="C:\Users\114\Desktop\4cbb49c48e8012365a8d2100\a beautiful day_800x600.jpg"/>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19000"/>
                    </a14:imgEffect>
                    <a14:imgEffect>
                      <a14:saturation sat="0"/>
                    </a14:imgEffect>
                  </a14:imgLayer>
                </a14:imgProps>
              </a:ext>
            </a:extLst>
          </a:blip>
          <a:srcRect/>
          <a:stretch>
            <a:fillRect/>
          </a:stretch>
        </p:blipFill>
        <p:spPr bwMode="auto">
          <a:xfrm>
            <a:off x="995081" y="1316553"/>
            <a:ext cx="1641033" cy="1659877"/>
          </a:xfrm>
          <a:prstGeom prst="ellipse">
            <a:avLst/>
          </a:prstGeom>
          <a:solidFill>
            <a:schemeClr val="bg1"/>
          </a:solidFill>
          <a:ln w="50800">
            <a:solidFill>
              <a:schemeClr val="bg1"/>
            </a:solidFill>
          </a:ln>
          <a:effectLst>
            <a:outerShdw blurRad="38100" dist="12700" dir="5400000" algn="t" rotWithShape="0">
              <a:prstClr val="black">
                <a:alpha val="15000"/>
              </a:prstClr>
            </a:outerShdw>
          </a:effectLst>
        </p:spPr>
      </p:pic>
      <p:sp>
        <p:nvSpPr>
          <p:cNvPr id="18" name="椭圆 17"/>
          <p:cNvSpPr/>
          <p:nvPr/>
        </p:nvSpPr>
        <p:spPr>
          <a:xfrm>
            <a:off x="2102777" y="1214735"/>
            <a:ext cx="616743" cy="616743"/>
          </a:xfrm>
          <a:prstGeom prst="ellipse">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15" b="1" dirty="0">
                <a:solidFill>
                  <a:srgbClr val="3C0000"/>
                </a:solidFill>
                <a:latin typeface="+mn-ea"/>
              </a:rPr>
              <a:t>NO.2</a:t>
            </a:r>
            <a:endParaRPr lang="zh-CN" altLang="en-US" sz="1015" b="1" dirty="0">
              <a:solidFill>
                <a:srgbClr val="3C0000"/>
              </a:solidFill>
              <a:latin typeface="+mn-ea"/>
            </a:endParaRPr>
          </a:p>
        </p:txBody>
      </p:sp>
      <p:sp>
        <p:nvSpPr>
          <p:cNvPr id="21" name="文本框 20"/>
          <p:cNvSpPr txBox="1"/>
          <p:nvPr/>
        </p:nvSpPr>
        <p:spPr>
          <a:xfrm>
            <a:off x="3325495" y="1093470"/>
            <a:ext cx="4619625" cy="2999740"/>
          </a:xfrm>
          <a:prstGeom prst="rect">
            <a:avLst/>
          </a:prstGeom>
          <a:noFill/>
        </p:spPr>
        <p:txBody>
          <a:bodyPr wrap="square" rtlCol="0">
            <a:spAutoFit/>
          </a:bodyPr>
          <a:lstStyle/>
          <a:p>
            <a:pPr algn="just">
              <a:lnSpc>
                <a:spcPct val="150000"/>
              </a:lnSpc>
            </a:pPr>
            <a:r>
              <a:rPr lang="en-US"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    </a:t>
            </a:r>
            <a:r>
              <a:rPr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本次任务是要实现一个微博系统，系统的主要功能包括:当用户处于游客状态下能看到微博</a:t>
            </a:r>
            <a:r>
              <a:rPr 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未登录</a:t>
            </a:r>
            <a:r>
              <a:rPr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页面;</a:t>
            </a:r>
            <a:r>
              <a:rPr 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ea"/>
              </a:rPr>
              <a:t>未注册人员可通过手机注册、邮箱注册两种方式注册微博。</a:t>
            </a:r>
            <a:r>
              <a:rPr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注册用户可使用微博交互功能，如发表微博、</a:t>
            </a:r>
            <a:r>
              <a:rPr 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点赞微博、踩微博、关注微博以及查看微博发布时间</a:t>
            </a:r>
            <a:r>
              <a:rPr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;后台管理员可以对微博用户的相关信息进行查询</a:t>
            </a:r>
            <a:r>
              <a:rPr 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以及</a:t>
            </a:r>
            <a:r>
              <a:rPr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对微博信息进行查询</a:t>
            </a:r>
            <a:r>
              <a:rPr 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a:t>
            </a:r>
            <a:endParaRPr 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endParaRPr 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just">
              <a:lnSpc>
                <a:spcPct val="150000"/>
              </a:lnSpc>
            </a:pPr>
            <a:r>
              <a:rPr lang="en-US" alt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	</a:t>
            </a:r>
            <a:r>
              <a:rPr 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应用环境：</a:t>
            </a:r>
            <a:endParaRPr lang="zh-CN" sz="14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 name="组合 1"/>
          <p:cNvGrpSpPr/>
          <p:nvPr/>
        </p:nvGrpSpPr>
        <p:grpSpPr>
          <a:xfrm>
            <a:off x="5121910" y="3749675"/>
            <a:ext cx="3237230" cy="848360"/>
            <a:chOff x="8066" y="5905"/>
            <a:chExt cx="5098" cy="1336"/>
          </a:xfrm>
        </p:grpSpPr>
        <p:sp>
          <p:nvSpPr>
            <p:cNvPr id="27" name="云形 26"/>
            <p:cNvSpPr/>
            <p:nvPr/>
          </p:nvSpPr>
          <p:spPr>
            <a:xfrm>
              <a:off x="8066" y="5905"/>
              <a:ext cx="5099" cy="1337"/>
            </a:xfrm>
            <a:prstGeom prst="clou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RTCDDALU8R632@_J5UXD8%M"/>
            <p:cNvPicPr>
              <a:picLocks noChangeAspect="1"/>
            </p:cNvPicPr>
            <p:nvPr/>
          </p:nvPicPr>
          <p:blipFill>
            <a:blip r:embed="rId3"/>
            <a:stretch>
              <a:fillRect/>
            </a:stretch>
          </p:blipFill>
          <p:spPr>
            <a:xfrm>
              <a:off x="9236" y="6093"/>
              <a:ext cx="2668" cy="929"/>
            </a:xfrm>
            <a:prstGeom prst="rect">
              <a:avLst/>
            </a:prstGeom>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Effect transition="in" filter="fade">
                                      <p:cBhvr>
                                        <p:cTn id="9" dur="750"/>
                                        <p:tgtEl>
                                          <p:spTgt spid="17"/>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75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750"/>
                                        <p:tgtEl>
                                          <p:spTgt spid="21"/>
                                        </p:tgtEl>
                                      </p:cBhvr>
                                    </p:animEffect>
                                  </p:childTnLst>
                                </p:cTn>
                              </p:par>
                            </p:childTnLst>
                          </p:cTn>
                        </p:par>
                        <p:par>
                          <p:cTn id="26" fill="hold">
                            <p:stCondLst>
                              <p:cond delay="3000"/>
                            </p:stCondLst>
                            <p:childTnLst>
                              <p:par>
                                <p:cTn id="27" presetID="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bldLvl="0" animBg="1"/>
      <p:bldP spid="21" grpId="0"/>
    </p:bldLst>
  </p:timing>
</p:sld>
</file>

<file path=ppt/tags/tag1.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
  <p:tag name="KSO_WM_UNIT_ID" val="diagram776_1*m_i*1_1"/>
  <p:tag name="KSO_WM_UNIT_CLEAR" val="1"/>
  <p:tag name="KSO_WM_UNIT_LAYERLEVEL" val="1_1"/>
  <p:tag name="KSO_WM_DIAGRAM_GROUP_CODE" val="m1-1"/>
  <p:tag name="KSO_WM_UNIT_FILL_FORE_SCHEMECOLOR_INDEX" val="9"/>
  <p:tag name="KSO_WM_UNIT_FILL_TYPE" val="1"/>
  <p:tag name="KSO_WM_UNIT_TEXT_FILL_FORE_SCHEMECOLOR_INDEX" val="2"/>
  <p:tag name="KSO_WM_UNIT_TEXT_FILL_TYPE" val="1"/>
</p:tagLst>
</file>

<file path=ppt/tags/tag10.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2_1"/>
  <p:tag name="KSO_WM_UNIT_ID" val="diagram776_1*m_h_f*1_2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11.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3"/>
  <p:tag name="KSO_WM_UNIT_ID" val="diagram776_1*m_i*1_3"/>
  <p:tag name="KSO_WM_UNIT_CLEAR" val="1"/>
  <p:tag name="KSO_WM_UNIT_LAYERLEVEL" val="1_1"/>
  <p:tag name="KSO_WM_DIAGRAM_GROUP_CODE" val="m1-1"/>
  <p:tag name="KSO_WM_UNIT_FILL_FORE_SCHEMECOLOR_INDEX" val="7"/>
  <p:tag name="KSO_WM_UNIT_FILL_TYPE" val="1"/>
  <p:tag name="KSO_WM_UNIT_TEXT_FILL_FORE_SCHEMECOLOR_INDEX" val="2"/>
  <p:tag name="KSO_WM_UNIT_TEXT_FILL_TYPE" val="1"/>
</p:tagLst>
</file>

<file path=ppt/tags/tag12.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7"/>
  <p:tag name="KSO_WM_UNIT_ID" val="diagram776_1*m_i*1_7"/>
  <p:tag name="KSO_WM_UNIT_CLEAR" val="1"/>
  <p:tag name="KSO_WM_UNIT_LAYERLEVEL" val="1_1"/>
  <p:tag name="KSO_WM_DIAGRAM_GROUP_CODE" val="m1-1"/>
  <p:tag name="KSO_WM_UNIT_LINE_FORE_SCHEMECOLOR_INDEX" val="7"/>
  <p:tag name="KSO_WM_UNIT_LINE_FILL_TYPE" val="2"/>
</p:tagLst>
</file>

<file path=ppt/tags/tag13.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3"/>
  <p:tag name="KSO_WM_UNIT_ID" val="diagram776_1*m_i*1_13"/>
  <p:tag name="KSO_WM_UNIT_CLEAR" val="1"/>
  <p:tag name="KSO_WM_UNIT_LAYERLEVEL" val="1_1"/>
  <p:tag name="KSO_WM_DIAGRAM_GROUP_CODE" val="m1-1"/>
  <p:tag name="KSO_WM_UNIT_FILL_FORE_SCHEMECOLOR_INDEX" val="7"/>
  <p:tag name="KSO_WM_UNIT_FILL_TYPE" val="1"/>
  <p:tag name="KSO_WM_UNIT_TEXT_FILL_FORE_SCHEMECOLOR_INDEX" val="2"/>
  <p:tag name="KSO_WM_UNIT_TEXT_FILL_TYPE" val="1"/>
</p:tagLst>
</file>

<file path=ppt/tags/tag14.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9"/>
  <p:tag name="KSO_WM_UNIT_ID" val="diagram776_1*m_i*1_19"/>
  <p:tag name="KSO_WM_UNIT_CLEAR" val="1"/>
  <p:tag name="KSO_WM_UNIT_LAYERLEVEL" val="1_1"/>
  <p:tag name="KSO_WM_DIAGRAM_GROUP_CODE" val="m1-1"/>
  <p:tag name="KSO_WM_UNIT_TEXT_FILL_FORE_SCHEMECOLOR_INDEX" val="13"/>
  <p:tag name="KSO_WM_UNIT_TEXT_FILL_TYPE" val="1"/>
</p:tagLst>
</file>

<file path=ppt/tags/tag15.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3_1"/>
  <p:tag name="KSO_WM_UNIT_ID" val="diagram776_1*m_h_f*1_3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16.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4"/>
  <p:tag name="KSO_WM_UNIT_ID" val="diagram776_1*m_i*1_4"/>
  <p:tag name="KSO_WM_UNIT_CLEAR" val="1"/>
  <p:tag name="KSO_WM_UNIT_LAYERLEVEL" val="1_1"/>
  <p:tag name="KSO_WM_DIAGRAM_GROUP_CODE" val="m1-1"/>
  <p:tag name="KSO_WM_UNIT_FILL_FORE_SCHEMECOLOR_INDEX" val="6"/>
  <p:tag name="KSO_WM_UNIT_FILL_TYPE" val="1"/>
  <p:tag name="KSO_WM_UNIT_TEXT_FILL_FORE_SCHEMECOLOR_INDEX" val="2"/>
  <p:tag name="KSO_WM_UNIT_TEXT_FILL_TYPE" val="1"/>
</p:tagLst>
</file>

<file path=ppt/tags/tag17.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6"/>
  <p:tag name="KSO_WM_UNIT_ID" val="diagram776_1*m_i*1_6"/>
  <p:tag name="KSO_WM_UNIT_CLEAR" val="1"/>
  <p:tag name="KSO_WM_UNIT_LAYERLEVEL" val="1_1"/>
  <p:tag name="KSO_WM_DIAGRAM_GROUP_CODE" val="m1-1"/>
  <p:tag name="KSO_WM_UNIT_LINE_FORE_SCHEMECOLOR_INDEX" val="6"/>
  <p:tag name="KSO_WM_UNIT_LINE_FILL_TYPE" val="2"/>
</p:tagLst>
</file>

<file path=ppt/tags/tag18.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4"/>
  <p:tag name="KSO_WM_UNIT_ID" val="diagram776_1*m_i*1_14"/>
  <p:tag name="KSO_WM_UNIT_CLEAR" val="1"/>
  <p:tag name="KSO_WM_UNIT_LAYERLEVEL" val="1_1"/>
  <p:tag name="KSO_WM_DIAGRAM_GROUP_CODE" val="m1-1"/>
  <p:tag name="KSO_WM_UNIT_FILL_FORE_SCHEMECOLOR_INDEX" val="6"/>
  <p:tag name="KSO_WM_UNIT_FILL_TYPE" val="1"/>
  <p:tag name="KSO_WM_UNIT_TEXT_FILL_FORE_SCHEMECOLOR_INDEX" val="2"/>
  <p:tag name="KSO_WM_UNIT_TEXT_FILL_TYPE" val="1"/>
</p:tagLst>
</file>

<file path=ppt/tags/tag19.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20"/>
  <p:tag name="KSO_WM_UNIT_ID" val="diagram776_1*m_i*1_20"/>
  <p:tag name="KSO_WM_UNIT_CLEAR" val="1"/>
  <p:tag name="KSO_WM_UNIT_LAYERLEVEL" val="1_1"/>
  <p:tag name="KSO_WM_DIAGRAM_GROUP_CODE" val="m1-1"/>
  <p:tag name="KSO_WM_UNIT_TEXT_FILL_FORE_SCHEMECOLOR_INDEX" val="13"/>
  <p:tag name="KSO_WM_UNIT_TEXT_FILL_TYPE" val="1"/>
</p:tagLst>
</file>

<file path=ppt/tags/tag2.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9"/>
  <p:tag name="KSO_WM_UNIT_ID" val="diagram776_1*m_i*1_9"/>
  <p:tag name="KSO_WM_UNIT_CLEAR" val="1"/>
  <p:tag name="KSO_WM_UNIT_LAYERLEVEL" val="1_1"/>
  <p:tag name="KSO_WM_DIAGRAM_GROUP_CODE" val="m1-1"/>
  <p:tag name="KSO_WM_UNIT_LINE_FORE_SCHEMECOLOR_INDEX" val="9"/>
  <p:tag name="KSO_WM_UNIT_LINE_FILL_TYPE" val="2"/>
</p:tagLst>
</file>

<file path=ppt/tags/tag20.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4_1"/>
  <p:tag name="KSO_WM_UNIT_ID" val="diagram776_1*m_h_f*1_4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21.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5"/>
  <p:tag name="KSO_WM_UNIT_ID" val="diagram776_1*m_i*1_5"/>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2.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0"/>
  <p:tag name="KSO_WM_UNIT_ID" val="diagram776_1*m_i*1_10"/>
  <p:tag name="KSO_WM_UNIT_CLEAR" val="1"/>
  <p:tag name="KSO_WM_UNIT_LAYERLEVEL" val="1_1"/>
  <p:tag name="KSO_WM_DIAGRAM_GROUP_CODE" val="m1-1"/>
  <p:tag name="KSO_WM_UNIT_LINE_FORE_SCHEMECOLOR_INDEX" val="5"/>
  <p:tag name="KSO_WM_UNIT_LINE_FILL_TYPE" val="2"/>
</p:tagLst>
</file>

<file path=ppt/tags/tag23.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5"/>
  <p:tag name="KSO_WM_UNIT_ID" val="diagram776_1*m_i*1_15"/>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4.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6"/>
  <p:tag name="KSO_WM_UNIT_ID" val="diagram776_1*m_i*1_16"/>
  <p:tag name="KSO_WM_UNIT_CLEAR" val="1"/>
  <p:tag name="KSO_WM_UNIT_LAYERLEVEL" val="1_1"/>
  <p:tag name="KSO_WM_DIAGRAM_GROUP_CODE" val="m1-1"/>
  <p:tag name="KSO_WM_UNIT_TEXT_FILL_FORE_SCHEMECOLOR_INDEX" val="13"/>
  <p:tag name="KSO_WM_UNIT_TEXT_FILL_TYPE" val="1"/>
</p:tagLst>
</file>

<file path=ppt/tags/tag25.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5_1"/>
  <p:tag name="KSO_WM_UNIT_ID" val="diagram776_1*m_h_f*1_5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26.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2"/>
  <p:tag name="KSO_WM_UNIT_ID" val="diagram776_1*m_i*1_2"/>
  <p:tag name="KSO_WM_UNIT_CLEAR" val="1"/>
  <p:tag name="KSO_WM_UNIT_LAYERLEVEL" val="1_1"/>
  <p:tag name="KSO_WM_DIAGRAM_GROUP_CODE" val="m1-1"/>
  <p:tag name="KSO_WM_UNIT_FILL_FORE_SCHEMECOLOR_INDEX" val="8"/>
  <p:tag name="KSO_WM_UNIT_FILL_TYPE" val="1"/>
  <p:tag name="KSO_WM_UNIT_TEXT_FILL_FORE_SCHEMECOLOR_INDEX" val="2"/>
  <p:tag name="KSO_WM_UNIT_TEXT_FILL_TYPE" val="1"/>
</p:tagLst>
</file>

<file path=ppt/tags/tag27.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8"/>
  <p:tag name="KSO_WM_UNIT_ID" val="diagram776_1*m_i*1_8"/>
  <p:tag name="KSO_WM_UNIT_CLEAR" val="1"/>
  <p:tag name="KSO_WM_UNIT_LAYERLEVEL" val="1_1"/>
  <p:tag name="KSO_WM_DIAGRAM_GROUP_CODE" val="m1-1"/>
  <p:tag name="KSO_WM_UNIT_LINE_FORE_SCHEMECOLOR_INDEX" val="8"/>
  <p:tag name="KSO_WM_UNIT_LINE_FILL_TYPE" val="2"/>
</p:tagLst>
</file>

<file path=ppt/tags/tag28.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2"/>
  <p:tag name="KSO_WM_UNIT_ID" val="diagram776_1*m_i*1_12"/>
  <p:tag name="KSO_WM_UNIT_CLEAR" val="1"/>
  <p:tag name="KSO_WM_UNIT_LAYERLEVEL" val="1_1"/>
  <p:tag name="KSO_WM_DIAGRAM_GROUP_CODE" val="m1-1"/>
  <p:tag name="KSO_WM_UNIT_FILL_FORE_SCHEMECOLOR_INDEX" val="8"/>
  <p:tag name="KSO_WM_UNIT_FILL_TYPE" val="1"/>
  <p:tag name="KSO_WM_UNIT_TEXT_FILL_FORE_SCHEMECOLOR_INDEX" val="2"/>
  <p:tag name="KSO_WM_UNIT_TEXT_FILL_TYPE" val="1"/>
</p:tagLst>
</file>

<file path=ppt/tags/tag29.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8"/>
  <p:tag name="KSO_WM_UNIT_ID" val="diagram776_1*m_i*1_18"/>
  <p:tag name="KSO_WM_UNIT_CLEAR" val="1"/>
  <p:tag name="KSO_WM_UNIT_LAYERLEVEL" val="1_1"/>
  <p:tag name="KSO_WM_DIAGRAM_GROUP_CODE" val="m1-1"/>
  <p:tag name="KSO_WM_UNIT_TEXT_FILL_FORE_SCHEMECOLOR_INDEX" val="13"/>
  <p:tag name="KSO_WM_UNIT_TEXT_FILL_TYPE" val="1"/>
</p:tagLst>
</file>

<file path=ppt/tags/tag3.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1"/>
  <p:tag name="KSO_WM_UNIT_ID" val="diagram776_1*m_i*1_11"/>
  <p:tag name="KSO_WM_UNIT_CLEAR" val="1"/>
  <p:tag name="KSO_WM_UNIT_LAYERLEVEL" val="1_1"/>
  <p:tag name="KSO_WM_DIAGRAM_GROUP_CODE" val="m1-1"/>
  <p:tag name="KSO_WM_UNIT_FILL_FORE_SCHEMECOLOR_INDEX" val="9"/>
  <p:tag name="KSO_WM_UNIT_FILL_TYPE" val="1"/>
  <p:tag name="KSO_WM_UNIT_TEXT_FILL_FORE_SCHEMECOLOR_INDEX" val="2"/>
  <p:tag name="KSO_WM_UNIT_TEXT_FILL_TYPE" val="1"/>
</p:tagLst>
</file>

<file path=ppt/tags/tag30.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5_1"/>
  <p:tag name="KSO_WM_UNIT_ID" val="diagram776_1*m_h_f*1_5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31.xml><?xml version="1.0" encoding="utf-8"?>
<p:tagLst xmlns:p="http://schemas.openxmlformats.org/presentationml/2006/main">
  <p:tag name="PA" val="v3.0.1"/>
</p:tagLst>
</file>

<file path=ppt/tags/tag32.xml><?xml version="1.0" encoding="utf-8"?>
<p:tagLst xmlns:p="http://schemas.openxmlformats.org/presentationml/2006/main">
  <p:tag name="PA" val="v3.0.1"/>
</p:tagLst>
</file>

<file path=ppt/tags/tag4.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7"/>
  <p:tag name="KSO_WM_UNIT_ID" val="diagram776_1*m_i*1_17"/>
  <p:tag name="KSO_WM_UNIT_CLEAR" val="1"/>
  <p:tag name="KSO_WM_UNIT_LAYERLEVEL" val="1_1"/>
  <p:tag name="KSO_WM_DIAGRAM_GROUP_CODE" val="m1-1"/>
  <p:tag name="KSO_WM_UNIT_TEXT_FILL_FORE_SCHEMECOLOR_INDEX" val="13"/>
  <p:tag name="KSO_WM_UNIT_TEXT_FILL_TYPE" val="1"/>
</p:tagLst>
</file>

<file path=ppt/tags/tag5.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1_1"/>
  <p:tag name="KSO_WM_UNIT_ID" val="diagram776_1*m_h_f*1_1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6.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2"/>
  <p:tag name="KSO_WM_UNIT_ID" val="diagram776_1*m_i*1_2"/>
  <p:tag name="KSO_WM_UNIT_CLEAR" val="1"/>
  <p:tag name="KSO_WM_UNIT_LAYERLEVEL" val="1_1"/>
  <p:tag name="KSO_WM_DIAGRAM_GROUP_CODE" val="m1-1"/>
  <p:tag name="KSO_WM_UNIT_FILL_FORE_SCHEMECOLOR_INDEX" val="8"/>
  <p:tag name="KSO_WM_UNIT_FILL_TYPE" val="1"/>
  <p:tag name="KSO_WM_UNIT_TEXT_FILL_FORE_SCHEMECOLOR_INDEX" val="2"/>
  <p:tag name="KSO_WM_UNIT_TEXT_FILL_TYPE" val="1"/>
</p:tagLst>
</file>

<file path=ppt/tags/tag7.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8"/>
  <p:tag name="KSO_WM_UNIT_ID" val="diagram776_1*m_i*1_8"/>
  <p:tag name="KSO_WM_UNIT_CLEAR" val="1"/>
  <p:tag name="KSO_WM_UNIT_LAYERLEVEL" val="1_1"/>
  <p:tag name="KSO_WM_DIAGRAM_GROUP_CODE" val="m1-1"/>
  <p:tag name="KSO_WM_UNIT_LINE_FORE_SCHEMECOLOR_INDEX" val="8"/>
  <p:tag name="KSO_WM_UNIT_LINE_FILL_TYPE" val="2"/>
</p:tagLst>
</file>

<file path=ppt/tags/tag8.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2"/>
  <p:tag name="KSO_WM_UNIT_ID" val="diagram776_1*m_i*1_12"/>
  <p:tag name="KSO_WM_UNIT_CLEAR" val="1"/>
  <p:tag name="KSO_WM_UNIT_LAYERLEVEL" val="1_1"/>
  <p:tag name="KSO_WM_DIAGRAM_GROUP_CODE" val="m1-1"/>
  <p:tag name="KSO_WM_UNIT_FILL_FORE_SCHEMECOLOR_INDEX" val="8"/>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8"/>
  <p:tag name="KSO_WM_UNIT_ID" val="diagram776_1*m_i*1_18"/>
  <p:tag name="KSO_WM_UNIT_CLEAR" val="1"/>
  <p:tag name="KSO_WM_UNIT_LAYERLEVEL" val="1_1"/>
  <p:tag name="KSO_WM_DIAGRAM_GROUP_CODE" val="m1-1"/>
  <p:tag name="KSO_WM_UNIT_TEXT_FILL_FORE_SCHEMECOLOR_INDEX" val="13"/>
  <p:tag name="KSO_WM_UNIT_TEXT_FILL_TYPE" val="1"/>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1762</Words>
  <Application>WPS 演示</Application>
  <PresentationFormat>全屏显示(16:9)</PresentationFormat>
  <Paragraphs>216</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Arial Unicode MS</vt:lpstr>
      <vt:lpstr>等线 Light</vt:lpstr>
      <vt:lpstr>Calibri Light</vt:lpstr>
      <vt:lpstr>等线</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炫彩水彩</dc:title>
  <dc:creator>第一PPT</dc:creator>
  <cp:keywords>www.1ppt.com</cp:keywords>
  <dc:description>www.1ppt.com</dc:description>
  <cp:lastModifiedBy>「.佐手、不弃ミ</cp:lastModifiedBy>
  <cp:revision>156</cp:revision>
  <dcterms:created xsi:type="dcterms:W3CDTF">2017-04-14T13:54:00Z</dcterms:created>
  <dcterms:modified xsi:type="dcterms:W3CDTF">2018-09-28T06:09:51Z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