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B52-B685-382A-C1A6-387DD529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BB9AC-E11A-3772-9303-8C64FA83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7436-7CF3-1BB0-7C20-5EE438EC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AD019-FD94-1F95-652A-8AEE0782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7F897-1CC6-7F34-1F5A-C913BC5F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F82ED-1B27-EAF4-58BD-46CCA224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CB92B-C168-BC00-6E6F-2282424D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57B7C-7B1D-3946-54AD-682998CD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62A5-5EEC-E583-D798-CC7A4565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A653-2D25-E213-61E0-97ABDBE8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61FD5-08A3-7AFE-4DD2-6363714D3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258DEC-7D3A-161B-7E29-580B8C32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74094-7879-C4FA-8994-3C81B7C5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EFC89-F184-7E31-8F5C-99AF3935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77A8E-2345-7A7C-4251-515E81EE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9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B237-FB69-DD3B-BD5A-A8A4C3FE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39E0E-BD7F-5417-EA77-BD0DEF16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6BC3A-FF39-A29D-582F-9D5985F8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E1CC2-2441-CFA1-6E37-AF0DED15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007C5-71FC-EB0E-8E06-26BFF4B6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3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EE1D-EDC8-149B-C26C-1945664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79540-DFA3-E88C-3041-67AAF319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01B46-FCA3-B3BA-1C71-28CB56B6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CC94B-8B5B-103D-6BFB-DBD901F4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16517-4EFB-EEB5-22AD-04286772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FC7C-353A-ED74-1FC7-7BE44552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14D4E-99C0-F965-FFA1-2967AB1A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E0BA-68A5-6504-125F-F30ED67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7EF25-E57B-DAFA-0232-9BD2BC4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0B9C2-055B-AB33-9264-AF2B08B8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15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9AA6F-1C85-7FDF-17B5-8F082B71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5985C-5ADB-83E0-83DE-5740C9CB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9CD06-E71C-4056-6324-46A2AA15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07456-0F67-C8CD-CB22-FEC71915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7EDA1-6865-E423-4A50-CD03BDB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13299-88AB-C4C9-58EA-7EA044E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EF2A-2661-C577-C36B-630B2333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119C3-9687-79E9-49AA-75BD854B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40FC6-CA5B-B4AC-0FF9-B3FD5EC2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F1BB71-9809-D07A-5B0E-F78CB9385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A3F9B-3031-456C-4F73-FF871F68D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0C7006-08B8-CA85-6DBB-61E7A105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5E8C91-CF3B-8FD3-B5E5-1D6E0FE9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3A6A7D-FBFF-4089-C62D-796708D6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1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CD35-12D3-0160-9B06-FA1900B4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3398D-6926-6D85-59B1-DE9793F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28EA2-601D-8EF2-1949-23B78833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450EE-CC19-0782-2C1D-246A9B3D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2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6DC0B3-B583-6D4D-AF5F-7F0FCCA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87173-CB45-E171-4004-47957B7C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C2DB0-8EB9-6590-8343-5C24B4D4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5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B84F-FCDF-5F25-62FB-2A6FF70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148A-371E-B164-D830-2CC2330C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92A83-B3B4-1025-9C68-5477489B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7EB33-CFB2-3C5F-C756-8277417B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B036A-E25A-16D7-4B21-D95C9DD5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0AE6A-A0F2-202E-91E0-757D10C3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9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C6D19-EB74-BB73-C257-0A803BD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9396E-99F4-2986-7C98-5929AC9F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B7F8-AA8A-30F1-4A42-22E62170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15686-2839-19A5-164C-723F9E63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2BF43-5C81-A4E5-9BFD-810AC87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7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94B4-E882-FB5C-1FC2-01382F67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F941E0-E587-BA84-FE81-8BE3A478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3453E-3A83-B943-C1A3-E8C292F1D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79FB3-58FE-3329-81F0-776574F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F1099-7417-55FD-C55F-9CB00C2A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C86F7-71FF-89A4-DCF0-914346DF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2DFE-E813-C3B3-A1B2-12A9E432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FDB08-0FB0-AB2E-A1A3-5EBCF2EC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BD824-9882-3928-5F94-F1D55EDE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7239A-A158-E43F-5AC7-6B6282A1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B04D8-0F67-7C75-21D8-79356DAD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77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70C49-56CF-31DE-D540-62AA44146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9DC9B-ECF4-CB4F-DC0C-F9916812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B6C0B-259D-5A04-C88E-8F53267C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C2A3F-2215-1DA8-D1ED-E3B152FF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2B77-A820-518D-664D-F0C4BC9D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85F2-BA44-42A2-9870-54D5D34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DA6E1-46E2-41F7-A590-6D29D769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C900-B7E6-03DA-F663-C707BC49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8D82D-1879-5746-87C6-146A277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6417E-231E-5B76-728E-09901FBD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197E-2C88-E6CB-29BE-FA558930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E3A5-CC7B-46D4-7944-B42289AA0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575FC-7BE8-56B2-8709-1355836C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49F77-85D7-ADCF-AA03-40240F5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597F0-BF74-401B-1FB0-B139C0DD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7207C-1BC3-F192-A429-127B9A30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B865-2758-A8C3-00EA-2D9ABE6B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6A320-F733-A1C3-15D8-2471335F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C87B3-FC0C-4318-337D-945E60DAD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89710-72C7-5621-B23B-DB96E2F5F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F7D1BC-E0AE-A835-F4A9-77D435B37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697EB-F218-6CB2-0C10-EA6AA1AF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23CBA-AD05-8953-9B6D-50312CAB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A1EDD-0625-BA5A-4998-F0E926B1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78A9-26C5-C83B-27A9-171B2E92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04F740-FDC3-F257-9389-D13502AD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913203-6532-BA7C-33E5-0B91C9D2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5FC0D6-0449-9D55-641F-A5B8A475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ED0AA4-0B64-1DC3-41F3-3B3B0C6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ECE12-9F11-497A-082E-B51E464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AF411-AAE6-6BB6-3F63-BB4811EB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5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A17B-9E65-7F00-0922-BB6AB3E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D2E3F-66C3-83ED-CC64-D95B5E0B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5784D-6480-E7F8-2E7D-D4689F94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9C7C-44CB-ACBF-87BC-FAC2ACC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699EA-BBD8-F888-AA93-117999E2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EA66E-F8D7-349B-A35A-BF8BD744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F84E-169B-F762-D26E-892AF68A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992C4-61AE-E7DB-4C53-FA2920A36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75E7-0517-9ACE-DA5A-4AFBC5459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2543D-9088-455E-6192-6782FBFE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DEFDC-C66B-AD11-4815-83EA2028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B6A34-1824-12F5-D0AF-2ABAA586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3718A-7077-7FF6-7BFE-3102C2B6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D896F-3EC3-9D4A-3A48-05D86143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645B6-8489-1A83-7472-12C9DC157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0F8C-23C8-4FA8-B21B-41980814AF4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DA840-D299-D0B0-2EBA-D3C9D02EF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77599-7A1C-E972-5CCC-A705BF301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6078-FC1D-4CC4-8E73-F67857427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0ECF1-362F-3276-60CA-D560D7DA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413AB-AA73-4763-9CB7-1EEB83FD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5489E-AA16-8204-E47B-3A9A45DFC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9D3A-03DE-4CEF-A16E-A9D58FBE0DD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D5DB6-6EE4-2DCB-D723-B51C4AD8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518B2-40ED-9121-6A44-6F08E7DE8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D8AF-ADD3-4AA3-9A99-E48E1188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47DAC92-F04E-39B7-3C1D-B4568422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endParaRPr lang="zh-CN" altLang="en-US" sz="5200">
              <a:solidFill>
                <a:schemeClr val="tx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2582A-D080-758E-D501-1464D06AF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74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DDE845-258B-A2EC-2C6B-D616F534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zh-CN" altLang="en-US" sz="400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43BDB-66AE-5486-FDC5-55BCD2B7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4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EF5C15F-7202-679C-BD06-C1FC3B0670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53" y="1210801"/>
            <a:ext cx="11243388" cy="542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3F42882-B6AD-9E8B-A595-BA342A9DC8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0594" y="263793"/>
            <a:ext cx="1584960" cy="663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EFEEB9C-9B13-430E-E3D3-2B8F5621BD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07278" y="411839"/>
            <a:ext cx="644630" cy="424604"/>
          </a:xfrm>
          <a:custGeom>
            <a:avLst/>
            <a:gdLst>
              <a:gd name="connsiteX0" fmla="*/ 0 w 644434"/>
              <a:gd name="connsiteY0" fmla="*/ 106151 h 424604"/>
              <a:gd name="connsiteX1" fmla="*/ 432132 w 644434"/>
              <a:gd name="connsiteY1" fmla="*/ 106151 h 424604"/>
              <a:gd name="connsiteX2" fmla="*/ 432132 w 644434"/>
              <a:gd name="connsiteY2" fmla="*/ 0 h 424604"/>
              <a:gd name="connsiteX3" fmla="*/ 644434 w 644434"/>
              <a:gd name="connsiteY3" fmla="*/ 212302 h 424604"/>
              <a:gd name="connsiteX4" fmla="*/ 432132 w 644434"/>
              <a:gd name="connsiteY4" fmla="*/ 424604 h 424604"/>
              <a:gd name="connsiteX5" fmla="*/ 432132 w 644434"/>
              <a:gd name="connsiteY5" fmla="*/ 318453 h 424604"/>
              <a:gd name="connsiteX6" fmla="*/ 0 w 644434"/>
              <a:gd name="connsiteY6" fmla="*/ 318453 h 424604"/>
              <a:gd name="connsiteX7" fmla="*/ 0 w 644434"/>
              <a:gd name="connsiteY7" fmla="*/ 106151 h 424604"/>
              <a:gd name="connsiteX0" fmla="*/ 196 w 644630"/>
              <a:gd name="connsiteY0" fmla="*/ 106151 h 424604"/>
              <a:gd name="connsiteX1" fmla="*/ 432328 w 644630"/>
              <a:gd name="connsiteY1" fmla="*/ 106151 h 424604"/>
              <a:gd name="connsiteX2" fmla="*/ 432328 w 644630"/>
              <a:gd name="connsiteY2" fmla="*/ 0 h 424604"/>
              <a:gd name="connsiteX3" fmla="*/ 644630 w 644630"/>
              <a:gd name="connsiteY3" fmla="*/ 212302 h 424604"/>
              <a:gd name="connsiteX4" fmla="*/ 432328 w 644630"/>
              <a:gd name="connsiteY4" fmla="*/ 424604 h 424604"/>
              <a:gd name="connsiteX5" fmla="*/ 432328 w 644630"/>
              <a:gd name="connsiteY5" fmla="*/ 318453 h 424604"/>
              <a:gd name="connsiteX6" fmla="*/ 196 w 644630"/>
              <a:gd name="connsiteY6" fmla="*/ 318453 h 424604"/>
              <a:gd name="connsiteX7" fmla="*/ 113407 w 644630"/>
              <a:gd name="connsiteY7" fmla="*/ 209006 h 424604"/>
              <a:gd name="connsiteX8" fmla="*/ 196 w 644630"/>
              <a:gd name="connsiteY8" fmla="*/ 106151 h 4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30" h="424604">
                <a:moveTo>
                  <a:pt x="196" y="106151"/>
                </a:moveTo>
                <a:lnTo>
                  <a:pt x="432328" y="106151"/>
                </a:lnTo>
                <a:lnTo>
                  <a:pt x="432328" y="0"/>
                </a:lnTo>
                <a:lnTo>
                  <a:pt x="644630" y="212302"/>
                </a:lnTo>
                <a:lnTo>
                  <a:pt x="432328" y="424604"/>
                </a:lnTo>
                <a:lnTo>
                  <a:pt x="432328" y="318453"/>
                </a:lnTo>
                <a:lnTo>
                  <a:pt x="196" y="318453"/>
                </a:lnTo>
                <a:cubicBezTo>
                  <a:pt x="-5610" y="287776"/>
                  <a:pt x="119213" y="239683"/>
                  <a:pt x="113407" y="209006"/>
                </a:cubicBezTo>
                <a:lnTo>
                  <a:pt x="196" y="1061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0517EB-DB14-6684-20BC-57F7FAD719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599" y="270421"/>
            <a:ext cx="1584960" cy="663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5">
            <a:extLst>
              <a:ext uri="{FF2B5EF4-FFF2-40B4-BE49-F238E27FC236}">
                <a16:creationId xmlns:a16="http://schemas.microsoft.com/office/drawing/2014/main" id="{4F5D29D7-20EC-1A31-21C0-CACF8E0D97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85283" y="418467"/>
            <a:ext cx="644630" cy="424604"/>
          </a:xfrm>
          <a:custGeom>
            <a:avLst/>
            <a:gdLst>
              <a:gd name="connsiteX0" fmla="*/ 0 w 644434"/>
              <a:gd name="connsiteY0" fmla="*/ 106151 h 424604"/>
              <a:gd name="connsiteX1" fmla="*/ 432132 w 644434"/>
              <a:gd name="connsiteY1" fmla="*/ 106151 h 424604"/>
              <a:gd name="connsiteX2" fmla="*/ 432132 w 644434"/>
              <a:gd name="connsiteY2" fmla="*/ 0 h 424604"/>
              <a:gd name="connsiteX3" fmla="*/ 644434 w 644434"/>
              <a:gd name="connsiteY3" fmla="*/ 212302 h 424604"/>
              <a:gd name="connsiteX4" fmla="*/ 432132 w 644434"/>
              <a:gd name="connsiteY4" fmla="*/ 424604 h 424604"/>
              <a:gd name="connsiteX5" fmla="*/ 432132 w 644434"/>
              <a:gd name="connsiteY5" fmla="*/ 318453 h 424604"/>
              <a:gd name="connsiteX6" fmla="*/ 0 w 644434"/>
              <a:gd name="connsiteY6" fmla="*/ 318453 h 424604"/>
              <a:gd name="connsiteX7" fmla="*/ 0 w 644434"/>
              <a:gd name="connsiteY7" fmla="*/ 106151 h 424604"/>
              <a:gd name="connsiteX0" fmla="*/ 196 w 644630"/>
              <a:gd name="connsiteY0" fmla="*/ 106151 h 424604"/>
              <a:gd name="connsiteX1" fmla="*/ 432328 w 644630"/>
              <a:gd name="connsiteY1" fmla="*/ 106151 h 424604"/>
              <a:gd name="connsiteX2" fmla="*/ 432328 w 644630"/>
              <a:gd name="connsiteY2" fmla="*/ 0 h 424604"/>
              <a:gd name="connsiteX3" fmla="*/ 644630 w 644630"/>
              <a:gd name="connsiteY3" fmla="*/ 212302 h 424604"/>
              <a:gd name="connsiteX4" fmla="*/ 432328 w 644630"/>
              <a:gd name="connsiteY4" fmla="*/ 424604 h 424604"/>
              <a:gd name="connsiteX5" fmla="*/ 432328 w 644630"/>
              <a:gd name="connsiteY5" fmla="*/ 318453 h 424604"/>
              <a:gd name="connsiteX6" fmla="*/ 196 w 644630"/>
              <a:gd name="connsiteY6" fmla="*/ 318453 h 424604"/>
              <a:gd name="connsiteX7" fmla="*/ 113407 w 644630"/>
              <a:gd name="connsiteY7" fmla="*/ 209006 h 424604"/>
              <a:gd name="connsiteX8" fmla="*/ 196 w 644630"/>
              <a:gd name="connsiteY8" fmla="*/ 106151 h 4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30" h="424604">
                <a:moveTo>
                  <a:pt x="196" y="106151"/>
                </a:moveTo>
                <a:lnTo>
                  <a:pt x="432328" y="106151"/>
                </a:lnTo>
                <a:lnTo>
                  <a:pt x="432328" y="0"/>
                </a:lnTo>
                <a:lnTo>
                  <a:pt x="644630" y="212302"/>
                </a:lnTo>
                <a:lnTo>
                  <a:pt x="432328" y="424604"/>
                </a:lnTo>
                <a:lnTo>
                  <a:pt x="432328" y="318453"/>
                </a:lnTo>
                <a:lnTo>
                  <a:pt x="196" y="318453"/>
                </a:lnTo>
                <a:cubicBezTo>
                  <a:pt x="-5610" y="287776"/>
                  <a:pt x="119213" y="239683"/>
                  <a:pt x="113407" y="209006"/>
                </a:cubicBezTo>
                <a:lnTo>
                  <a:pt x="196" y="1061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E995EF-A7AB-ABF7-2251-A833B0A147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59317" y="270421"/>
            <a:ext cx="1584960" cy="663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5">
            <a:extLst>
              <a:ext uri="{FF2B5EF4-FFF2-40B4-BE49-F238E27FC236}">
                <a16:creationId xmlns:a16="http://schemas.microsoft.com/office/drawing/2014/main" id="{3D5C364E-5418-3180-DB3F-791D227E0F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6001" y="418467"/>
            <a:ext cx="644630" cy="424604"/>
          </a:xfrm>
          <a:custGeom>
            <a:avLst/>
            <a:gdLst>
              <a:gd name="connsiteX0" fmla="*/ 0 w 644434"/>
              <a:gd name="connsiteY0" fmla="*/ 106151 h 424604"/>
              <a:gd name="connsiteX1" fmla="*/ 432132 w 644434"/>
              <a:gd name="connsiteY1" fmla="*/ 106151 h 424604"/>
              <a:gd name="connsiteX2" fmla="*/ 432132 w 644434"/>
              <a:gd name="connsiteY2" fmla="*/ 0 h 424604"/>
              <a:gd name="connsiteX3" fmla="*/ 644434 w 644434"/>
              <a:gd name="connsiteY3" fmla="*/ 212302 h 424604"/>
              <a:gd name="connsiteX4" fmla="*/ 432132 w 644434"/>
              <a:gd name="connsiteY4" fmla="*/ 424604 h 424604"/>
              <a:gd name="connsiteX5" fmla="*/ 432132 w 644434"/>
              <a:gd name="connsiteY5" fmla="*/ 318453 h 424604"/>
              <a:gd name="connsiteX6" fmla="*/ 0 w 644434"/>
              <a:gd name="connsiteY6" fmla="*/ 318453 h 424604"/>
              <a:gd name="connsiteX7" fmla="*/ 0 w 644434"/>
              <a:gd name="connsiteY7" fmla="*/ 106151 h 424604"/>
              <a:gd name="connsiteX0" fmla="*/ 196 w 644630"/>
              <a:gd name="connsiteY0" fmla="*/ 106151 h 424604"/>
              <a:gd name="connsiteX1" fmla="*/ 432328 w 644630"/>
              <a:gd name="connsiteY1" fmla="*/ 106151 h 424604"/>
              <a:gd name="connsiteX2" fmla="*/ 432328 w 644630"/>
              <a:gd name="connsiteY2" fmla="*/ 0 h 424604"/>
              <a:gd name="connsiteX3" fmla="*/ 644630 w 644630"/>
              <a:gd name="connsiteY3" fmla="*/ 212302 h 424604"/>
              <a:gd name="connsiteX4" fmla="*/ 432328 w 644630"/>
              <a:gd name="connsiteY4" fmla="*/ 424604 h 424604"/>
              <a:gd name="connsiteX5" fmla="*/ 432328 w 644630"/>
              <a:gd name="connsiteY5" fmla="*/ 318453 h 424604"/>
              <a:gd name="connsiteX6" fmla="*/ 196 w 644630"/>
              <a:gd name="connsiteY6" fmla="*/ 318453 h 424604"/>
              <a:gd name="connsiteX7" fmla="*/ 113407 w 644630"/>
              <a:gd name="connsiteY7" fmla="*/ 209006 h 424604"/>
              <a:gd name="connsiteX8" fmla="*/ 196 w 644630"/>
              <a:gd name="connsiteY8" fmla="*/ 106151 h 4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30" h="424604">
                <a:moveTo>
                  <a:pt x="196" y="106151"/>
                </a:moveTo>
                <a:lnTo>
                  <a:pt x="432328" y="106151"/>
                </a:lnTo>
                <a:lnTo>
                  <a:pt x="432328" y="0"/>
                </a:lnTo>
                <a:lnTo>
                  <a:pt x="644630" y="212302"/>
                </a:lnTo>
                <a:lnTo>
                  <a:pt x="432328" y="424604"/>
                </a:lnTo>
                <a:lnTo>
                  <a:pt x="432328" y="318453"/>
                </a:lnTo>
                <a:lnTo>
                  <a:pt x="196" y="318453"/>
                </a:lnTo>
                <a:cubicBezTo>
                  <a:pt x="-5610" y="287776"/>
                  <a:pt x="119213" y="239683"/>
                  <a:pt x="113407" y="209006"/>
                </a:cubicBezTo>
                <a:lnTo>
                  <a:pt x="196" y="1061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465115C-1343-F8FB-B2D5-7AC4E7B11F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32693" y="270421"/>
            <a:ext cx="1584960" cy="663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5">
            <a:extLst>
              <a:ext uri="{FF2B5EF4-FFF2-40B4-BE49-F238E27FC236}">
                <a16:creationId xmlns:a16="http://schemas.microsoft.com/office/drawing/2014/main" id="{0DC6FB2D-8308-47CC-011E-B79A812286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9377" y="418467"/>
            <a:ext cx="644630" cy="424604"/>
          </a:xfrm>
          <a:custGeom>
            <a:avLst/>
            <a:gdLst>
              <a:gd name="connsiteX0" fmla="*/ 0 w 644434"/>
              <a:gd name="connsiteY0" fmla="*/ 106151 h 424604"/>
              <a:gd name="connsiteX1" fmla="*/ 432132 w 644434"/>
              <a:gd name="connsiteY1" fmla="*/ 106151 h 424604"/>
              <a:gd name="connsiteX2" fmla="*/ 432132 w 644434"/>
              <a:gd name="connsiteY2" fmla="*/ 0 h 424604"/>
              <a:gd name="connsiteX3" fmla="*/ 644434 w 644434"/>
              <a:gd name="connsiteY3" fmla="*/ 212302 h 424604"/>
              <a:gd name="connsiteX4" fmla="*/ 432132 w 644434"/>
              <a:gd name="connsiteY4" fmla="*/ 424604 h 424604"/>
              <a:gd name="connsiteX5" fmla="*/ 432132 w 644434"/>
              <a:gd name="connsiteY5" fmla="*/ 318453 h 424604"/>
              <a:gd name="connsiteX6" fmla="*/ 0 w 644434"/>
              <a:gd name="connsiteY6" fmla="*/ 318453 h 424604"/>
              <a:gd name="connsiteX7" fmla="*/ 0 w 644434"/>
              <a:gd name="connsiteY7" fmla="*/ 106151 h 424604"/>
              <a:gd name="connsiteX0" fmla="*/ 196 w 644630"/>
              <a:gd name="connsiteY0" fmla="*/ 106151 h 424604"/>
              <a:gd name="connsiteX1" fmla="*/ 432328 w 644630"/>
              <a:gd name="connsiteY1" fmla="*/ 106151 h 424604"/>
              <a:gd name="connsiteX2" fmla="*/ 432328 w 644630"/>
              <a:gd name="connsiteY2" fmla="*/ 0 h 424604"/>
              <a:gd name="connsiteX3" fmla="*/ 644630 w 644630"/>
              <a:gd name="connsiteY3" fmla="*/ 212302 h 424604"/>
              <a:gd name="connsiteX4" fmla="*/ 432328 w 644630"/>
              <a:gd name="connsiteY4" fmla="*/ 424604 h 424604"/>
              <a:gd name="connsiteX5" fmla="*/ 432328 w 644630"/>
              <a:gd name="connsiteY5" fmla="*/ 318453 h 424604"/>
              <a:gd name="connsiteX6" fmla="*/ 196 w 644630"/>
              <a:gd name="connsiteY6" fmla="*/ 318453 h 424604"/>
              <a:gd name="connsiteX7" fmla="*/ 113407 w 644630"/>
              <a:gd name="connsiteY7" fmla="*/ 209006 h 424604"/>
              <a:gd name="connsiteX8" fmla="*/ 196 w 644630"/>
              <a:gd name="connsiteY8" fmla="*/ 106151 h 4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30" h="424604">
                <a:moveTo>
                  <a:pt x="196" y="106151"/>
                </a:moveTo>
                <a:lnTo>
                  <a:pt x="432328" y="106151"/>
                </a:lnTo>
                <a:lnTo>
                  <a:pt x="432328" y="0"/>
                </a:lnTo>
                <a:lnTo>
                  <a:pt x="644630" y="212302"/>
                </a:lnTo>
                <a:lnTo>
                  <a:pt x="432328" y="424604"/>
                </a:lnTo>
                <a:lnTo>
                  <a:pt x="432328" y="318453"/>
                </a:lnTo>
                <a:lnTo>
                  <a:pt x="196" y="318453"/>
                </a:lnTo>
                <a:cubicBezTo>
                  <a:pt x="-5610" y="287776"/>
                  <a:pt x="119213" y="239683"/>
                  <a:pt x="113407" y="209006"/>
                </a:cubicBezTo>
                <a:lnTo>
                  <a:pt x="196" y="1061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CB1D64-2842-AA28-1EA2-9F345F4617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05731" y="285722"/>
            <a:ext cx="1584960" cy="663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Ned, Qian Yuchen</dc:creator>
  <cp:lastModifiedBy>Ned, Qian Yuchen</cp:lastModifiedBy>
  <cp:revision>2</cp:revision>
  <dcterms:created xsi:type="dcterms:W3CDTF">2023-04-10T06:48:02Z</dcterms:created>
  <dcterms:modified xsi:type="dcterms:W3CDTF">2023-04-10T06:55:00Z</dcterms:modified>
</cp:coreProperties>
</file>