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Console.html" TargetMode="External"/><Relationship Id="rId2" Type="http://schemas.openxmlformats.org/officeDocument/2006/relationships/hyperlink" Target="http://docs.oracle.com/javase/7/docs/api/java/lang/System.html#console()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World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2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7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1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Kinds of data/information</a:t>
            </a:r>
          </a:p>
          <a:p>
            <a:r>
              <a:rPr lang="en-US" dirty="0" smtClean="0"/>
              <a:t>Basic Types (for now)</a:t>
            </a:r>
          </a:p>
          <a:p>
            <a:pPr lvl="1"/>
            <a:r>
              <a:rPr lang="en-US" dirty="0" smtClean="0"/>
              <a:t>Integer =&gt; Whole Numbers</a:t>
            </a:r>
          </a:p>
          <a:p>
            <a:pPr lvl="1"/>
            <a:r>
              <a:rPr lang="en-US" dirty="0" smtClean="0"/>
              <a:t>Double =&gt; Real Numbers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04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Instances of types</a:t>
            </a:r>
          </a:p>
          <a:p>
            <a:pPr lvl="1"/>
            <a:r>
              <a:rPr lang="en-US" dirty="0" smtClean="0"/>
              <a:t>Integer x = 5;</a:t>
            </a:r>
          </a:p>
          <a:p>
            <a:pPr lvl="2"/>
            <a:r>
              <a:rPr lang="en-US" dirty="0" smtClean="0"/>
              <a:t>x is a variable of type `Integer` with a value of `5`</a:t>
            </a:r>
          </a:p>
          <a:p>
            <a:pPr lvl="1"/>
            <a:r>
              <a:rPr lang="en-US" dirty="0" smtClean="0"/>
              <a:t>Double y = 3.1415;</a:t>
            </a:r>
          </a:p>
          <a:p>
            <a:pPr lvl="2"/>
            <a:r>
              <a:rPr lang="en-US" dirty="0" smtClean="0"/>
              <a:t>Y is a `Double` with a value of `3.1415`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5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“Hello World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Variables </a:t>
            </a:r>
            <a:r>
              <a:rPr lang="en-US" dirty="0" smtClean="0"/>
              <a:t>and </a:t>
            </a:r>
            <a:r>
              <a:rPr lang="en-US" dirty="0" smtClean="0"/>
              <a:t>Types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956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that use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Minecraft</a:t>
            </a:r>
          </a:p>
          <a:p>
            <a:r>
              <a:rPr lang="en-US" dirty="0" smtClean="0"/>
              <a:t>Android Applications</a:t>
            </a:r>
            <a:endParaRPr lang="en-US" dirty="0" smtClean="0"/>
          </a:p>
          <a:p>
            <a:r>
              <a:rPr lang="en-US" dirty="0" smtClean="0"/>
              <a:t>Eclipse</a:t>
            </a:r>
          </a:p>
          <a:p>
            <a:r>
              <a:rPr lang="en-US" dirty="0" err="1" smtClean="0"/>
              <a:t>Intellij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8916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Terminals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and/or input text</a:t>
            </a:r>
          </a:p>
          <a:p>
            <a:pPr lvl="1"/>
            <a:r>
              <a:rPr lang="en-US" dirty="0" smtClean="0"/>
              <a:t>Keyboards only, no </a:t>
            </a:r>
            <a:r>
              <a:rPr lang="en-US" dirty="0" err="1" smtClean="0"/>
              <a:t>mouses</a:t>
            </a:r>
            <a:endParaRPr lang="en-US" dirty="0" smtClean="0"/>
          </a:p>
          <a:p>
            <a:r>
              <a:rPr lang="en-US" dirty="0" smtClean="0"/>
              <a:t>“Printing”</a:t>
            </a:r>
          </a:p>
          <a:p>
            <a:pPr lvl="1"/>
            <a:r>
              <a:rPr lang="en-US" dirty="0" smtClean="0"/>
              <a:t>Displaying text</a:t>
            </a:r>
          </a:p>
          <a:p>
            <a:r>
              <a:rPr lang="en-US" dirty="0" smtClean="0"/>
              <a:t>“Reading”</a:t>
            </a:r>
          </a:p>
          <a:p>
            <a:pPr lvl="1"/>
            <a:r>
              <a:rPr lang="en-US" dirty="0" smtClean="0"/>
              <a:t>Obtaining text from the user’s keyboard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Terminals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is printed in line</a:t>
            </a:r>
          </a:p>
          <a:p>
            <a:pPr lvl="1"/>
            <a:r>
              <a:rPr lang="en-US" dirty="0" smtClean="0"/>
              <a:t>The programmer must typically tell the terminal to move to the next 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System.out.print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Converts the supplied parameter to a string and prints it to the terminal</a:t>
            </a:r>
          </a:p>
          <a:p>
            <a:pPr lvl="1"/>
            <a:r>
              <a:rPr lang="en-US" dirty="0" err="1" smtClean="0"/>
              <a:t>e.x</a:t>
            </a:r>
            <a:r>
              <a:rPr lang="en-US" dirty="0" smtClean="0"/>
              <a:t>. </a:t>
            </a:r>
            <a:r>
              <a:rPr lang="en-US" dirty="0" err="1" smtClean="0"/>
              <a:t>System.out.print</a:t>
            </a:r>
            <a:r>
              <a:rPr lang="en-US" dirty="0" smtClean="0"/>
              <a:t>(5); =&gt; “5”</a:t>
            </a:r>
          </a:p>
          <a:p>
            <a:pPr lvl="1"/>
            <a:r>
              <a:rPr lang="en-US" dirty="0" err="1"/>
              <a:t>e.x</a:t>
            </a:r>
            <a:r>
              <a:rPr lang="en-US" dirty="0"/>
              <a:t>. </a:t>
            </a:r>
            <a:r>
              <a:rPr lang="en-US" dirty="0" err="1"/>
              <a:t>System.out.print</a:t>
            </a:r>
            <a:r>
              <a:rPr lang="en-US" dirty="0" smtClean="0"/>
              <a:t>(“Hello”); </a:t>
            </a:r>
            <a:r>
              <a:rPr lang="en-US" dirty="0"/>
              <a:t>=&gt; </a:t>
            </a:r>
            <a:r>
              <a:rPr lang="en-US" dirty="0" smtClean="0"/>
              <a:t>“Hello”</a:t>
            </a:r>
          </a:p>
          <a:p>
            <a:pPr lvl="1"/>
            <a:r>
              <a:rPr lang="en-US" dirty="0" err="1" smtClean="0"/>
              <a:t>e.x</a:t>
            </a:r>
            <a:r>
              <a:rPr lang="en-US" dirty="0"/>
              <a:t>. </a:t>
            </a:r>
            <a:r>
              <a:rPr lang="en-US" dirty="0" err="1" smtClean="0"/>
              <a:t>System.out.print</a:t>
            </a:r>
            <a:r>
              <a:rPr lang="en-US" dirty="0" smtClean="0"/>
              <a:t>(3.14); </a:t>
            </a:r>
            <a:r>
              <a:rPr lang="en-US" dirty="0"/>
              <a:t>=&gt; </a:t>
            </a:r>
            <a:r>
              <a:rPr lang="en-US" dirty="0" smtClean="0"/>
              <a:t>“3.14”</a:t>
            </a:r>
            <a:endParaRPr lang="en-US" dirty="0"/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(…)</a:t>
            </a:r>
          </a:p>
          <a:p>
            <a:pPr lvl="1"/>
            <a:r>
              <a:rPr lang="en-US" dirty="0" smtClean="0"/>
              <a:t>Operates the same as print, except it also starts a new line of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85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input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Reserved for later</a:t>
            </a:r>
          </a:p>
          <a:p>
            <a:pPr lvl="1"/>
            <a:r>
              <a:rPr lang="en-US" dirty="0" smtClean="0"/>
              <a:t>If you are interested, see </a:t>
            </a:r>
          </a:p>
          <a:p>
            <a:pPr lvl="2"/>
            <a:r>
              <a:rPr lang="en-US" dirty="0" err="1" smtClean="0"/>
              <a:t>System.console</a:t>
            </a:r>
            <a:r>
              <a:rPr lang="en-US" dirty="0"/>
              <a:t>()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http://</a:t>
            </a:r>
            <a:r>
              <a:rPr lang="en-US" sz="1400" dirty="0" smtClean="0">
                <a:hlinkClick r:id="rId2"/>
              </a:rPr>
              <a:t>docs.oracle.com/javase/7/docs/api/java/lang/System.html#console()</a:t>
            </a:r>
            <a:endParaRPr lang="en-US" sz="1400" dirty="0" smtClean="0"/>
          </a:p>
          <a:p>
            <a:pPr lvl="2"/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docs.oracle.com/javase/7/docs/api/java/io/Console.html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27804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</TotalTime>
  <Words>225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Hello World and Variables</vt:lpstr>
      <vt:lpstr>Topics to Cover</vt:lpstr>
      <vt:lpstr>Things that use Java</vt:lpstr>
      <vt:lpstr>Hello World</vt:lpstr>
      <vt:lpstr>Text Terminals</vt:lpstr>
      <vt:lpstr>Text Terminals</vt:lpstr>
      <vt:lpstr>Terminal example</vt:lpstr>
      <vt:lpstr>Printing in Java</vt:lpstr>
      <vt:lpstr>Reading input </vt:lpstr>
      <vt:lpstr>Hands on</vt:lpstr>
      <vt:lpstr>Variables and Types</vt:lpstr>
      <vt:lpstr>Types</vt:lpstr>
      <vt:lpstr>Variables</vt:lpstr>
      <vt:lpstr>Hands 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Joe Stanton</dc:creator>
  <cp:lastModifiedBy>Joe Stanton</cp:lastModifiedBy>
  <cp:revision>34</cp:revision>
  <dcterms:created xsi:type="dcterms:W3CDTF">2015-09-08T22:47:00Z</dcterms:created>
  <dcterms:modified xsi:type="dcterms:W3CDTF">2015-09-21T02:51:17Z</dcterms:modified>
</cp:coreProperties>
</file>