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57" r:id="rId4"/>
    <p:sldId id="272" r:id="rId5"/>
    <p:sldId id="261" r:id="rId6"/>
    <p:sldId id="273" r:id="rId7"/>
    <p:sldId id="262" r:id="rId8"/>
    <p:sldId id="274" r:id="rId9"/>
    <p:sldId id="277" r:id="rId10"/>
    <p:sldId id="284" r:id="rId11"/>
    <p:sldId id="275" r:id="rId12"/>
    <p:sldId id="276" r:id="rId13"/>
    <p:sldId id="278" r:id="rId14"/>
    <p:sldId id="285" r:id="rId15"/>
    <p:sldId id="279" r:id="rId16"/>
    <p:sldId id="282" r:id="rId17"/>
    <p:sldId id="281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799"/>
  </p:normalViewPr>
  <p:slideViewPr>
    <p:cSldViewPr snapToGrid="0">
      <p:cViewPr>
        <p:scale>
          <a:sx n="90" d="100"/>
          <a:sy n="90" d="100"/>
        </p:scale>
        <p:origin x="14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B08C4-CADD-E641-B6C7-04DFDC591296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D6CD-E1FC-6A44-AECC-D709C4E0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Parameters</a:t>
            </a:r>
            <a:r>
              <a:rPr lang="en-US" baseline="0" dirty="0" smtClean="0"/>
              <a:t> </a:t>
            </a:r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D6CD-E1FC-6A44-AECC-D709C4E0E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we already talked about, collections contain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D6CD-E1FC-6A44-AECC-D709C4E0E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As we already talked about, collections contain things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D6CD-E1FC-6A44-AECC-D709C4E0E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Items are stored in “hidden” arrays</a:t>
            </a:r>
          </a:p>
          <a:p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Items in the list are know who their predecessors and successors are</a:t>
            </a:r>
          </a:p>
          <a:p>
            <a:pPr lvl="1"/>
            <a:r>
              <a:rPr lang="en-US" dirty="0" smtClean="0"/>
              <a:t>Good for quickly appending to the list if you don’t know how many elements you will have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9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unique objects in a “bag”</a:t>
            </a:r>
          </a:p>
          <a:p>
            <a:pPr lvl="1"/>
            <a:r>
              <a:rPr lang="en-US" dirty="0" smtClean="0"/>
              <a:t>Sets don’t contain duplicates</a:t>
            </a:r>
          </a:p>
          <a:p>
            <a:pPr lvl="1"/>
            <a:r>
              <a:rPr lang="en-US" dirty="0" smtClean="0"/>
              <a:t>Sets don’t associate indices with their elements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{“hello”, “world”, “pie”}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531" y="6063733"/>
            <a:ext cx="802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/tutorial/collections/interfaces/</a:t>
            </a:r>
            <a:r>
              <a:rPr lang="en-US" dirty="0" err="1"/>
              <a:t>set.html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add(T object)</a:t>
            </a:r>
          </a:p>
          <a:p>
            <a:pPr lvl="1"/>
            <a:r>
              <a:rPr lang="en-US" dirty="0" smtClean="0"/>
              <a:t>Adds ‘object’ to the set if it doesn’t exist</a:t>
            </a:r>
          </a:p>
          <a:p>
            <a:r>
              <a:rPr lang="en-US" dirty="0" smtClean="0"/>
              <a:t>contains(T object)</a:t>
            </a:r>
          </a:p>
          <a:p>
            <a:pPr lvl="1"/>
            <a:r>
              <a:rPr lang="en-US" dirty="0" smtClean="0"/>
              <a:t>Returns true if ‘object’ is in the set, false otherwise</a:t>
            </a:r>
          </a:p>
          <a:p>
            <a:r>
              <a:rPr lang="en-US" dirty="0" smtClean="0"/>
              <a:t>For more available operations see: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/8/docs/</a:t>
            </a:r>
            <a:r>
              <a:rPr lang="en-US" dirty="0" err="1" smtClean="0"/>
              <a:t>api</a:t>
            </a:r>
            <a:r>
              <a:rPr lang="en-US" dirty="0" smtClean="0"/>
              <a:t>/java/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Set.html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“Bad word filter”</a:t>
            </a:r>
          </a:p>
          <a:p>
            <a:pPr lvl="1"/>
            <a:r>
              <a:rPr lang="en-US" dirty="0" smtClean="0"/>
              <a:t>Don’t let the users type {“foo”, “bar”, “</a:t>
            </a:r>
            <a:r>
              <a:rPr lang="en-US" dirty="0" err="1" smtClean="0"/>
              <a:t>asdf</a:t>
            </a:r>
            <a:r>
              <a:rPr lang="en-US" dirty="0" smtClean="0"/>
              <a:t>”}</a:t>
            </a:r>
          </a:p>
          <a:p>
            <a:r>
              <a:rPr lang="en-US" dirty="0" smtClean="0"/>
              <a:t>Hold which students have/ haven’t completed an assignment</a:t>
            </a:r>
          </a:p>
          <a:p>
            <a:pPr lvl="1"/>
            <a:r>
              <a:rPr lang="en-US" dirty="0" smtClean="0"/>
              <a:t>Completed_assignment_4 = {}</a:t>
            </a:r>
          </a:p>
          <a:p>
            <a:pPr lvl="1"/>
            <a:r>
              <a:rPr lang="en-US" dirty="0" smtClean="0"/>
              <a:t>Have_not_completed_assignment_4 </a:t>
            </a:r>
            <a:r>
              <a:rPr lang="en-US" dirty="0"/>
              <a:t>= </a:t>
            </a:r>
            <a:r>
              <a:rPr lang="en-US" dirty="0" smtClean="0"/>
              <a:t>/entire class/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4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US" dirty="0" smtClean="0"/>
              <a:t>Each element is stored in the list by its hash</a:t>
            </a:r>
            <a:endParaRPr lang="en-US" dirty="0" smtClean="0"/>
          </a:p>
          <a:p>
            <a:r>
              <a:rPr lang="en-US" dirty="0" err="1" smtClean="0"/>
              <a:t>TreeSet</a:t>
            </a:r>
            <a:endParaRPr lang="en-US" dirty="0" smtClean="0"/>
          </a:p>
          <a:p>
            <a:pPr lvl="1"/>
            <a:r>
              <a:rPr lang="en-US" dirty="0" smtClean="0"/>
              <a:t>Elements are stored in a tree and added based on a comparator</a:t>
            </a:r>
          </a:p>
          <a:p>
            <a:pPr lvl="1"/>
            <a:r>
              <a:rPr lang="en-US" dirty="0" smtClean="0"/>
              <a:t>When traversing, elements have a “well defined” ordering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99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a “key” to a “value”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“1”=&gt;”hello”</a:t>
            </a:r>
          </a:p>
          <a:p>
            <a:pPr lvl="1"/>
            <a:r>
              <a:rPr lang="en-US" dirty="0" smtClean="0"/>
              <a:t>“2”=&gt;”world”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531" y="6063733"/>
            <a:ext cx="829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/tutorial/collections/interfaces/</a:t>
            </a:r>
            <a:r>
              <a:rPr lang="en-US" dirty="0" err="1" smtClean="0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Map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et(T key)</a:t>
            </a:r>
          </a:p>
          <a:p>
            <a:pPr lvl="1"/>
            <a:r>
              <a:rPr lang="en-US" dirty="0" smtClean="0"/>
              <a:t>Returns the object associated with ‘key’</a:t>
            </a:r>
          </a:p>
          <a:p>
            <a:r>
              <a:rPr lang="en-US" dirty="0" smtClean="0"/>
              <a:t>add(T object)</a:t>
            </a:r>
          </a:p>
          <a:p>
            <a:pPr lvl="1"/>
            <a:r>
              <a:rPr lang="en-US" dirty="0" smtClean="0"/>
              <a:t>Adds ‘object’ to the end of the list</a:t>
            </a:r>
          </a:p>
          <a:p>
            <a:r>
              <a:rPr lang="en-US" dirty="0" smtClean="0"/>
              <a:t>For more available operations see: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/8/docs/</a:t>
            </a:r>
            <a:r>
              <a:rPr lang="en-US" dirty="0" err="1" smtClean="0"/>
              <a:t>api</a:t>
            </a:r>
            <a:r>
              <a:rPr lang="en-US" dirty="0" smtClean="0"/>
              <a:t>/java/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2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 students with their grades</a:t>
            </a:r>
          </a:p>
          <a:p>
            <a:pPr lvl="1"/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Alice =&gt; “A”</a:t>
            </a:r>
            <a:br>
              <a:rPr lang="en-US" dirty="0" smtClean="0"/>
            </a:br>
            <a:r>
              <a:rPr lang="en-US" dirty="0" smtClean="0"/>
              <a:t>	Bob =&gt; “F”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Create a partial list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=&gt; “A”</a:t>
            </a:r>
          </a:p>
          <a:p>
            <a:pPr lvl="1"/>
            <a:r>
              <a:rPr lang="en-US" dirty="0" smtClean="0"/>
              <a:t>1 =&gt; “B”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=&gt; “D”</a:t>
            </a:r>
          </a:p>
        </p:txBody>
      </p:sp>
    </p:spTree>
    <p:extLst>
      <p:ext uri="{BB962C8B-B14F-4D97-AF65-F5344CB8AC3E}">
        <p14:creationId xmlns:p14="http://schemas.microsoft.com/office/powerpoint/2010/main" val="63643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Map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smtClean="0"/>
              <a:t>Elements are stored in the map using the hash of their key</a:t>
            </a:r>
            <a:endParaRPr lang="en-US" dirty="0" smtClean="0"/>
          </a:p>
          <a:p>
            <a:r>
              <a:rPr lang="en-US" dirty="0" err="1" smtClean="0"/>
              <a:t>TreeMap</a:t>
            </a:r>
            <a:endParaRPr lang="en-US" dirty="0" smtClean="0"/>
          </a:p>
          <a:p>
            <a:pPr lvl="1"/>
            <a:r>
              <a:rPr lang="en-US" dirty="0" smtClean="0"/>
              <a:t>Elements are stored in the map using a tree and comparator of their 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4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Naturally using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/>
              <a:t>List&lt;Integer&gt; a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  <a:br>
              <a:rPr lang="en-US" dirty="0" smtClean="0"/>
            </a:br>
            <a:r>
              <a:rPr lang="en-US" dirty="0" smtClean="0"/>
              <a:t>for(Integer b: a){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(b);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Using iterators</a:t>
            </a:r>
          </a:p>
          <a:p>
            <a:pPr lvl="1"/>
            <a:r>
              <a:rPr lang="en-US" dirty="0"/>
              <a:t>List&lt;Integer&gt; a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 smtClean="0"/>
              <a:t>Iterator&lt;Integer&gt; </a:t>
            </a:r>
            <a:r>
              <a:rPr lang="en-US" dirty="0" err="1" smtClean="0"/>
              <a:t>iter</a:t>
            </a:r>
            <a:r>
              <a:rPr lang="en-US" dirty="0" smtClean="0"/>
              <a:t> = </a:t>
            </a:r>
            <a:r>
              <a:rPr lang="en-US" dirty="0" err="1" smtClean="0"/>
              <a:t>a.iterator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while(</a:t>
            </a:r>
            <a:r>
              <a:rPr lang="en-US" dirty="0" err="1" smtClean="0"/>
              <a:t>iter.hasNext</a:t>
            </a:r>
            <a:r>
              <a:rPr lang="en-US" dirty="0" smtClean="0"/>
              <a:t>()){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iter.next</a:t>
            </a:r>
            <a:r>
              <a:rPr lang="en-US" smtClean="0"/>
              <a:t>());</a:t>
            </a:r>
            <a:br>
              <a:rPr lang="en-US" smtClean="0"/>
            </a:br>
            <a:r>
              <a:rPr lang="en-US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2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 </a:t>
            </a:r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Submiting</a:t>
            </a:r>
            <a:r>
              <a:rPr lang="en-US" dirty="0" smtClean="0"/>
              <a:t> Assignment 3</a:t>
            </a:r>
          </a:p>
          <a:p>
            <a:pPr lvl="1"/>
            <a:r>
              <a:rPr lang="en-US" dirty="0" smtClean="0"/>
              <a:t>Pass </a:t>
            </a:r>
            <a:r>
              <a:rPr lang="en-US" dirty="0" err="1" smtClean="0"/>
              <a:t>thumbdrive</a:t>
            </a:r>
            <a:r>
              <a:rPr lang="en-US" dirty="0" smtClean="0"/>
              <a:t> around</a:t>
            </a:r>
          </a:p>
          <a:p>
            <a:pPr lvl="1"/>
            <a:r>
              <a:rPr lang="en-US" dirty="0" smtClean="0"/>
              <a:t>“Zip” up your project and name </a:t>
            </a:r>
            <a:r>
              <a:rPr lang="en-US" dirty="0"/>
              <a:t>your </a:t>
            </a:r>
            <a:r>
              <a:rPr lang="en-US" dirty="0" smtClean="0"/>
              <a:t>it“Assignment_3_Last_First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lace it on the </a:t>
            </a:r>
            <a:r>
              <a:rPr lang="en-US" dirty="0" err="1" smtClean="0"/>
              <a:t>thumbdrive</a:t>
            </a:r>
            <a:endParaRPr lang="en-US" dirty="0" smtClean="0"/>
          </a:p>
          <a:p>
            <a:r>
              <a:rPr lang="en-US" dirty="0" smtClean="0"/>
              <a:t>Due date is </a:t>
            </a:r>
            <a:r>
              <a:rPr lang="en-US" dirty="0"/>
              <a:t>November </a:t>
            </a:r>
            <a:r>
              <a:rPr lang="en-US" dirty="0" smtClean="0"/>
              <a:t>23</a:t>
            </a:r>
          </a:p>
          <a:p>
            <a:pPr lvl="1"/>
            <a:r>
              <a:rPr lang="en-US" dirty="0" smtClean="0"/>
              <a:t>Email me </a:t>
            </a:r>
            <a:r>
              <a:rPr lang="en-US" smtClean="0"/>
              <a:t>with any questions</a:t>
            </a:r>
            <a:endParaRPr lang="en-US" dirty="0" smtClean="0"/>
          </a:p>
          <a:p>
            <a:r>
              <a:rPr lang="en-US" dirty="0" smtClean="0"/>
              <a:t>Assignment 4</a:t>
            </a:r>
          </a:p>
          <a:p>
            <a:pPr lvl="1"/>
            <a:r>
              <a:rPr lang="en-US" dirty="0" smtClean="0"/>
              <a:t>Planning to start it next week</a:t>
            </a:r>
          </a:p>
          <a:p>
            <a:pPr lvl="1"/>
            <a:r>
              <a:rPr lang="en-US" dirty="0" smtClean="0"/>
              <a:t>Will build on Assignment 3</a:t>
            </a:r>
          </a:p>
        </p:txBody>
      </p:sp>
    </p:spTree>
    <p:extLst>
      <p:ext uri="{BB962C8B-B14F-4D97-AF65-F5344CB8AC3E}">
        <p14:creationId xmlns:p14="http://schemas.microsoft.com/office/powerpoint/2010/main" val="20652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Collection Types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995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(</a:t>
            </a:r>
            <a:r>
              <a:rPr lang="en-US" dirty="0" err="1"/>
              <a:t>Breifly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/>
          <a:lstStyle/>
          <a:p>
            <a:r>
              <a:rPr lang="en-US" dirty="0"/>
              <a:t>Template for </a:t>
            </a:r>
            <a:r>
              <a:rPr lang="en-US" dirty="0" smtClean="0"/>
              <a:t>behavior</a:t>
            </a:r>
            <a:endParaRPr lang="en-US" dirty="0"/>
          </a:p>
          <a:p>
            <a:r>
              <a:rPr lang="en-US" dirty="0" smtClean="0"/>
              <a:t>Contain no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89" y="2050099"/>
            <a:ext cx="3902014" cy="4206238"/>
          </a:xfrm>
        </p:spPr>
      </p:pic>
    </p:spTree>
    <p:extLst>
      <p:ext uri="{BB962C8B-B14F-4D97-AF65-F5344CB8AC3E}">
        <p14:creationId xmlns:p14="http://schemas.microsoft.com/office/powerpoint/2010/main" val="10326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119" y="1692390"/>
            <a:ext cx="9977763" cy="36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119" y="1692390"/>
            <a:ext cx="9977763" cy="3623765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908313" y="3260035"/>
            <a:ext cx="2703444" cy="9342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8408504" y="2089502"/>
            <a:ext cx="2405270" cy="7729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058" y="5923722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/tutorial/collections/interfaces/</a:t>
            </a:r>
            <a:r>
              <a:rPr lang="en-US" dirty="0" err="1"/>
              <a:t>collection.html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objects in a linear format</a:t>
            </a:r>
          </a:p>
          <a:p>
            <a:pPr lvl="1"/>
            <a:r>
              <a:rPr lang="en-US" dirty="0" smtClean="0"/>
              <a:t>Each object has a corresponding index</a:t>
            </a:r>
          </a:p>
          <a:p>
            <a:pPr lvl="1"/>
            <a:r>
              <a:rPr lang="en-US" dirty="0" smtClean="0"/>
              <a:t>Note: lists start their numbering at 0, not 1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0 -&gt; “hello”</a:t>
            </a:r>
          </a:p>
          <a:p>
            <a:pPr lvl="1"/>
            <a:r>
              <a:rPr lang="en-US" dirty="0" smtClean="0"/>
              <a:t>1 -&gt; “world”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531" y="6063733"/>
            <a:ext cx="802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/tutorial/collections/interfaces/</a:t>
            </a:r>
            <a:r>
              <a:rPr lang="en-US" dirty="0" err="1"/>
              <a:t>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pPr lvl="1"/>
            <a:r>
              <a:rPr lang="en-US" dirty="0" smtClean="0"/>
              <a:t>Returns the object stored in position ‘index’</a:t>
            </a:r>
          </a:p>
          <a:p>
            <a:r>
              <a:rPr lang="en-US" dirty="0" smtClean="0"/>
              <a:t>add(T object)</a:t>
            </a:r>
          </a:p>
          <a:p>
            <a:pPr lvl="1"/>
            <a:r>
              <a:rPr lang="en-US" dirty="0" smtClean="0"/>
              <a:t>Adds ‘object’ to the end of the list</a:t>
            </a:r>
          </a:p>
          <a:p>
            <a:r>
              <a:rPr lang="en-US" dirty="0" smtClean="0"/>
              <a:t>For more available operations see:</a:t>
            </a:r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autocomplete feature (i.e. the box that pops up while you type)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 list of things</a:t>
            </a:r>
          </a:p>
          <a:p>
            <a:pPr lvl="1"/>
            <a:r>
              <a:rPr lang="en-US" dirty="0" smtClean="0"/>
              <a:t>Checklist</a:t>
            </a:r>
          </a:p>
          <a:p>
            <a:pPr lvl="1"/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Messages in a chat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0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1768</TotalTime>
  <Words>516</Words>
  <Application>Microsoft Macintosh PowerPoint</Application>
  <PresentationFormat>Widescreen</PresentationFormat>
  <Paragraphs>112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Wingdings 3</vt:lpstr>
      <vt:lpstr>Arial</vt:lpstr>
      <vt:lpstr>Ion</vt:lpstr>
      <vt:lpstr>Collections</vt:lpstr>
      <vt:lpstr>Assignment 3 Wrapup</vt:lpstr>
      <vt:lpstr>Topics to Cover</vt:lpstr>
      <vt:lpstr>Interfaces (Breifly)</vt:lpstr>
      <vt:lpstr>Collections</vt:lpstr>
      <vt:lpstr>Collections</vt:lpstr>
      <vt:lpstr>List</vt:lpstr>
      <vt:lpstr>Basic List Operations</vt:lpstr>
      <vt:lpstr>List uses</vt:lpstr>
      <vt:lpstr>Common List Implementations</vt:lpstr>
      <vt:lpstr>Set</vt:lpstr>
      <vt:lpstr>Basic Set Operations</vt:lpstr>
      <vt:lpstr>Set uses</vt:lpstr>
      <vt:lpstr>Common Set Implementations</vt:lpstr>
      <vt:lpstr>Map</vt:lpstr>
      <vt:lpstr>Basic Map Operations</vt:lpstr>
      <vt:lpstr>Map uses</vt:lpstr>
      <vt:lpstr>Common Map Implementations</vt:lpstr>
      <vt:lpstr>Iterating over collections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Joe Stanton</dc:creator>
  <cp:lastModifiedBy>Joe Stanton</cp:lastModifiedBy>
  <cp:revision>54</cp:revision>
  <dcterms:created xsi:type="dcterms:W3CDTF">2015-09-08T22:47:00Z</dcterms:created>
  <dcterms:modified xsi:type="dcterms:W3CDTF">2015-11-16T18:21:03Z</dcterms:modified>
</cp:coreProperties>
</file>