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/VCS</a:t>
            </a:r>
          </a:p>
          <a:p>
            <a:r>
              <a:rPr lang="en-US" dirty="0" smtClean="0"/>
              <a:t>Java “Hello World”</a:t>
            </a:r>
          </a:p>
          <a:p>
            <a:r>
              <a:rPr lang="en-US" dirty="0" smtClean="0"/>
              <a:t>Variables and Types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/>
              <a:t>+ - * /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and Grading </a:t>
            </a:r>
            <a:r>
              <a:rPr lang="en-US" dirty="0"/>
              <a:t>(tentative)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 will be given based on pace of class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1-2 assignments per week based on content covered that week</a:t>
            </a:r>
          </a:p>
          <a:p>
            <a:r>
              <a:rPr lang="en-US" dirty="0" smtClean="0"/>
              <a:t>Exams (Very few, if any)</a:t>
            </a:r>
          </a:p>
          <a:p>
            <a:pPr lvl="1"/>
            <a:r>
              <a:rPr lang="en-US" dirty="0" smtClean="0"/>
              <a:t>Programming is cumulative</a:t>
            </a:r>
          </a:p>
          <a:p>
            <a:pPr lvl="1"/>
            <a:r>
              <a:rPr lang="en-US" dirty="0" smtClean="0"/>
              <a:t>Homework will provide a good running gauge of progress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history</a:t>
            </a:r>
          </a:p>
          <a:p>
            <a:r>
              <a:rPr lang="en-US" dirty="0" smtClean="0"/>
              <a:t>Histories are stored in repositories</a:t>
            </a:r>
          </a:p>
          <a:p>
            <a:r>
              <a:rPr lang="en-US" dirty="0" smtClean="0"/>
              <a:t>Each “event”(commit) in the history contains:</a:t>
            </a:r>
          </a:p>
          <a:p>
            <a:pPr lvl="1"/>
            <a:r>
              <a:rPr lang="en-US" dirty="0" smtClean="0"/>
              <a:t>Who made the change</a:t>
            </a:r>
          </a:p>
          <a:p>
            <a:pPr lvl="1"/>
            <a:r>
              <a:rPr lang="en-US" dirty="0" smtClean="0"/>
              <a:t>What was changed</a:t>
            </a:r>
          </a:p>
          <a:p>
            <a:pPr lvl="1"/>
            <a:r>
              <a:rPr lang="en-US" dirty="0" smtClean="0"/>
              <a:t>When the change was made</a:t>
            </a:r>
          </a:p>
          <a:p>
            <a:pPr lvl="1"/>
            <a:r>
              <a:rPr lang="en-US" dirty="0" smtClean="0"/>
              <a:t>Why the change was made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77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</a:t>
            </a:r>
            <a:r>
              <a:rPr lang="en-US" dirty="0" smtClean="0"/>
              <a:t> a Distributed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workspace maintains it own history</a:t>
            </a:r>
          </a:p>
          <a:p>
            <a:r>
              <a:rPr lang="en-US" dirty="0" smtClean="0"/>
              <a:t>Commits are made to the local workspace’s history</a:t>
            </a:r>
          </a:p>
          <a:p>
            <a:r>
              <a:rPr lang="en-US" dirty="0" smtClean="0"/>
              <a:t>Commits are then “pushed” and “pulled” between workspaces</a:t>
            </a:r>
          </a:p>
        </p:txBody>
      </p:sp>
    </p:spTree>
    <p:extLst>
      <p:ext uri="{BB962C8B-B14F-4D97-AF65-F5344CB8AC3E}">
        <p14:creationId xmlns:p14="http://schemas.microsoft.com/office/powerpoint/2010/main" val="37468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“Central” repository where </a:t>
            </a:r>
            <a:r>
              <a:rPr lang="en-US" dirty="0" err="1" smtClean="0"/>
              <a:t>git</a:t>
            </a:r>
            <a:r>
              <a:rPr lang="en-US" dirty="0" smtClean="0"/>
              <a:t> repositories are hosted</a:t>
            </a:r>
          </a:p>
          <a:p>
            <a:pPr lvl="1"/>
            <a:r>
              <a:rPr lang="en-US" dirty="0" smtClean="0"/>
              <a:t>Not the only </a:t>
            </a:r>
            <a:r>
              <a:rPr lang="en-US" dirty="0" err="1" smtClean="0"/>
              <a:t>git</a:t>
            </a:r>
            <a:r>
              <a:rPr lang="en-US" dirty="0" smtClean="0"/>
              <a:t> hosting platform, just a very popular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7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the presentation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12" y="2052638"/>
            <a:ext cx="3948952" cy="4195762"/>
          </a:xfrm>
        </p:spPr>
      </p:pic>
    </p:spTree>
    <p:extLst>
      <p:ext uri="{BB962C8B-B14F-4D97-AF65-F5344CB8AC3E}">
        <p14:creationId xmlns:p14="http://schemas.microsoft.com/office/powerpoint/2010/main" val="11341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the presentation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12" y="2052638"/>
            <a:ext cx="3948952" cy="4195762"/>
          </a:xfrm>
        </p:spPr>
      </p:pic>
    </p:spTree>
    <p:extLst>
      <p:ext uri="{BB962C8B-B14F-4D97-AF65-F5344CB8AC3E}">
        <p14:creationId xmlns:p14="http://schemas.microsoft.com/office/powerpoint/2010/main" val="21471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182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Java Programming</vt:lpstr>
      <vt:lpstr>Topics to Cover</vt:lpstr>
      <vt:lpstr>Topics to Cover (cont.)</vt:lpstr>
      <vt:lpstr>Assignments and Grading (tentative)</vt:lpstr>
      <vt:lpstr>Version Control Systems (VCS)</vt:lpstr>
      <vt:lpstr>Git: a Distributed VCS</vt:lpstr>
      <vt:lpstr>Github</vt:lpstr>
      <vt:lpstr>Retrieving the presentation repository</vt:lpstr>
      <vt:lpstr>Retrieving the presentation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Joe Stanton</dc:creator>
  <cp:lastModifiedBy>Joe Stanton</cp:lastModifiedBy>
  <cp:revision>14</cp:revision>
  <dcterms:created xsi:type="dcterms:W3CDTF">2015-09-08T22:47:00Z</dcterms:created>
  <dcterms:modified xsi:type="dcterms:W3CDTF">2015-09-08T23:54:30Z</dcterms:modified>
</cp:coreProperties>
</file>