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5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53B-7CA6-4E6F-84D5-A5C908CF06AD}" type="datetimeFigureOut">
              <a:rPr lang="de-AT" smtClean="0"/>
              <a:t>15.04.2014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6AF5-9762-4B78-A3E9-2BBC1034F0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3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53B-7CA6-4E6F-84D5-A5C908CF06AD}" type="datetimeFigureOut">
              <a:rPr lang="de-AT" smtClean="0"/>
              <a:t>15.04.2014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6AF5-9762-4B78-A3E9-2BBC1034F0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983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53B-7CA6-4E6F-84D5-A5C908CF06AD}" type="datetimeFigureOut">
              <a:rPr lang="de-AT" smtClean="0"/>
              <a:t>15.04.2014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6AF5-9762-4B78-A3E9-2BBC1034F0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583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53B-7CA6-4E6F-84D5-A5C908CF06AD}" type="datetimeFigureOut">
              <a:rPr lang="de-AT" smtClean="0"/>
              <a:t>15.04.2014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6AF5-9762-4B78-A3E9-2BBC1034F0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89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53B-7CA6-4E6F-84D5-A5C908CF06AD}" type="datetimeFigureOut">
              <a:rPr lang="de-AT" smtClean="0"/>
              <a:t>15.04.2014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6AF5-9762-4B78-A3E9-2BBC1034F0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365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53B-7CA6-4E6F-84D5-A5C908CF06AD}" type="datetimeFigureOut">
              <a:rPr lang="de-AT" smtClean="0"/>
              <a:t>15.04.2014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6AF5-9762-4B78-A3E9-2BBC1034F0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25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53B-7CA6-4E6F-84D5-A5C908CF06AD}" type="datetimeFigureOut">
              <a:rPr lang="de-AT" smtClean="0"/>
              <a:t>15.04.2014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6AF5-9762-4B78-A3E9-2BBC1034F0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566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53B-7CA6-4E6F-84D5-A5C908CF06AD}" type="datetimeFigureOut">
              <a:rPr lang="de-AT" smtClean="0"/>
              <a:t>15.04.2014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6AF5-9762-4B78-A3E9-2BBC1034F0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9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53B-7CA6-4E6F-84D5-A5C908CF06AD}" type="datetimeFigureOut">
              <a:rPr lang="de-AT" smtClean="0"/>
              <a:t>15.04.2014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6AF5-9762-4B78-A3E9-2BBC1034F0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661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53B-7CA6-4E6F-84D5-A5C908CF06AD}" type="datetimeFigureOut">
              <a:rPr lang="de-AT" smtClean="0"/>
              <a:t>15.04.2014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6AF5-9762-4B78-A3E9-2BBC1034F0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908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53B-7CA6-4E6F-84D5-A5C908CF06AD}" type="datetimeFigureOut">
              <a:rPr lang="de-AT" smtClean="0"/>
              <a:t>15.04.2014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6AF5-9762-4B78-A3E9-2BBC1034F0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43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953B-7CA6-4E6F-84D5-A5C908CF06AD}" type="datetimeFigureOut">
              <a:rPr lang="de-AT" smtClean="0"/>
              <a:t>15.04.2014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6AF5-9762-4B78-A3E9-2BBC1034F02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24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12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5558" y="3015961"/>
            <a:ext cx="1172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SPONGE BASE</a:t>
            </a:r>
          </a:p>
        </p:txBody>
      </p:sp>
      <p:pic>
        <p:nvPicPr>
          <p:cNvPr id="5" name="Picture 6" descr="http://voices.washingtonpost.com/answer-sheet/spongebo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88570" y="-3549762"/>
            <a:ext cx="3415436" cy="440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00729 0.4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01838" y="3141544"/>
            <a:ext cx="7974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COLLECT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6265" y="2369130"/>
            <a:ext cx="5020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3099" y="3913957"/>
            <a:ext cx="8942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8212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8719" y="2585278"/>
            <a:ext cx="70423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Sponge base is all about linking information in its simplest form to a geographical area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78719" y="3088779"/>
            <a:ext cx="1122998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57437" y="3088779"/>
            <a:ext cx="1122998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Information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36156" y="3088779"/>
            <a:ext cx="1122998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Number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14875" y="3088779"/>
            <a:ext cx="1122998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Category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893594" y="3088779"/>
            <a:ext cx="1122998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Source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98030" y="3088779"/>
            <a:ext cx="1122998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Reliability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8719" y="3829631"/>
            <a:ext cx="7042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And slowly building a knowledge base of useful yet different information</a:t>
            </a:r>
          </a:p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420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4438645" y="-1100405"/>
            <a:ext cx="1015685" cy="947817"/>
          </a:xfrm>
          <a:custGeom>
            <a:avLst/>
            <a:gdLst>
              <a:gd name="connsiteX0" fmla="*/ 789709 w 4509654"/>
              <a:gd name="connsiteY0" fmla="*/ 477982 h 4208318"/>
              <a:gd name="connsiteX1" fmla="*/ 789709 w 4509654"/>
              <a:gd name="connsiteY1" fmla="*/ 477982 h 4208318"/>
              <a:gd name="connsiteX2" fmla="*/ 758536 w 4509654"/>
              <a:gd name="connsiteY2" fmla="*/ 124691 h 4208318"/>
              <a:gd name="connsiteX3" fmla="*/ 748145 w 4509654"/>
              <a:gd name="connsiteY3" fmla="*/ 72736 h 4208318"/>
              <a:gd name="connsiteX4" fmla="*/ 727363 w 4509654"/>
              <a:gd name="connsiteY4" fmla="*/ 41564 h 4208318"/>
              <a:gd name="connsiteX5" fmla="*/ 706582 w 4509654"/>
              <a:gd name="connsiteY5" fmla="*/ 0 h 4208318"/>
              <a:gd name="connsiteX6" fmla="*/ 706582 w 4509654"/>
              <a:gd name="connsiteY6" fmla="*/ 0 h 4208318"/>
              <a:gd name="connsiteX7" fmla="*/ 1101436 w 4509654"/>
              <a:gd name="connsiteY7" fmla="*/ 93518 h 4208318"/>
              <a:gd name="connsiteX8" fmla="*/ 1475509 w 4509654"/>
              <a:gd name="connsiteY8" fmla="*/ 0 h 4208318"/>
              <a:gd name="connsiteX9" fmla="*/ 1558636 w 4509654"/>
              <a:gd name="connsiteY9" fmla="*/ 509154 h 4208318"/>
              <a:gd name="connsiteX10" fmla="*/ 2202872 w 4509654"/>
              <a:gd name="connsiteY10" fmla="*/ 748145 h 4208318"/>
              <a:gd name="connsiteX11" fmla="*/ 2337954 w 4509654"/>
              <a:gd name="connsiteY11" fmla="*/ 820882 h 4208318"/>
              <a:gd name="connsiteX12" fmla="*/ 4291445 w 4509654"/>
              <a:gd name="connsiteY12" fmla="*/ 1735282 h 4208318"/>
              <a:gd name="connsiteX13" fmla="*/ 4384963 w 4509654"/>
              <a:gd name="connsiteY13" fmla="*/ 1787236 h 4208318"/>
              <a:gd name="connsiteX14" fmla="*/ 4509654 w 4509654"/>
              <a:gd name="connsiteY14" fmla="*/ 3449782 h 4208318"/>
              <a:gd name="connsiteX15" fmla="*/ 3034145 w 4509654"/>
              <a:gd name="connsiteY15" fmla="*/ 3834245 h 4208318"/>
              <a:gd name="connsiteX16" fmla="*/ 2244436 w 4509654"/>
              <a:gd name="connsiteY16" fmla="*/ 4208318 h 4208318"/>
              <a:gd name="connsiteX17" fmla="*/ 1402772 w 4509654"/>
              <a:gd name="connsiteY17" fmla="*/ 3470564 h 4208318"/>
              <a:gd name="connsiteX18" fmla="*/ 290945 w 4509654"/>
              <a:gd name="connsiteY18" fmla="*/ 3449782 h 4208318"/>
              <a:gd name="connsiteX19" fmla="*/ 0 w 4509654"/>
              <a:gd name="connsiteY19" fmla="*/ 2161309 h 4208318"/>
              <a:gd name="connsiteX20" fmla="*/ 10391 w 4509654"/>
              <a:gd name="connsiteY20" fmla="*/ 1226127 h 4208318"/>
              <a:gd name="connsiteX21" fmla="*/ 789709 w 4509654"/>
              <a:gd name="connsiteY21" fmla="*/ 477982 h 420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09654" h="4208318">
                <a:moveTo>
                  <a:pt x="789709" y="477982"/>
                </a:moveTo>
                <a:lnTo>
                  <a:pt x="789709" y="477982"/>
                </a:lnTo>
                <a:cubicBezTo>
                  <a:pt x="779318" y="360218"/>
                  <a:pt x="770598" y="242295"/>
                  <a:pt x="758536" y="124691"/>
                </a:cubicBezTo>
                <a:cubicBezTo>
                  <a:pt x="756734" y="107122"/>
                  <a:pt x="754346" y="89273"/>
                  <a:pt x="748145" y="72736"/>
                </a:cubicBezTo>
                <a:cubicBezTo>
                  <a:pt x="743760" y="61043"/>
                  <a:pt x="734290" y="51955"/>
                  <a:pt x="727363" y="41564"/>
                </a:cubicBezTo>
                <a:cubicBezTo>
                  <a:pt x="715423" y="5744"/>
                  <a:pt x="724717" y="18136"/>
                  <a:pt x="706582" y="0"/>
                </a:cubicBezTo>
                <a:lnTo>
                  <a:pt x="706582" y="0"/>
                </a:lnTo>
                <a:lnTo>
                  <a:pt x="1101436" y="93518"/>
                </a:lnTo>
                <a:lnTo>
                  <a:pt x="1475509" y="0"/>
                </a:lnTo>
                <a:lnTo>
                  <a:pt x="1558636" y="509154"/>
                </a:lnTo>
                <a:lnTo>
                  <a:pt x="2202872" y="748145"/>
                </a:lnTo>
                <a:cubicBezTo>
                  <a:pt x="2315294" y="826841"/>
                  <a:pt x="2264503" y="820882"/>
                  <a:pt x="2337954" y="820882"/>
                </a:cubicBezTo>
                <a:lnTo>
                  <a:pt x="4291445" y="1735282"/>
                </a:lnTo>
                <a:cubicBezTo>
                  <a:pt x="4369819" y="1791262"/>
                  <a:pt x="4334387" y="1787236"/>
                  <a:pt x="4384963" y="1787236"/>
                </a:cubicBezTo>
                <a:lnTo>
                  <a:pt x="4509654" y="3449782"/>
                </a:lnTo>
                <a:lnTo>
                  <a:pt x="3034145" y="3834245"/>
                </a:lnTo>
                <a:lnTo>
                  <a:pt x="2244436" y="4208318"/>
                </a:lnTo>
                <a:lnTo>
                  <a:pt x="1402772" y="3470564"/>
                </a:lnTo>
                <a:lnTo>
                  <a:pt x="290945" y="3449782"/>
                </a:lnTo>
                <a:lnTo>
                  <a:pt x="0" y="2161309"/>
                </a:lnTo>
                <a:lnTo>
                  <a:pt x="10391" y="1226127"/>
                </a:lnTo>
                <a:lnTo>
                  <a:pt x="789709" y="4779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3326572" y="899771"/>
            <a:ext cx="13615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Sector indicators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796" y="3452380"/>
            <a:ext cx="15616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Needs Assessments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32696" y="1523019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99577" y="2905079"/>
            <a:ext cx="10807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Social Media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6951" y="4964256"/>
            <a:ext cx="14302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Security incidents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7689" y="1592269"/>
            <a:ext cx="7891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Facilities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5543" y="1176771"/>
            <a:ext cx="16591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IDP / Refugee figures</a:t>
            </a:r>
          </a:p>
          <a:p>
            <a:r>
              <a:rPr lang="en-US" sz="1350" dirty="0"/>
              <a:t>And estimates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6143" y="3313880"/>
            <a:ext cx="15249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Twitter / </a:t>
            </a:r>
            <a:r>
              <a:rPr lang="en-US" sz="1350" dirty="0" err="1"/>
              <a:t>instagram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70971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36 -0.09352 L -0.03737 0.75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4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26198 0.3027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15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01185 0.7631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3814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77556E-17 L -0.0569 0.4893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2446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32591 0.1118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9" y="557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5112E-17 L -0.37383 0.1064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532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-0.28855 0.650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27" y="325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22513 -0.2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1335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3349 0.075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5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8" grpId="0"/>
      <p:bldP spid="10" grpId="0"/>
      <p:bldP spid="11" grpId="0"/>
      <p:bldP spid="12" grpId="0"/>
      <p:bldP spid="13" grpId="0"/>
      <p:bldP spid="4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76845" y="971170"/>
            <a:ext cx="1015685" cy="947817"/>
          </a:xfrm>
          <a:custGeom>
            <a:avLst/>
            <a:gdLst>
              <a:gd name="connsiteX0" fmla="*/ 789709 w 4509654"/>
              <a:gd name="connsiteY0" fmla="*/ 477982 h 4208318"/>
              <a:gd name="connsiteX1" fmla="*/ 789709 w 4509654"/>
              <a:gd name="connsiteY1" fmla="*/ 477982 h 4208318"/>
              <a:gd name="connsiteX2" fmla="*/ 758536 w 4509654"/>
              <a:gd name="connsiteY2" fmla="*/ 124691 h 4208318"/>
              <a:gd name="connsiteX3" fmla="*/ 748145 w 4509654"/>
              <a:gd name="connsiteY3" fmla="*/ 72736 h 4208318"/>
              <a:gd name="connsiteX4" fmla="*/ 727363 w 4509654"/>
              <a:gd name="connsiteY4" fmla="*/ 41564 h 4208318"/>
              <a:gd name="connsiteX5" fmla="*/ 706582 w 4509654"/>
              <a:gd name="connsiteY5" fmla="*/ 0 h 4208318"/>
              <a:gd name="connsiteX6" fmla="*/ 706582 w 4509654"/>
              <a:gd name="connsiteY6" fmla="*/ 0 h 4208318"/>
              <a:gd name="connsiteX7" fmla="*/ 1101436 w 4509654"/>
              <a:gd name="connsiteY7" fmla="*/ 93518 h 4208318"/>
              <a:gd name="connsiteX8" fmla="*/ 1475509 w 4509654"/>
              <a:gd name="connsiteY8" fmla="*/ 0 h 4208318"/>
              <a:gd name="connsiteX9" fmla="*/ 1558636 w 4509654"/>
              <a:gd name="connsiteY9" fmla="*/ 509154 h 4208318"/>
              <a:gd name="connsiteX10" fmla="*/ 2202872 w 4509654"/>
              <a:gd name="connsiteY10" fmla="*/ 748145 h 4208318"/>
              <a:gd name="connsiteX11" fmla="*/ 2337954 w 4509654"/>
              <a:gd name="connsiteY11" fmla="*/ 820882 h 4208318"/>
              <a:gd name="connsiteX12" fmla="*/ 4291445 w 4509654"/>
              <a:gd name="connsiteY12" fmla="*/ 1735282 h 4208318"/>
              <a:gd name="connsiteX13" fmla="*/ 4384963 w 4509654"/>
              <a:gd name="connsiteY13" fmla="*/ 1787236 h 4208318"/>
              <a:gd name="connsiteX14" fmla="*/ 4509654 w 4509654"/>
              <a:gd name="connsiteY14" fmla="*/ 3449782 h 4208318"/>
              <a:gd name="connsiteX15" fmla="*/ 3034145 w 4509654"/>
              <a:gd name="connsiteY15" fmla="*/ 3834245 h 4208318"/>
              <a:gd name="connsiteX16" fmla="*/ 2244436 w 4509654"/>
              <a:gd name="connsiteY16" fmla="*/ 4208318 h 4208318"/>
              <a:gd name="connsiteX17" fmla="*/ 1402772 w 4509654"/>
              <a:gd name="connsiteY17" fmla="*/ 3470564 h 4208318"/>
              <a:gd name="connsiteX18" fmla="*/ 290945 w 4509654"/>
              <a:gd name="connsiteY18" fmla="*/ 3449782 h 4208318"/>
              <a:gd name="connsiteX19" fmla="*/ 0 w 4509654"/>
              <a:gd name="connsiteY19" fmla="*/ 2161309 h 4208318"/>
              <a:gd name="connsiteX20" fmla="*/ 10391 w 4509654"/>
              <a:gd name="connsiteY20" fmla="*/ 1226127 h 4208318"/>
              <a:gd name="connsiteX21" fmla="*/ 789709 w 4509654"/>
              <a:gd name="connsiteY21" fmla="*/ 477982 h 420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09654" h="4208318">
                <a:moveTo>
                  <a:pt x="789709" y="477982"/>
                </a:moveTo>
                <a:lnTo>
                  <a:pt x="789709" y="477982"/>
                </a:lnTo>
                <a:cubicBezTo>
                  <a:pt x="779318" y="360218"/>
                  <a:pt x="770598" y="242295"/>
                  <a:pt x="758536" y="124691"/>
                </a:cubicBezTo>
                <a:cubicBezTo>
                  <a:pt x="756734" y="107122"/>
                  <a:pt x="754346" y="89273"/>
                  <a:pt x="748145" y="72736"/>
                </a:cubicBezTo>
                <a:cubicBezTo>
                  <a:pt x="743760" y="61043"/>
                  <a:pt x="734290" y="51955"/>
                  <a:pt x="727363" y="41564"/>
                </a:cubicBezTo>
                <a:cubicBezTo>
                  <a:pt x="715423" y="5744"/>
                  <a:pt x="724717" y="18136"/>
                  <a:pt x="706582" y="0"/>
                </a:cubicBezTo>
                <a:lnTo>
                  <a:pt x="706582" y="0"/>
                </a:lnTo>
                <a:lnTo>
                  <a:pt x="1101436" y="93518"/>
                </a:lnTo>
                <a:lnTo>
                  <a:pt x="1475509" y="0"/>
                </a:lnTo>
                <a:lnTo>
                  <a:pt x="1558636" y="509154"/>
                </a:lnTo>
                <a:lnTo>
                  <a:pt x="2202872" y="748145"/>
                </a:lnTo>
                <a:cubicBezTo>
                  <a:pt x="2315294" y="826841"/>
                  <a:pt x="2264503" y="820882"/>
                  <a:pt x="2337954" y="820882"/>
                </a:cubicBezTo>
                <a:lnTo>
                  <a:pt x="4291445" y="1735282"/>
                </a:lnTo>
                <a:cubicBezTo>
                  <a:pt x="4369819" y="1791262"/>
                  <a:pt x="4334387" y="1787236"/>
                  <a:pt x="4384963" y="1787236"/>
                </a:cubicBezTo>
                <a:lnTo>
                  <a:pt x="4509654" y="3449782"/>
                </a:lnTo>
                <a:lnTo>
                  <a:pt x="3034145" y="3834245"/>
                </a:lnTo>
                <a:lnTo>
                  <a:pt x="2244436" y="4208318"/>
                </a:lnTo>
                <a:lnTo>
                  <a:pt x="1402772" y="3470564"/>
                </a:lnTo>
                <a:lnTo>
                  <a:pt x="290945" y="3449782"/>
                </a:lnTo>
                <a:lnTo>
                  <a:pt x="0" y="2161309"/>
                </a:lnTo>
                <a:lnTo>
                  <a:pt x="10391" y="1226127"/>
                </a:lnTo>
                <a:lnTo>
                  <a:pt x="789709" y="4779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5" name="Group 24"/>
          <p:cNvGrpSpPr/>
          <p:nvPr/>
        </p:nvGrpSpPr>
        <p:grpSpPr>
          <a:xfrm>
            <a:off x="4182960" y="-3607418"/>
            <a:ext cx="4580040" cy="4464668"/>
            <a:chOff x="1460872" y="693264"/>
            <a:chExt cx="6106720" cy="5952891"/>
          </a:xfrm>
        </p:grpSpPr>
        <p:grpSp>
          <p:nvGrpSpPr>
            <p:cNvPr id="13" name="Group 12"/>
            <p:cNvGrpSpPr/>
            <p:nvPr/>
          </p:nvGrpSpPr>
          <p:grpSpPr>
            <a:xfrm>
              <a:off x="1565248" y="693264"/>
              <a:ext cx="5948024" cy="673192"/>
              <a:chOff x="2543148" y="1556864"/>
              <a:chExt cx="5948024" cy="67319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589136" y="1601993"/>
                <a:ext cx="5902036" cy="609501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38629" y="1556864"/>
                <a:ext cx="141748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1/10/2013 UNHCR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19464" y="1758787"/>
                <a:ext cx="3366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Registered Refugees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789168" y="1634096"/>
                <a:ext cx="651167" cy="124691"/>
                <a:chOff x="4904509" y="1704109"/>
                <a:chExt cx="651167" cy="124691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4904509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5083465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262421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441376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1026" name="Picture 2" descr="http://a.dryicons.com/images/icon_sets/stylistica_icons_set/png/128x128/link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2770" y="1906562"/>
                <a:ext cx="304751" cy="304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icons.iconarchive.com/icons/visualpharm/icons8-metro-style/512/Very-Basic-Info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0229" y="1885779"/>
                <a:ext cx="337035" cy="337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/>
              <p:cNvSpPr/>
              <p:nvPr/>
            </p:nvSpPr>
            <p:spPr>
              <a:xfrm>
                <a:off x="6283942" y="1599080"/>
                <a:ext cx="1143000" cy="6095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1,549</a:t>
                </a: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3148" y="1567648"/>
                <a:ext cx="662408" cy="662408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460872" y="2914309"/>
              <a:ext cx="6038492" cy="903240"/>
              <a:chOff x="2452680" y="3835774"/>
              <a:chExt cx="6038492" cy="90324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589136" y="3941148"/>
                <a:ext cx="5902036" cy="609501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138629" y="3896199"/>
                <a:ext cx="1233671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1/09/2013 CNN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219464" y="4098123"/>
                <a:ext cx="4207479" cy="492443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</a:rPr>
                  <a:t>At least two shells fired from Syria fell into Lebanese territory near the hospital in village x on 09 Sept.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7789168" y="3973432"/>
                <a:ext cx="651167" cy="124691"/>
                <a:chOff x="4904509" y="1704109"/>
                <a:chExt cx="651167" cy="12469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4904509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5083465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5262421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5441376" y="1704109"/>
                  <a:ext cx="114300" cy="12469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58" name="Picture 2" descr="http://a.dryicons.com/images/icon_sets/stylistica_icons_set/png/128x128/link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2770" y="4245898"/>
                <a:ext cx="304751" cy="304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4" descr="http://icons.iconarchive.com/icons/visualpharm/icons8-metro-style/512/Very-Basic-Info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0229" y="4225115"/>
                <a:ext cx="337035" cy="337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http://www.netgearsolutions.in/uploads/13771660229-simple-black-square-icon-people-things-people-security-guard-49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2680" y="3835774"/>
                <a:ext cx="903240" cy="903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1579155" y="3756176"/>
              <a:ext cx="5902036" cy="694365"/>
              <a:chOff x="1693763" y="4812288"/>
              <a:chExt cx="5902036" cy="694365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693763" y="4812288"/>
                <a:ext cx="5902036" cy="694365"/>
                <a:chOff x="5174673" y="2645179"/>
                <a:chExt cx="5902036" cy="694365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5174673" y="2690127"/>
                  <a:ext cx="5902036" cy="60950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4673" y="2680340"/>
                  <a:ext cx="644236" cy="644236"/>
                </a:xfrm>
                <a:prstGeom prst="rect">
                  <a:avLst/>
                </a:prstGeom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5724166" y="2645179"/>
                  <a:ext cx="1244359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1/08/2013 </a:t>
                  </a:r>
                  <a:r>
                    <a:rPr lang="en-US" sz="9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MoE</a:t>
                  </a:r>
                  <a:endParaRPr 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818909" y="2847102"/>
                  <a:ext cx="2999733" cy="49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/>
                    <a:t>Number of students in public schools in </a:t>
                  </a:r>
                  <a:r>
                    <a:rPr lang="en-US" sz="900" dirty="0" err="1"/>
                    <a:t>Batroun</a:t>
                  </a:r>
                  <a:endParaRPr lang="en-US" sz="900" dirty="0"/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10374705" y="2722411"/>
                  <a:ext cx="651167" cy="124691"/>
                  <a:chOff x="4904509" y="1704109"/>
                  <a:chExt cx="651167" cy="124691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4904509" y="1704109"/>
                    <a:ext cx="114300" cy="124691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5083465" y="1704109"/>
                    <a:ext cx="114300" cy="124691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5262421" y="1704109"/>
                    <a:ext cx="114300" cy="124691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5441376" y="1704109"/>
                    <a:ext cx="114300" cy="12469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pic>
              <p:nvPicPr>
                <p:cNvPr id="72" name="Picture 2" descr="http://a.dryicons.com/images/icon_sets/stylistica_icons_set/png/128x128/link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98307" y="2994877"/>
                  <a:ext cx="304751" cy="304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4" descr="http://icons.iconarchive.com/icons/visualpharm/icons8-metro-style/512/Very-Basic-Info-icon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25766" y="2974094"/>
                  <a:ext cx="337035" cy="3370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6" descr="http://www.nationalservice.gov/sites/default/files/upload/camera_icon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3316" y="3005269"/>
                  <a:ext cx="275520" cy="275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0" name="Rectangle 49"/>
              <p:cNvSpPr/>
              <p:nvPr/>
            </p:nvSpPr>
            <p:spPr>
              <a:xfrm>
                <a:off x="5388569" y="4854835"/>
                <a:ext cx="1143000" cy="6095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500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592163" y="1391856"/>
              <a:ext cx="5948024" cy="673192"/>
              <a:chOff x="2543148" y="1556864"/>
              <a:chExt cx="5948024" cy="67319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589136" y="1601993"/>
                <a:ext cx="5902036" cy="609501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38629" y="1556864"/>
                <a:ext cx="1287105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15/09/2013 </a:t>
                </a:r>
                <a:r>
                  <a:rPr 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MoI</a:t>
                </a:r>
                <a:endPara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219464" y="1758787"/>
                <a:ext cx="3366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Syrian Refugees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7789168" y="1634096"/>
                <a:ext cx="651167" cy="124691"/>
                <a:chOff x="4904509" y="1704109"/>
                <a:chExt cx="651167" cy="124691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4904509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5083465" y="1704109"/>
                  <a:ext cx="114300" cy="12469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5262421" y="1704109"/>
                  <a:ext cx="114300" cy="12469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5441376" y="1704109"/>
                  <a:ext cx="114300" cy="12469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84" name="Picture 2" descr="http://a.dryicons.com/images/icon_sets/stylistica_icons_set/png/128x128/link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2770" y="1906562"/>
                <a:ext cx="304751" cy="304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4" descr="http://icons.iconarchive.com/icons/visualpharm/icons8-metro-style/512/Very-Basic-Info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0229" y="1885779"/>
                <a:ext cx="337035" cy="337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6" name="Rectangle 85"/>
              <p:cNvSpPr/>
              <p:nvPr/>
            </p:nvSpPr>
            <p:spPr>
              <a:xfrm>
                <a:off x="6283942" y="1599080"/>
                <a:ext cx="1143000" cy="6095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3,000</a:t>
                </a:r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3148" y="1567648"/>
                <a:ext cx="662408" cy="662408"/>
              </a:xfrm>
              <a:prstGeom prst="rect">
                <a:avLst/>
              </a:prstGeom>
            </p:spPr>
          </p:pic>
        </p:grpSp>
        <p:sp>
          <p:nvSpPr>
            <p:cNvPr id="94" name="Rectangle 93"/>
            <p:cNvSpPr/>
            <p:nvPr/>
          </p:nvSpPr>
          <p:spPr>
            <a:xfrm>
              <a:off x="1623936" y="2215771"/>
              <a:ext cx="5902036" cy="60950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73429" y="2170823"/>
              <a:ext cx="244340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1/10/2013 Community Focal point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54264" y="2372745"/>
              <a:ext cx="3078693" cy="4924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300 families arrived last night to village x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 </a:t>
              </a: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6823968" y="2248055"/>
              <a:ext cx="651167" cy="124691"/>
              <a:chOff x="4904509" y="1704109"/>
              <a:chExt cx="651167" cy="124691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4904509" y="1704109"/>
                <a:ext cx="114300" cy="1246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083465" y="1704109"/>
                <a:ext cx="114300" cy="12469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262421" y="1704109"/>
                <a:ext cx="114300" cy="124691"/>
              </a:xfrm>
              <a:prstGeom prst="ellipse">
                <a:avLst/>
              </a:prstGeom>
              <a:no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441376" y="1704109"/>
                <a:ext cx="114300" cy="124691"/>
              </a:xfrm>
              <a:prstGeom prst="ellipse">
                <a:avLst/>
              </a:prstGeom>
              <a:no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pic>
          <p:nvPicPr>
            <p:cNvPr id="98" name="Picture 2" descr="http://a.dryicons.com/images/icon_sets/stylistica_icons_set/png/128x128/lin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570" y="2520521"/>
              <a:ext cx="304751" cy="304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4" descr="http://icons.iconarchive.com/icons/visualpharm/icons8-metro-style/512/Very-Basic-Info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029" y="2499738"/>
              <a:ext cx="337035" cy="337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Rectangle 104"/>
            <p:cNvSpPr/>
            <p:nvPr/>
          </p:nvSpPr>
          <p:spPr>
            <a:xfrm>
              <a:off x="5337370" y="2216384"/>
              <a:ext cx="1143000" cy="6095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300</a:t>
              </a:r>
            </a:p>
          </p:txBody>
        </p:sp>
        <p:pic>
          <p:nvPicPr>
            <p:cNvPr id="21" name="Picture 6" descr="http://sandbox.raisunhcr.org/3W/Images/psychosocial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7025" y="2207338"/>
              <a:ext cx="627072" cy="627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8" name="Group 117"/>
            <p:cNvGrpSpPr/>
            <p:nvPr/>
          </p:nvGrpSpPr>
          <p:grpSpPr>
            <a:xfrm>
              <a:off x="1665556" y="5202451"/>
              <a:ext cx="5902036" cy="694366"/>
              <a:chOff x="2589136" y="3896200"/>
              <a:chExt cx="5902036" cy="694366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2589136" y="3941148"/>
                <a:ext cx="5902036" cy="609501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138629" y="3896200"/>
                <a:ext cx="120802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1/09/2013 IMC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219464" y="4098123"/>
                <a:ext cx="4207479" cy="492443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</a:rPr>
                  <a:t>children suffering from malnutrition were identified in the area.</a:t>
                </a: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7789168" y="3973432"/>
                <a:ext cx="651167" cy="124691"/>
                <a:chOff x="4904509" y="1704109"/>
                <a:chExt cx="651167" cy="124691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4904509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083465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262421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5441376" y="1704109"/>
                  <a:ext cx="114300" cy="12469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124" name="Picture 4" descr="http://icons.iconarchive.com/icons/visualpharm/icons8-metro-style/512/Very-Basic-Info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0229" y="4225115"/>
                <a:ext cx="337035" cy="337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451" y="5220246"/>
              <a:ext cx="616113" cy="616113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1501695" y="4418011"/>
              <a:ext cx="6038492" cy="903240"/>
              <a:chOff x="1501695" y="4418011"/>
              <a:chExt cx="6038492" cy="903240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1501695" y="4418011"/>
                <a:ext cx="6038492" cy="903240"/>
                <a:chOff x="2452680" y="3835774"/>
                <a:chExt cx="6038492" cy="90324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2589136" y="3941148"/>
                  <a:ext cx="5902036" cy="60950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3138629" y="3896199"/>
                  <a:ext cx="1723121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1/09/2013 Local Media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3219464" y="4098123"/>
                  <a:ext cx="4207479" cy="492443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</a:rPr>
                    <a:t>Lebanese families staged protest complaining that the aid is given only to refugees.</a:t>
                  </a:r>
                </a:p>
              </p:txBody>
            </p:sp>
            <p:grpSp>
              <p:nvGrpSpPr>
                <p:cNvPr id="110" name="Group 109"/>
                <p:cNvGrpSpPr/>
                <p:nvPr/>
              </p:nvGrpSpPr>
              <p:grpSpPr>
                <a:xfrm>
                  <a:off x="7789168" y="3973432"/>
                  <a:ext cx="651167" cy="124691"/>
                  <a:chOff x="4904509" y="1704109"/>
                  <a:chExt cx="651167" cy="124691"/>
                </a:xfrm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4904509" y="1704109"/>
                    <a:ext cx="114300" cy="124691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083465" y="1704109"/>
                    <a:ext cx="114300" cy="124691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262421" y="1704109"/>
                    <a:ext cx="114300" cy="124691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5441376" y="1704109"/>
                    <a:ext cx="114300" cy="12469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pic>
              <p:nvPicPr>
                <p:cNvPr id="111" name="Picture 2" descr="http://a.dryicons.com/images/icon_sets/stylistica_icons_set/png/128x128/link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12770" y="4245898"/>
                  <a:ext cx="304751" cy="304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4" descr="http://icons.iconarchive.com/icons/visualpharm/icons8-metro-style/512/Very-Basic-Info-icon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40229" y="4225115"/>
                  <a:ext cx="337035" cy="3370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4" descr="http://www.netgearsolutions.in/uploads/13771660229-simple-black-square-icon-people-things-people-security-guard-49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52680" y="3835774"/>
                  <a:ext cx="903240" cy="9032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0" name="Picture 6" descr="http://www.nationalservice.gov/sites/default/files/upload/camera_icon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1466" y="4839649"/>
                <a:ext cx="275520" cy="27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1603378" y="5972963"/>
              <a:ext cx="5948024" cy="673192"/>
              <a:chOff x="2543148" y="1556864"/>
              <a:chExt cx="5948024" cy="673192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2589136" y="1601993"/>
                <a:ext cx="5902036" cy="609501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38629" y="1556864"/>
                <a:ext cx="141748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1/08/2013 UNHCR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219464" y="1758787"/>
                <a:ext cx="3366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Registered Refugees</a:t>
                </a:r>
              </a:p>
            </p:txBody>
          </p:sp>
          <p:grpSp>
            <p:nvGrpSpPr>
              <p:cNvPr id="135" name="Group 134"/>
              <p:cNvGrpSpPr/>
              <p:nvPr/>
            </p:nvGrpSpPr>
            <p:grpSpPr>
              <a:xfrm>
                <a:off x="7789168" y="1634096"/>
                <a:ext cx="651167" cy="124691"/>
                <a:chOff x="4904509" y="1704109"/>
                <a:chExt cx="651167" cy="124691"/>
              </a:xfrm>
            </p:grpSpPr>
            <p:sp>
              <p:nvSpPr>
                <p:cNvPr id="140" name="Oval 139"/>
                <p:cNvSpPr/>
                <p:nvPr/>
              </p:nvSpPr>
              <p:spPr>
                <a:xfrm>
                  <a:off x="4904509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083465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5262421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5441376" y="1704109"/>
                  <a:ext cx="114300" cy="12469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136" name="Picture 2" descr="http://a.dryicons.com/images/icon_sets/stylistica_icons_set/png/128x128/link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2770" y="1906562"/>
                <a:ext cx="304751" cy="304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4" descr="http://icons.iconarchive.com/icons/visualpharm/icons8-metro-style/512/Very-Basic-Info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0229" y="1885779"/>
                <a:ext cx="337035" cy="337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Rectangle 137"/>
              <p:cNvSpPr/>
              <p:nvPr/>
            </p:nvSpPr>
            <p:spPr>
              <a:xfrm>
                <a:off x="6283942" y="1599080"/>
                <a:ext cx="1143000" cy="6095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500</a:t>
                </a:r>
              </a:p>
            </p:txBody>
          </p:sp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3148" y="1567648"/>
                <a:ext cx="662408" cy="662408"/>
              </a:xfrm>
              <a:prstGeom prst="rect">
                <a:avLst/>
              </a:prstGeom>
            </p:spPr>
          </p:pic>
        </p:grp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6414" y="2041072"/>
            <a:ext cx="265193" cy="414745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4297" y="1660429"/>
            <a:ext cx="1868473" cy="382283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364872" y="1571483"/>
            <a:ext cx="2527763" cy="608654"/>
            <a:chOff x="5819828" y="952310"/>
            <a:chExt cx="3370351" cy="811539"/>
          </a:xfrm>
        </p:grpSpPr>
        <p:grpSp>
          <p:nvGrpSpPr>
            <p:cNvPr id="35" name="Group 34"/>
            <p:cNvGrpSpPr/>
            <p:nvPr/>
          </p:nvGrpSpPr>
          <p:grpSpPr>
            <a:xfrm>
              <a:off x="5819828" y="963630"/>
              <a:ext cx="439458" cy="800219"/>
              <a:chOff x="5819828" y="963630"/>
              <a:chExt cx="439458" cy="800219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843177" y="1097657"/>
                <a:ext cx="416109" cy="44811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19828" y="963630"/>
                <a:ext cx="37578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300" dirty="0"/>
                  <a:t>√</a:t>
                </a: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036942" y="952310"/>
              <a:ext cx="439458" cy="800219"/>
              <a:chOff x="5819828" y="963630"/>
              <a:chExt cx="439458" cy="800219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43177" y="1097657"/>
                <a:ext cx="416109" cy="44811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819828" y="963630"/>
                <a:ext cx="37578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300" dirty="0"/>
                  <a:t>√</a:t>
                </a:r>
              </a:p>
            </p:txBody>
          </p:sp>
        </p:grpSp>
        <p:sp>
          <p:nvSpPr>
            <p:cNvPr id="154" name="Rounded Rectangle 153"/>
            <p:cNvSpPr/>
            <p:nvPr/>
          </p:nvSpPr>
          <p:spPr>
            <a:xfrm>
              <a:off x="7642357" y="1086337"/>
              <a:ext cx="416109" cy="4481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8201248" y="958766"/>
              <a:ext cx="439458" cy="800219"/>
              <a:chOff x="5819828" y="963630"/>
              <a:chExt cx="439458" cy="800219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5843177" y="1097657"/>
                <a:ext cx="416109" cy="44811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819828" y="963630"/>
                <a:ext cx="37578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300" dirty="0"/>
                  <a:t>√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6428385" y="952655"/>
              <a:ext cx="439458" cy="800219"/>
              <a:chOff x="5819828" y="963630"/>
              <a:chExt cx="439458" cy="800219"/>
            </a:xfrm>
          </p:grpSpPr>
          <p:sp>
            <p:nvSpPr>
              <p:cNvPr id="160" name="Rounded Rectangle 159"/>
              <p:cNvSpPr/>
              <p:nvPr/>
            </p:nvSpPr>
            <p:spPr>
              <a:xfrm>
                <a:off x="5843177" y="1097657"/>
                <a:ext cx="416109" cy="44811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819828" y="963630"/>
                <a:ext cx="37578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300" dirty="0"/>
                  <a:t>√</a:t>
                </a:r>
              </a:p>
            </p:txBody>
          </p:sp>
        </p:grpSp>
        <p:sp>
          <p:nvSpPr>
            <p:cNvPr id="163" name="Rounded Rectangle 162"/>
            <p:cNvSpPr/>
            <p:nvPr/>
          </p:nvSpPr>
          <p:spPr>
            <a:xfrm>
              <a:off x="8774070" y="1087727"/>
              <a:ext cx="416109" cy="4481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4363306" y="955597"/>
            <a:ext cx="1368461" cy="5486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Info events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7543801" y="987937"/>
            <a:ext cx="1256318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Refugee Voices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79615" y="1961068"/>
            <a:ext cx="2277836" cy="3174269"/>
            <a:chOff x="239486" y="1471757"/>
            <a:chExt cx="3037114" cy="4232358"/>
          </a:xfrm>
        </p:grpSpPr>
        <p:sp>
          <p:nvSpPr>
            <p:cNvPr id="27" name="TextBox 26"/>
            <p:cNvSpPr txBox="1"/>
            <p:nvPr/>
          </p:nvSpPr>
          <p:spPr>
            <a:xfrm>
              <a:off x="247885" y="1471757"/>
              <a:ext cx="123657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Location X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39486" y="1948543"/>
              <a:ext cx="3037114" cy="3755572"/>
              <a:chOff x="239486" y="1948543"/>
              <a:chExt cx="3037114" cy="375557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15685" y="3973286"/>
                <a:ext cx="296091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Indicators:</a:t>
                </a:r>
              </a:p>
              <a:p>
                <a:endParaRPr lang="en-US" sz="1350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39486" y="1948543"/>
                <a:ext cx="2560052" cy="2787405"/>
                <a:chOff x="239486" y="1948543"/>
                <a:chExt cx="2560052" cy="2787405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239486" y="1948543"/>
                  <a:ext cx="2390996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Population total: 8,000</a:t>
                  </a: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239486" y="2266530"/>
                  <a:ext cx="1742956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Refugees: 1,549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47885" y="2584518"/>
                  <a:ext cx="1761337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Elevation: 800m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51811" y="2902504"/>
                  <a:ext cx="181075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Public Schools: 5</a:t>
                  </a: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251811" y="3228292"/>
                  <a:ext cx="1335579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Hospitals: 1</a:t>
                  </a:r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0742" y="4291273"/>
                  <a:ext cx="444675" cy="444675"/>
                </a:xfrm>
                <a:prstGeom prst="rect">
                  <a:avLst/>
                </a:prstGeom>
              </p:spPr>
            </p:pic>
            <p:sp>
              <p:nvSpPr>
                <p:cNvPr id="39" name="TextBox 38"/>
                <p:cNvSpPr txBox="1"/>
                <p:nvPr/>
              </p:nvSpPr>
              <p:spPr>
                <a:xfrm>
                  <a:off x="779582" y="4308451"/>
                  <a:ext cx="2019956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Drop out rate: 30%</a:t>
                  </a:r>
                </a:p>
              </p:txBody>
            </p:sp>
          </p:grp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742" y="4779049"/>
                <a:ext cx="444675" cy="444675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742" y="5245496"/>
                <a:ext cx="458619" cy="458619"/>
              </a:xfrm>
              <a:prstGeom prst="rect">
                <a:avLst/>
              </a:prstGeom>
            </p:spPr>
          </p:pic>
        </p:grpSp>
        <p:sp>
          <p:nvSpPr>
            <p:cNvPr id="167" name="TextBox 166"/>
            <p:cNvSpPr txBox="1"/>
            <p:nvPr/>
          </p:nvSpPr>
          <p:spPr>
            <a:xfrm>
              <a:off x="815071" y="5303660"/>
              <a:ext cx="160343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m2 per HH: 21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79582" y="4822634"/>
              <a:ext cx="237347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Instances of Cholera: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7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0.00026 1.11343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76845" y="971170"/>
            <a:ext cx="1015685" cy="947817"/>
          </a:xfrm>
          <a:custGeom>
            <a:avLst/>
            <a:gdLst>
              <a:gd name="connsiteX0" fmla="*/ 789709 w 4509654"/>
              <a:gd name="connsiteY0" fmla="*/ 477982 h 4208318"/>
              <a:gd name="connsiteX1" fmla="*/ 789709 w 4509654"/>
              <a:gd name="connsiteY1" fmla="*/ 477982 h 4208318"/>
              <a:gd name="connsiteX2" fmla="*/ 758536 w 4509654"/>
              <a:gd name="connsiteY2" fmla="*/ 124691 h 4208318"/>
              <a:gd name="connsiteX3" fmla="*/ 748145 w 4509654"/>
              <a:gd name="connsiteY3" fmla="*/ 72736 h 4208318"/>
              <a:gd name="connsiteX4" fmla="*/ 727363 w 4509654"/>
              <a:gd name="connsiteY4" fmla="*/ 41564 h 4208318"/>
              <a:gd name="connsiteX5" fmla="*/ 706582 w 4509654"/>
              <a:gd name="connsiteY5" fmla="*/ 0 h 4208318"/>
              <a:gd name="connsiteX6" fmla="*/ 706582 w 4509654"/>
              <a:gd name="connsiteY6" fmla="*/ 0 h 4208318"/>
              <a:gd name="connsiteX7" fmla="*/ 1101436 w 4509654"/>
              <a:gd name="connsiteY7" fmla="*/ 93518 h 4208318"/>
              <a:gd name="connsiteX8" fmla="*/ 1475509 w 4509654"/>
              <a:gd name="connsiteY8" fmla="*/ 0 h 4208318"/>
              <a:gd name="connsiteX9" fmla="*/ 1558636 w 4509654"/>
              <a:gd name="connsiteY9" fmla="*/ 509154 h 4208318"/>
              <a:gd name="connsiteX10" fmla="*/ 2202872 w 4509654"/>
              <a:gd name="connsiteY10" fmla="*/ 748145 h 4208318"/>
              <a:gd name="connsiteX11" fmla="*/ 2337954 w 4509654"/>
              <a:gd name="connsiteY11" fmla="*/ 820882 h 4208318"/>
              <a:gd name="connsiteX12" fmla="*/ 4291445 w 4509654"/>
              <a:gd name="connsiteY12" fmla="*/ 1735282 h 4208318"/>
              <a:gd name="connsiteX13" fmla="*/ 4384963 w 4509654"/>
              <a:gd name="connsiteY13" fmla="*/ 1787236 h 4208318"/>
              <a:gd name="connsiteX14" fmla="*/ 4509654 w 4509654"/>
              <a:gd name="connsiteY14" fmla="*/ 3449782 h 4208318"/>
              <a:gd name="connsiteX15" fmla="*/ 3034145 w 4509654"/>
              <a:gd name="connsiteY15" fmla="*/ 3834245 h 4208318"/>
              <a:gd name="connsiteX16" fmla="*/ 2244436 w 4509654"/>
              <a:gd name="connsiteY16" fmla="*/ 4208318 h 4208318"/>
              <a:gd name="connsiteX17" fmla="*/ 1402772 w 4509654"/>
              <a:gd name="connsiteY17" fmla="*/ 3470564 h 4208318"/>
              <a:gd name="connsiteX18" fmla="*/ 290945 w 4509654"/>
              <a:gd name="connsiteY18" fmla="*/ 3449782 h 4208318"/>
              <a:gd name="connsiteX19" fmla="*/ 0 w 4509654"/>
              <a:gd name="connsiteY19" fmla="*/ 2161309 h 4208318"/>
              <a:gd name="connsiteX20" fmla="*/ 10391 w 4509654"/>
              <a:gd name="connsiteY20" fmla="*/ 1226127 h 4208318"/>
              <a:gd name="connsiteX21" fmla="*/ 789709 w 4509654"/>
              <a:gd name="connsiteY21" fmla="*/ 477982 h 420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09654" h="4208318">
                <a:moveTo>
                  <a:pt x="789709" y="477982"/>
                </a:moveTo>
                <a:lnTo>
                  <a:pt x="789709" y="477982"/>
                </a:lnTo>
                <a:cubicBezTo>
                  <a:pt x="779318" y="360218"/>
                  <a:pt x="770598" y="242295"/>
                  <a:pt x="758536" y="124691"/>
                </a:cubicBezTo>
                <a:cubicBezTo>
                  <a:pt x="756734" y="107122"/>
                  <a:pt x="754346" y="89273"/>
                  <a:pt x="748145" y="72736"/>
                </a:cubicBezTo>
                <a:cubicBezTo>
                  <a:pt x="743760" y="61043"/>
                  <a:pt x="734290" y="51955"/>
                  <a:pt x="727363" y="41564"/>
                </a:cubicBezTo>
                <a:cubicBezTo>
                  <a:pt x="715423" y="5744"/>
                  <a:pt x="724717" y="18136"/>
                  <a:pt x="706582" y="0"/>
                </a:cubicBezTo>
                <a:lnTo>
                  <a:pt x="706582" y="0"/>
                </a:lnTo>
                <a:lnTo>
                  <a:pt x="1101436" y="93518"/>
                </a:lnTo>
                <a:lnTo>
                  <a:pt x="1475509" y="0"/>
                </a:lnTo>
                <a:lnTo>
                  <a:pt x="1558636" y="509154"/>
                </a:lnTo>
                <a:lnTo>
                  <a:pt x="2202872" y="748145"/>
                </a:lnTo>
                <a:cubicBezTo>
                  <a:pt x="2315294" y="826841"/>
                  <a:pt x="2264503" y="820882"/>
                  <a:pt x="2337954" y="820882"/>
                </a:cubicBezTo>
                <a:lnTo>
                  <a:pt x="4291445" y="1735282"/>
                </a:lnTo>
                <a:cubicBezTo>
                  <a:pt x="4369819" y="1791262"/>
                  <a:pt x="4334387" y="1787236"/>
                  <a:pt x="4384963" y="1787236"/>
                </a:cubicBezTo>
                <a:lnTo>
                  <a:pt x="4509654" y="3449782"/>
                </a:lnTo>
                <a:lnTo>
                  <a:pt x="3034145" y="3834245"/>
                </a:lnTo>
                <a:lnTo>
                  <a:pt x="2244436" y="4208318"/>
                </a:lnTo>
                <a:lnTo>
                  <a:pt x="1402772" y="3470564"/>
                </a:lnTo>
                <a:lnTo>
                  <a:pt x="290945" y="3449782"/>
                </a:lnTo>
                <a:lnTo>
                  <a:pt x="0" y="2161309"/>
                </a:lnTo>
                <a:lnTo>
                  <a:pt x="10391" y="1226127"/>
                </a:lnTo>
                <a:lnTo>
                  <a:pt x="789709" y="4779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/>
          <p:cNvGrpSpPr/>
          <p:nvPr/>
        </p:nvGrpSpPr>
        <p:grpSpPr>
          <a:xfrm>
            <a:off x="4369806" y="2041073"/>
            <a:ext cx="4426527" cy="520774"/>
            <a:chOff x="2589136" y="1556864"/>
            <a:chExt cx="5902036" cy="694364"/>
          </a:xfrm>
        </p:grpSpPr>
        <p:sp>
          <p:nvSpPr>
            <p:cNvPr id="8" name="Rectangle 7"/>
            <p:cNvSpPr/>
            <p:nvPr/>
          </p:nvSpPr>
          <p:spPr>
            <a:xfrm>
              <a:off x="2589136" y="1601993"/>
              <a:ext cx="5902036" cy="60950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8629" y="1556864"/>
              <a:ext cx="173380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1/10/2013 Twitter user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9463" y="1758786"/>
              <a:ext cx="446235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#</a:t>
              </a:r>
              <a:r>
                <a:rPr lang="en-US" sz="900" dirty="0" err="1"/>
                <a:t>RefugeeVoices</a:t>
              </a:r>
              <a:r>
                <a:rPr lang="en-US" sz="900" dirty="0"/>
                <a:t>. We live in Location x and we need your help. No water for a week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93405" y="2562217"/>
            <a:ext cx="4426527" cy="566940"/>
            <a:chOff x="2589136" y="1556864"/>
            <a:chExt cx="5902036" cy="755919"/>
          </a:xfrm>
        </p:grpSpPr>
        <p:sp>
          <p:nvSpPr>
            <p:cNvPr id="80" name="Rectangle 79"/>
            <p:cNvSpPr/>
            <p:nvPr/>
          </p:nvSpPr>
          <p:spPr>
            <a:xfrm>
              <a:off x="2589136" y="1601993"/>
              <a:ext cx="5902036" cy="60950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38629" y="1556864"/>
              <a:ext cx="167610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15/09/2013 Instagram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19464" y="1758786"/>
              <a:ext cx="336671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#</a:t>
              </a:r>
              <a:r>
                <a:rPr lang="en-US" sz="1050" dirty="0" err="1"/>
                <a:t>RefugeeVoices</a:t>
              </a:r>
              <a:r>
                <a:rPr lang="en-US" sz="1050" dirty="0"/>
                <a:t> 10 of us live in this small room</a:t>
              </a:r>
            </a:p>
          </p:txBody>
        </p:sp>
        <p:pic>
          <p:nvPicPr>
            <p:cNvPr id="84" name="Picture 2" descr="http://a.dryicons.com/images/icon_sets/stylistica_icons_set/png/128x128/lin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770" y="1906562"/>
              <a:ext cx="304751" cy="304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Rectangle 93"/>
          <p:cNvSpPr/>
          <p:nvPr/>
        </p:nvSpPr>
        <p:spPr>
          <a:xfrm>
            <a:off x="4379331" y="3182952"/>
            <a:ext cx="4426527" cy="45712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TextBox 94"/>
          <p:cNvSpPr txBox="1"/>
          <p:nvPr/>
        </p:nvSpPr>
        <p:spPr>
          <a:xfrm>
            <a:off x="4791451" y="3149241"/>
            <a:ext cx="1540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1/10/2013 Sponge Base App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414" y="2041072"/>
            <a:ext cx="265193" cy="41474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85914" y="1961068"/>
            <a:ext cx="9274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Location X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331" y="1641199"/>
            <a:ext cx="1868473" cy="382283"/>
          </a:xfrm>
          <a:prstGeom prst="rect">
            <a:avLst/>
          </a:prstGeom>
        </p:spPr>
      </p:pic>
      <p:sp>
        <p:nvSpPr>
          <p:cNvPr id="165" name="Rounded Rectangle 164"/>
          <p:cNvSpPr/>
          <p:nvPr/>
        </p:nvSpPr>
        <p:spPr>
          <a:xfrm>
            <a:off x="4363306" y="955597"/>
            <a:ext cx="1368461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Info events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7543801" y="955597"/>
            <a:ext cx="1256318" cy="5486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Refugee Voices</a:t>
            </a:r>
          </a:p>
        </p:txBody>
      </p:sp>
      <p:pic>
        <p:nvPicPr>
          <p:cNvPr id="3074" name="Picture 2" descr="http://selfpublishingadvice.org/blog/wp-content/uploads/2013/10/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405" y="2087260"/>
            <a:ext cx="417119" cy="4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logs.suntimes.com/news/instagra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28" y="2607989"/>
            <a:ext cx="429296" cy="42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http://www.nationalservice.gov/sites/default/files/upload/camera_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94" y="2820308"/>
            <a:ext cx="206640" cy="20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2739" y="3352101"/>
            <a:ext cx="32015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I’m searching for a school. Please call me +9617828282</a:t>
            </a:r>
          </a:p>
        </p:txBody>
      </p:sp>
      <p:pic>
        <p:nvPicPr>
          <p:cNvPr id="3078" name="Picture 6" descr="http://voices.washingtonpost.com/answer-sheet/spongebob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88" y="3189444"/>
            <a:ext cx="491529" cy="63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2" name="Group 171"/>
          <p:cNvGrpSpPr/>
          <p:nvPr/>
        </p:nvGrpSpPr>
        <p:grpSpPr>
          <a:xfrm>
            <a:off x="179615" y="1961068"/>
            <a:ext cx="2277836" cy="3174269"/>
            <a:chOff x="239486" y="1471757"/>
            <a:chExt cx="3037114" cy="4232358"/>
          </a:xfrm>
        </p:grpSpPr>
        <p:sp>
          <p:nvSpPr>
            <p:cNvPr id="173" name="TextBox 172"/>
            <p:cNvSpPr txBox="1"/>
            <p:nvPr/>
          </p:nvSpPr>
          <p:spPr>
            <a:xfrm>
              <a:off x="247885" y="1471757"/>
              <a:ext cx="123657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Location X</a:t>
              </a: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239486" y="1948543"/>
              <a:ext cx="3037114" cy="3755572"/>
              <a:chOff x="239486" y="1948543"/>
              <a:chExt cx="3037114" cy="3755572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315685" y="3973286"/>
                <a:ext cx="296091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Indicators:</a:t>
                </a:r>
              </a:p>
              <a:p>
                <a:endParaRPr lang="en-US" sz="1350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239486" y="1948543"/>
                <a:ext cx="2560052" cy="2787405"/>
                <a:chOff x="239486" y="1948543"/>
                <a:chExt cx="2560052" cy="2787405"/>
              </a:xfrm>
            </p:grpSpPr>
            <p:sp>
              <p:nvSpPr>
                <p:cNvPr id="181" name="TextBox 180"/>
                <p:cNvSpPr txBox="1"/>
                <p:nvPr/>
              </p:nvSpPr>
              <p:spPr>
                <a:xfrm>
                  <a:off x="239486" y="1948543"/>
                  <a:ext cx="2390996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Population total: 8,000</a:t>
                  </a:r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39486" y="2266530"/>
                  <a:ext cx="1742956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Refugees: 1,549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47885" y="2584518"/>
                  <a:ext cx="1761337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Elevation: 800m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251811" y="2902504"/>
                  <a:ext cx="1810752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Public Schools: 5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251811" y="3228292"/>
                  <a:ext cx="1335579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Hospitals: 1</a:t>
                  </a:r>
                </a:p>
              </p:txBody>
            </p:sp>
            <p:pic>
              <p:nvPicPr>
                <p:cNvPr id="186" name="Picture 18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0742" y="4291273"/>
                  <a:ext cx="444675" cy="444675"/>
                </a:xfrm>
                <a:prstGeom prst="rect">
                  <a:avLst/>
                </a:prstGeom>
              </p:spPr>
            </p:pic>
            <p:sp>
              <p:nvSpPr>
                <p:cNvPr id="187" name="TextBox 186"/>
                <p:cNvSpPr txBox="1"/>
                <p:nvPr/>
              </p:nvSpPr>
              <p:spPr>
                <a:xfrm>
                  <a:off x="779582" y="4308451"/>
                  <a:ext cx="2019956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Drop out rate: 30%</a:t>
                  </a:r>
                </a:p>
              </p:txBody>
            </p:sp>
          </p:grpSp>
          <p:pic>
            <p:nvPicPr>
              <p:cNvPr id="179" name="Picture 17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742" y="4779049"/>
                <a:ext cx="444675" cy="444675"/>
              </a:xfrm>
              <a:prstGeom prst="rect">
                <a:avLst/>
              </a:prstGeom>
            </p:spPr>
          </p:pic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742" y="5245496"/>
                <a:ext cx="458619" cy="458619"/>
              </a:xfrm>
              <a:prstGeom prst="rect">
                <a:avLst/>
              </a:prstGeom>
            </p:spPr>
          </p:pic>
        </p:grpSp>
        <p:sp>
          <p:nvSpPr>
            <p:cNvPr id="175" name="TextBox 174"/>
            <p:cNvSpPr txBox="1"/>
            <p:nvPr/>
          </p:nvSpPr>
          <p:spPr>
            <a:xfrm>
              <a:off x="815071" y="5303660"/>
              <a:ext cx="160343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m2 per HH: 21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79582" y="4822634"/>
              <a:ext cx="237347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Instances of Cholera: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9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285</Words>
  <Application>Microsoft Office PowerPoint</Application>
  <PresentationFormat>On-screen Show (4:3)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Spirit  Improving  the Effectiveness  of Needs Assessments</dc:title>
  <dc:creator>Mr. Martini</dc:creator>
  <cp:lastModifiedBy>Windows User</cp:lastModifiedBy>
  <cp:revision>5</cp:revision>
  <dcterms:created xsi:type="dcterms:W3CDTF">2013-11-07T17:30:23Z</dcterms:created>
  <dcterms:modified xsi:type="dcterms:W3CDTF">2014-04-15T13:17:04Z</dcterms:modified>
</cp:coreProperties>
</file>