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6"/>
  </p:sldMasterIdLst>
  <p:sldIdLst>
    <p:sldId id="25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3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8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07D3-4BFD-4481-BF07-268A10FEF7F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B27F-CEAA-4C48-9B10-ABD59F8B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 rot="10800000">
            <a:off x="7255766" y="3182752"/>
            <a:ext cx="192151" cy="117320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3902341" y="2852936"/>
            <a:ext cx="160654" cy="146538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0800000">
            <a:off x="4281420" y="3193289"/>
            <a:ext cx="192151" cy="11732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2858812">
            <a:off x="1753191" y="3067271"/>
            <a:ext cx="167779" cy="1563860"/>
          </a:xfrm>
          <a:prstGeom prst="downArrow">
            <a:avLst/>
          </a:prstGeom>
          <a:solidFill>
            <a:srgbClr val="D63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3193" y="131113"/>
            <a:ext cx="1052758" cy="2722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/>
              <a:t>Common Operational Data Sets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2987824" y="1030028"/>
            <a:ext cx="3384376" cy="916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Data Visualization Layer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120" y="154538"/>
            <a:ext cx="936104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Admin Level 1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120" y="410867"/>
            <a:ext cx="936104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Admin Level 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120" y="667196"/>
            <a:ext cx="93610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Admin Level 3 …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974" y="1062025"/>
            <a:ext cx="936104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Schools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974" y="1318354"/>
            <a:ext cx="936104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Camps / IS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120" y="1574683"/>
            <a:ext cx="936104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Settlements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1831012"/>
            <a:ext cx="936104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Health Facilities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2087343"/>
            <a:ext cx="936104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Etc..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31840" y="1393253"/>
            <a:ext cx="960641" cy="462753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09743" y="1393252"/>
            <a:ext cx="960641" cy="462753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92080" y="1393251"/>
            <a:ext cx="960641" cy="462753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9" name="Bent-Up Arrow 18"/>
          <p:cNvSpPr/>
          <p:nvPr/>
        </p:nvSpPr>
        <p:spPr>
          <a:xfrm flipV="1">
            <a:off x="1245951" y="131113"/>
            <a:ext cx="3614082" cy="89891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80205" y="2585507"/>
            <a:ext cx="5964396" cy="6067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dirty="0" smtClean="0"/>
              <a:t>ata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dirty="0" smtClean="0"/>
              <a:t>ptimization and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en-US" dirty="0" smtClean="0"/>
              <a:t>rouping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939690" y="2585508"/>
            <a:ext cx="3384376" cy="2675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WEB API</a:t>
            </a:r>
            <a:endParaRPr lang="en-US" sz="1200" dirty="0"/>
          </a:p>
        </p:txBody>
      </p:sp>
      <p:sp>
        <p:nvSpPr>
          <p:cNvPr id="23" name="Down Arrow 22"/>
          <p:cNvSpPr/>
          <p:nvPr/>
        </p:nvSpPr>
        <p:spPr>
          <a:xfrm>
            <a:off x="3415138" y="1946427"/>
            <a:ext cx="360040" cy="63933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83153" y="2154618"/>
            <a:ext cx="937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DOG, please fetch info</a:t>
            </a:r>
            <a:endParaRPr lang="en-US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3143877" y="1896761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P-Code</a:t>
            </a:r>
            <a:endParaRPr lang="en-US" b="1" dirty="0" smtClean="0"/>
          </a:p>
        </p:txBody>
      </p:sp>
      <p:sp>
        <p:nvSpPr>
          <p:cNvPr id="26" name="Flowchart: Magnetic Disk 25"/>
          <p:cNvSpPr/>
          <p:nvPr/>
        </p:nvSpPr>
        <p:spPr>
          <a:xfrm>
            <a:off x="395536" y="4293096"/>
            <a:ext cx="1080120" cy="1296144"/>
          </a:xfrm>
          <a:prstGeom prst="flowChartMagneticDisk">
            <a:avLst/>
          </a:prstGeom>
          <a:solidFill>
            <a:srgbClr val="D6364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</a:p>
          <a:p>
            <a:pPr algn="ctr"/>
            <a:r>
              <a:rPr lang="en-US" dirty="0" smtClean="0"/>
              <a:t>Info</a:t>
            </a:r>
          </a:p>
        </p:txBody>
      </p:sp>
      <p:sp>
        <p:nvSpPr>
          <p:cNvPr id="27" name="Down Arrow 26"/>
          <p:cNvSpPr/>
          <p:nvPr/>
        </p:nvSpPr>
        <p:spPr>
          <a:xfrm rot="10800000">
            <a:off x="5592380" y="1946428"/>
            <a:ext cx="360040" cy="639333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03455" y="2149323"/>
            <a:ext cx="937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Here is what I found</a:t>
            </a:r>
            <a:endParaRPr lang="en-US" sz="1100" b="1" dirty="0"/>
          </a:p>
        </p:txBody>
      </p:sp>
      <p:sp>
        <p:nvSpPr>
          <p:cNvPr id="29" name="Smiley Face 28"/>
          <p:cNvSpPr/>
          <p:nvPr/>
        </p:nvSpPr>
        <p:spPr>
          <a:xfrm>
            <a:off x="5748665" y="22579"/>
            <a:ext cx="504056" cy="494750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02116" y="411536"/>
            <a:ext cx="63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ow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 rot="2116250">
            <a:off x="1588359" y="2980623"/>
            <a:ext cx="150407" cy="146538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99592" y="3205516"/>
            <a:ext cx="9374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Do you have any info for this place ?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1590113" y="4051140"/>
            <a:ext cx="937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D63645"/>
                </a:solidFill>
              </a:rPr>
              <a:t>Yes, I found this info</a:t>
            </a:r>
            <a:endParaRPr lang="en-US" sz="1100" dirty="0">
              <a:solidFill>
                <a:srgbClr val="D63645"/>
              </a:solidFill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3747765" y="4281694"/>
            <a:ext cx="1080120" cy="1296144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proGres</a:t>
            </a:r>
            <a:endParaRPr lang="en-US" dirty="0" smtClean="0"/>
          </a:p>
          <a:p>
            <a:pPr algn="ctr"/>
            <a:r>
              <a:rPr lang="en-US" sz="1400" dirty="0" smtClean="0"/>
              <a:t>(UNHCR)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79107" y="3220857"/>
            <a:ext cx="1322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Number of </a:t>
            </a:r>
          </a:p>
          <a:p>
            <a:r>
              <a:rPr lang="en-US" sz="1100" dirty="0" smtClean="0"/>
              <a:t>registered </a:t>
            </a:r>
          </a:p>
          <a:p>
            <a:r>
              <a:rPr lang="en-US" sz="1100" dirty="0" smtClean="0"/>
              <a:t>Refugees.</a:t>
            </a:r>
          </a:p>
          <a:p>
            <a:r>
              <a:rPr lang="en-US" sz="1100" dirty="0" smtClean="0"/>
              <a:t>Breakdown Age Gender</a:t>
            </a:r>
          </a:p>
          <a:p>
            <a:endParaRPr lang="en-US" sz="1100" dirty="0"/>
          </a:p>
        </p:txBody>
      </p:sp>
      <p:sp>
        <p:nvSpPr>
          <p:cNvPr id="42" name="Rectangle 41"/>
          <p:cNvSpPr/>
          <p:nvPr/>
        </p:nvSpPr>
        <p:spPr>
          <a:xfrm>
            <a:off x="3419872" y="3432985"/>
            <a:ext cx="556563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1000" dirty="0" smtClean="0"/>
              <a:t>P-Code</a:t>
            </a:r>
            <a:endParaRPr lang="en-US" sz="1000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896196" y="3717040"/>
            <a:ext cx="651468" cy="360032"/>
            <a:chOff x="811774" y="3717040"/>
            <a:chExt cx="651468" cy="360032"/>
          </a:xfrm>
        </p:grpSpPr>
        <p:sp>
          <p:nvSpPr>
            <p:cNvPr id="44" name="Rectangle 43"/>
            <p:cNvSpPr/>
            <p:nvPr/>
          </p:nvSpPr>
          <p:spPr>
            <a:xfrm>
              <a:off x="811774" y="3830851"/>
              <a:ext cx="556563" cy="2462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000" dirty="0"/>
                <a:t>P-Code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 rot="18485514">
              <a:off x="1198823" y="3789182"/>
              <a:ext cx="336562" cy="192277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Flowchart: Magnetic Disk 46"/>
          <p:cNvSpPr/>
          <p:nvPr/>
        </p:nvSpPr>
        <p:spPr>
          <a:xfrm>
            <a:off x="6719639" y="4262261"/>
            <a:ext cx="1080120" cy="1296144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</a:p>
          <a:p>
            <a:pPr algn="ctr"/>
            <a:r>
              <a:rPr lang="en-US" sz="1400" dirty="0" smtClean="0"/>
              <a:t>Sources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6948264" y="2946516"/>
            <a:ext cx="160654" cy="146538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465795" y="3526565"/>
            <a:ext cx="556563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1000" dirty="0" smtClean="0"/>
              <a:t>P-Code</a:t>
            </a:r>
            <a:endParaRPr lang="en-US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7445366" y="3506219"/>
            <a:ext cx="1322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Other Information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230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ABD7971-E479-40C9-9430-799C809DC987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8103BBAF-ACC8-419F-8380-59605D418E10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735DC2CE-AC65-495F-AD11-75608C757038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254AA759-968A-45A0-B4F9-3AA5B8A46943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3F22752D-492F-411F-87FB-83EC13EB93C0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37A1D15D-D004-4C9F-A04F-8DECD484737E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6C971DDE-4E57-4EC9-BE90-A735CE3B9BC0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6A7706D6-849B-480E-8B5C-34E86F56CA89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6E8B457D-29C8-432C-A14F-8F2B610459F6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6D179D62-99D6-43B5-860C-C464C52CA3D8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66B64EAD-8416-4212-AA27-587AACF3817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1DC7AB61-8EA1-4F82-B04C-F3EFBF790683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DD39D718-9346-4795-9852-AB5B90BDE927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E918B89D-E13A-4AE4-8332-9A3131026E7A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25871E82-9969-459B-8FF4-F03685DF54CE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3CD71476-25AD-481B-9D22-066BC3FA6208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CCABD0E3-0187-4808-AED1-E06913FD5BCF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04375348-5281-4FE2-9B29-C5E6CF2BFE11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8ACF4043-9186-44DB-B04D-0C595AF4258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11711568-DB9E-471F-8EC3-D2942421AC1F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958640BA-49B5-4C36-B437-DB4340C0AA26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A7C71555-D306-4F06-A884-E2AA8CA42D2C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E1D6978E-5CA4-4A39-B3F9-0F528868C2E3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07EE7AB1-DF98-4D51-8ED2-8A4C633E467D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3B861FE1-3B68-4575-890E-6EE65DA44F85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83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UNHCR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UNHCRuser</dc:creator>
  <cp:lastModifiedBy>UNHCRuser</cp:lastModifiedBy>
  <cp:revision>28</cp:revision>
  <dcterms:created xsi:type="dcterms:W3CDTF">2014-05-06T07:22:27Z</dcterms:created>
  <dcterms:modified xsi:type="dcterms:W3CDTF">2014-05-07T06:03:32Z</dcterms:modified>
</cp:coreProperties>
</file>