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DD77-9A5F-4CEF-A200-490D9A1413F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6AA7-59D1-46FA-B6AF-D5929096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87" y="2309662"/>
            <a:ext cx="2335625" cy="36030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907" y="1211329"/>
            <a:ext cx="3255410" cy="22683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1" y="4434683"/>
            <a:ext cx="3298237" cy="21966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2" y="1211329"/>
            <a:ext cx="3298237" cy="21966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3" y="4434683"/>
            <a:ext cx="3255410" cy="22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Health Choice</dc:creator>
  <cp:lastModifiedBy>Health Choice</cp:lastModifiedBy>
  <cp:revision>1</cp:revision>
  <dcterms:created xsi:type="dcterms:W3CDTF">2021-03-08T10:28:29Z</dcterms:created>
  <dcterms:modified xsi:type="dcterms:W3CDTF">2021-03-08T10:29:06Z</dcterms:modified>
</cp:coreProperties>
</file>