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1"/>
    <p:restoredTop sz="94767"/>
  </p:normalViewPr>
  <p:slideViewPr>
    <p:cSldViewPr snapToGrid="0" snapToObjects="1">
      <p:cViewPr varScale="1">
        <p:scale>
          <a:sx n="63" d="100"/>
          <a:sy n="63" d="100"/>
        </p:scale>
        <p:origin x="20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C267-410C-F344-A9C1-4FB9C105D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2BDEE-9116-3941-9669-0B3FDE42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083D1-983D-7247-94C2-A729C254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CE49A-F492-6243-BCC2-A9AF252D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7BE1-EEB3-6F45-90E7-DCE417B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01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E65D-DA93-9549-AF62-294097E4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F148E-C27F-CE4D-8EA1-FF246481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A0197-51A8-3749-8A19-D2E13F22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7BC85-03EF-A04E-B396-81E6FD0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B6A3-81C2-C74B-8B18-BF1DB937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9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82CA2-6E61-8740-9229-8895C2B09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A390A-4C97-1E48-B48D-0D2597796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53305-7953-FA47-9B98-2EEA81DE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1676-EF63-4648-B0E1-B118F414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E1A8-0FE6-9F41-BEA6-472B47D9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2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7F8B-5D75-B74B-87DB-1689F579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0C0C-3B4F-C748-B9C0-E677368D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052D-254F-944D-9A0E-732BE5D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E740-EC4B-F340-BE03-B295B2C4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153D8-5079-CC4F-8394-313B5F9E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44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CC82-6358-4740-93F8-3453AE2B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6A99-0F65-4348-B76B-71D04055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F236-F6BF-F943-B6EF-2B598DCF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DA7F2-A095-4244-916E-AFC07A66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86E7-F83A-5946-8FF4-A25448B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30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A69D-6306-284E-BA89-E145C524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1DA4-493D-5045-B6F3-FAAE7D99B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FACAE-1CCC-174F-B231-1A6B15B9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D5521-5FF1-A64A-AB3E-5366E5DF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0492A-25C3-DE48-A1A4-92311CEB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7E828-F8CB-2A49-88A7-AE945E45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2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F64B-CD57-074A-BB58-4A9DC6B9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3614F-6388-1047-9AF3-FC51B447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046D-F031-1E45-BE13-B5CD52BD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B55AE-91B6-924C-82D5-34E28A257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F253C-9DE7-E342-BC22-088AE7FB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1E022-3C14-3043-8C58-787B1291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36690-AC6B-EA4A-806D-9B5C4D76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30CFE-361C-E741-835F-9CF1875F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2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2BB5-8D90-0348-9688-66050E8E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B669A-8EDA-2847-9025-A53363B5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9AD-51E7-6F43-A0F4-E60AF49D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B08A5-9E2A-544C-91B9-DD140BD3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74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788F8-4E41-B249-B589-42DA9944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BC8F0-1E57-9B47-8259-6942BFAD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43315-8141-8943-9E12-4C654D10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64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466B-DADF-7543-A2E9-A9676A06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452D-6B69-2140-BE18-93DCB5005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9CC7-3CCA-F14E-8F71-85868543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9935-07F0-3E42-9AD3-5C92B4C6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7F101-238A-8041-A23E-EDC44D6E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1073-B24E-C545-A926-85240B1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4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E167-495C-7248-A861-D9FE338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8A1AC-38E0-F245-832F-92AE557F4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997ED-6BEC-4E4B-9BF2-966DFA84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04B12-C130-7846-BAE1-892AB903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1A30D-7218-AC4F-A040-E90EE3D5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44F3-06BF-FF47-91BE-8A3DEB9A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4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1EB0E-955A-C046-83BB-635E347A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C1EE-D0F9-664A-AF4E-7FAE4A789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4B76-CC6A-D943-9CC1-0F9892B8B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DEFC-38C5-914B-9D63-3C1AFCFC494C}" type="datetimeFigureOut">
              <a:rPr kumimoji="1" lang="ja-JP" altLang="en-US" smtClean="0"/>
              <a:t>2023/5/9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A0D25-9F5B-CB44-A691-8D1F054F0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3A43-8A11-264A-A927-5E9E071A1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5FFC-034C-D849-92B4-11254CFC1D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0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3A1866C0-9533-6B4A-8A3B-8D64B7328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4" y="189593"/>
            <a:ext cx="11786992" cy="63268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67454B-F179-3A41-A607-65D74C50E2BB}"/>
              </a:ext>
            </a:extLst>
          </p:cNvPr>
          <p:cNvSpPr/>
          <p:nvPr/>
        </p:nvSpPr>
        <p:spPr>
          <a:xfrm>
            <a:off x="3093929" y="6516469"/>
            <a:ext cx="9294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Cited from: </a:t>
            </a:r>
            <a:r>
              <a:rPr lang="ja-JP" altLang="en-US"/>
              <a:t>https://www2.nhk.or.jp/school/movie/bangumi.cgi?das_id=D0005110353_00000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BB3B22-67A1-4547-92E8-649C9FB46523}"/>
              </a:ext>
            </a:extLst>
          </p:cNvPr>
          <p:cNvCxnSpPr>
            <a:cxnSpLocks/>
          </p:cNvCxnSpPr>
          <p:nvPr/>
        </p:nvCxnSpPr>
        <p:spPr>
          <a:xfrm flipH="1">
            <a:off x="4496938" y="1272654"/>
            <a:ext cx="7410734" cy="0"/>
          </a:xfrm>
          <a:prstGeom prst="line">
            <a:avLst/>
          </a:prstGeom>
          <a:ln w="762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0C99BC-FCDA-464B-BEB3-F8C8A87BCDC7}"/>
              </a:ext>
            </a:extLst>
          </p:cNvPr>
          <p:cNvSpPr txBox="1"/>
          <p:nvPr/>
        </p:nvSpPr>
        <p:spPr>
          <a:xfrm>
            <a:off x="7833959" y="749434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~11.1m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F9178-38A8-4A42-B485-7CFB8175D05E}"/>
              </a:ext>
            </a:extLst>
          </p:cNvPr>
          <p:cNvSpPr txBox="1"/>
          <p:nvPr/>
        </p:nvSpPr>
        <p:spPr>
          <a:xfrm>
            <a:off x="429998" y="341531"/>
            <a:ext cx="24438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Length: 20m</a:t>
            </a:r>
          </a:p>
          <a:p>
            <a:r>
              <a:rPr kumimoji="1" lang="en-US" altLang="ja-JP" sz="2800" dirty="0">
                <a:solidFill>
                  <a:schemeClr val="bg1"/>
                </a:solidFill>
              </a:rPr>
              <a:t>Radius: 0.1m</a:t>
            </a:r>
          </a:p>
          <a:p>
            <a:r>
              <a:rPr kumimoji="1" lang="en-US" altLang="ja-JP" sz="2800" dirty="0">
                <a:solidFill>
                  <a:schemeClr val="bg1"/>
                </a:solidFill>
              </a:rPr>
              <a:t>TH~1273K</a:t>
            </a:r>
          </a:p>
          <a:p>
            <a:r>
              <a:rPr kumimoji="1" lang="en-US" altLang="ja-JP" sz="2800" dirty="0">
                <a:solidFill>
                  <a:schemeClr val="bg1"/>
                </a:solidFill>
              </a:rPr>
              <a:t>h~2.0 W/m2</a:t>
            </a:r>
            <a:endParaRPr kumimoji="1" lang="ja-JP" altLang="en-US" sz="280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A760F-9488-8745-B05F-555ADE93C958}"/>
              </a:ext>
            </a:extLst>
          </p:cNvPr>
          <p:cNvSpPr txBox="1"/>
          <p:nvPr/>
        </p:nvSpPr>
        <p:spPr>
          <a:xfrm>
            <a:off x="-1517301" y="24919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5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IKEGAYA NAOKI</dc:creator>
  <cp:lastModifiedBy>IKEGAYA NAOKI</cp:lastModifiedBy>
  <cp:revision>3</cp:revision>
  <dcterms:created xsi:type="dcterms:W3CDTF">2022-05-11T07:25:35Z</dcterms:created>
  <dcterms:modified xsi:type="dcterms:W3CDTF">2023-05-09T07:49:51Z</dcterms:modified>
</cp:coreProperties>
</file>