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01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A727-EF7B-4B6B-BD00-C1900F82E864}" type="datetimeFigureOut">
              <a:rPr lang="en-US" smtClean="0"/>
              <a:t>11-Oct-15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A7DE-40FB-4BB0-B17A-E9BDFF521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27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A727-EF7B-4B6B-BD00-C1900F82E864}" type="datetimeFigureOut">
              <a:rPr lang="en-US" smtClean="0"/>
              <a:t>11-Oct-15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A7DE-40FB-4BB0-B17A-E9BDFF521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22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A727-EF7B-4B6B-BD00-C1900F82E864}" type="datetimeFigureOut">
              <a:rPr lang="en-US" smtClean="0"/>
              <a:t>11-Oct-15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A7DE-40FB-4BB0-B17A-E9BDFF521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04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A727-EF7B-4B6B-BD00-C1900F82E864}" type="datetimeFigureOut">
              <a:rPr lang="en-US" smtClean="0"/>
              <a:t>11-Oct-15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A7DE-40FB-4BB0-B17A-E9BDFF52149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4737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A727-EF7B-4B6B-BD00-C1900F82E864}" type="datetimeFigureOut">
              <a:rPr lang="en-US" smtClean="0"/>
              <a:t>11-Oct-15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A7DE-40FB-4BB0-B17A-E9BDFF521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93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A727-EF7B-4B6B-BD00-C1900F82E864}" type="datetimeFigureOut">
              <a:rPr lang="en-US" smtClean="0"/>
              <a:t>11-Oct-15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A7DE-40FB-4BB0-B17A-E9BDFF521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6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A727-EF7B-4B6B-BD00-C1900F82E864}" type="datetimeFigureOut">
              <a:rPr lang="en-US" smtClean="0"/>
              <a:t>11-Oct-15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A7DE-40FB-4BB0-B17A-E9BDFF521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62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A727-EF7B-4B6B-BD00-C1900F82E864}" type="datetimeFigureOut">
              <a:rPr lang="en-US" smtClean="0"/>
              <a:t>11-Oct-15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A7DE-40FB-4BB0-B17A-E9BDFF521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57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A727-EF7B-4B6B-BD00-C1900F82E864}" type="datetimeFigureOut">
              <a:rPr lang="en-US" smtClean="0"/>
              <a:t>11-Oct-15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A7DE-40FB-4BB0-B17A-E9BDFF521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84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A727-EF7B-4B6B-BD00-C1900F82E864}" type="datetimeFigureOut">
              <a:rPr lang="en-US" smtClean="0"/>
              <a:t>11-Oct-15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A7DE-40FB-4BB0-B17A-E9BDFF521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5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A727-EF7B-4B6B-BD00-C1900F82E864}" type="datetimeFigureOut">
              <a:rPr lang="en-US" smtClean="0"/>
              <a:t>11-Oct-15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A7DE-40FB-4BB0-B17A-E9BDFF521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66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A727-EF7B-4B6B-BD00-C1900F82E864}" type="datetimeFigureOut">
              <a:rPr lang="en-US" smtClean="0"/>
              <a:t>11-Oct-15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A7DE-40FB-4BB0-B17A-E9BDFF521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5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A727-EF7B-4B6B-BD00-C1900F82E864}" type="datetimeFigureOut">
              <a:rPr lang="en-US" smtClean="0"/>
              <a:t>11-Oct-15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A7DE-40FB-4BB0-B17A-E9BDFF521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94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A727-EF7B-4B6B-BD00-C1900F82E864}" type="datetimeFigureOut">
              <a:rPr lang="en-US" smtClean="0"/>
              <a:t>11-Oct-15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A7DE-40FB-4BB0-B17A-E9BDFF521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82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A727-EF7B-4B6B-BD00-C1900F82E864}" type="datetimeFigureOut">
              <a:rPr lang="en-US" smtClean="0"/>
              <a:t>11-Oct-15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A7DE-40FB-4BB0-B17A-E9BDFF521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7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A727-EF7B-4B6B-BD00-C1900F82E864}" type="datetimeFigureOut">
              <a:rPr lang="en-US" smtClean="0"/>
              <a:t>11-Oct-15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A7DE-40FB-4BB0-B17A-E9BDFF521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5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A727-EF7B-4B6B-BD00-C1900F82E864}" type="datetimeFigureOut">
              <a:rPr lang="en-US" smtClean="0"/>
              <a:t>11-Oct-15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A7DE-40FB-4BB0-B17A-E9BDFF521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2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F9BA727-EF7B-4B6B-BD00-C1900F82E864}" type="datetimeFigureOut">
              <a:rPr lang="en-US" smtClean="0"/>
              <a:t>11-Oct-15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6A7DE-40FB-4BB0-B17A-E9BDFF521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96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Trolling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3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5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information</a:t>
            </a:r>
          </a:p>
          <a:p>
            <a:r>
              <a:rPr lang="en-US" dirty="0" smtClean="0"/>
              <a:t>Game mechanics</a:t>
            </a:r>
          </a:p>
          <a:p>
            <a:r>
              <a:rPr lang="en-US" dirty="0" smtClean="0"/>
              <a:t>Platform, target audience</a:t>
            </a:r>
          </a:p>
          <a:p>
            <a:r>
              <a:rPr lang="en-US" dirty="0" smtClean="0"/>
              <a:t>Characters</a:t>
            </a:r>
          </a:p>
          <a:p>
            <a:r>
              <a:rPr lang="en-US" dirty="0" smtClean="0"/>
              <a:t>Story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Similar games</a:t>
            </a:r>
          </a:p>
          <a:p>
            <a:r>
              <a:rPr lang="en-US" dirty="0" smtClean="0"/>
              <a:t>Questions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237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Genre</a:t>
            </a:r>
          </a:p>
          <a:p>
            <a:r>
              <a:rPr lang="en-US" dirty="0" smtClean="0"/>
              <a:t>Idea</a:t>
            </a:r>
          </a:p>
          <a:p>
            <a:r>
              <a:rPr lang="en-US" dirty="0" smtClean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25577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mechanics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3D (2D) 3</a:t>
            </a:r>
            <a:r>
              <a:rPr lang="en-US" baseline="30000" dirty="0" smtClean="0"/>
              <a:t>rd</a:t>
            </a:r>
            <a:r>
              <a:rPr lang="en-US" dirty="0" smtClean="0"/>
              <a:t> person runner</a:t>
            </a:r>
          </a:p>
          <a:p>
            <a:r>
              <a:rPr lang="en-US" dirty="0" smtClean="0"/>
              <a:t>Basic moves to sides and jumping</a:t>
            </a:r>
          </a:p>
          <a:p>
            <a:r>
              <a:rPr lang="en-US" dirty="0" smtClean="0"/>
              <a:t>Interaction with other objects (destroying, usage, upgrades)</a:t>
            </a:r>
          </a:p>
          <a:p>
            <a:r>
              <a:rPr lang="en-US" dirty="0" smtClean="0"/>
              <a:t>Collecting objects</a:t>
            </a:r>
          </a:p>
          <a:p>
            <a:r>
              <a:rPr lang="en-US" dirty="0" smtClean="0"/>
              <a:t>Enemies</a:t>
            </a:r>
          </a:p>
          <a:p>
            <a:r>
              <a:rPr lang="en-US" dirty="0" smtClean="0"/>
              <a:t>Portals</a:t>
            </a:r>
          </a:p>
          <a:p>
            <a:r>
              <a:rPr lang="en-US" dirty="0" smtClean="0"/>
              <a:t>Interesting visual and sound experience</a:t>
            </a:r>
          </a:p>
        </p:txBody>
      </p:sp>
    </p:spTree>
    <p:extLst>
      <p:ext uri="{BB962C8B-B14F-4D97-AF65-F5344CB8AC3E}">
        <p14:creationId xmlns:p14="http://schemas.microsoft.com/office/powerpoint/2010/main" val="407478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Platform, target 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PC</a:t>
            </a:r>
          </a:p>
          <a:p>
            <a:r>
              <a:rPr lang="en-US" dirty="0" smtClean="0"/>
              <a:t>Possibly other platforms</a:t>
            </a:r>
          </a:p>
          <a:p>
            <a:endParaRPr lang="en-US" dirty="0"/>
          </a:p>
          <a:p>
            <a:r>
              <a:rPr lang="en-US" dirty="0" smtClean="0"/>
              <a:t>Target audience - people with likeness in animated worlds with interesting and funny story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2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working names for now</a:t>
            </a:r>
          </a:p>
          <a:p>
            <a:r>
              <a:rPr lang="en-US" dirty="0" smtClean="0"/>
              <a:t>Troll – main character</a:t>
            </a:r>
          </a:p>
          <a:p>
            <a:r>
              <a:rPr lang="en-US" dirty="0" smtClean="0"/>
              <a:t>Friend – advisor</a:t>
            </a:r>
          </a:p>
          <a:p>
            <a:r>
              <a:rPr lang="en-US" dirty="0" smtClean="0"/>
              <a:t>Main Enemy</a:t>
            </a:r>
          </a:p>
          <a:p>
            <a:r>
              <a:rPr lang="en-US" dirty="0" smtClean="0"/>
              <a:t>Level enemies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99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(tutorial level)</a:t>
            </a:r>
          </a:p>
          <a:p>
            <a:r>
              <a:rPr lang="en-US" dirty="0" smtClean="0"/>
              <a:t>Troll is taken from his world</a:t>
            </a:r>
          </a:p>
          <a:p>
            <a:r>
              <a:rPr lang="en-US" dirty="0" smtClean="0"/>
              <a:t>Trying to find his way home</a:t>
            </a:r>
          </a:p>
          <a:p>
            <a:pPr lvl="1"/>
            <a:r>
              <a:rPr lang="en-US" dirty="0" smtClean="0"/>
              <a:t>And possibly save the world from the main enemy</a:t>
            </a:r>
          </a:p>
          <a:p>
            <a:r>
              <a:rPr lang="en-US" dirty="0" smtClean="0"/>
              <a:t>Sub-bosses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48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77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Crash Bandicoot – main source of inspiration</a:t>
            </a:r>
          </a:p>
          <a:p>
            <a:r>
              <a:rPr lang="en-US" dirty="0" err="1" smtClean="0"/>
              <a:t>Rayman</a:t>
            </a:r>
            <a:endParaRPr lang="en-US" dirty="0" smtClean="0"/>
          </a:p>
          <a:p>
            <a:r>
              <a:rPr lang="en-US" dirty="0" err="1" smtClean="0"/>
              <a:t>Spyro</a:t>
            </a:r>
            <a:endParaRPr lang="en-US" dirty="0" smtClean="0"/>
          </a:p>
          <a:p>
            <a:r>
              <a:rPr lang="en-US" dirty="0" smtClean="0"/>
              <a:t>Sly Copper</a:t>
            </a:r>
            <a:endParaRPr lang="en-US" dirty="0"/>
          </a:p>
        </p:txBody>
      </p:sp>
      <p:pic>
        <p:nvPicPr>
          <p:cNvPr id="1026" name="Picture 2" descr="http://www.theisozone.com/images/screens/playstation-54446-31390742142.jpg?w=6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296" y="3483523"/>
            <a:ext cx="5270304" cy="296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mages-na.ssl-images-amazon.com/images/G/01/videogames/detail-page/B004L4AZ7Y.05.l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829" y="4352306"/>
            <a:ext cx="3005544" cy="225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thegamescabin.com/wp-content/uploads/2012/12/spyro-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996" y="157128"/>
            <a:ext cx="4103604" cy="3077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56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</TotalTime>
  <Words>138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Trolling</vt:lpstr>
      <vt:lpstr>Topics</vt:lpstr>
      <vt:lpstr>Basic information</vt:lpstr>
      <vt:lpstr>Game mechanics</vt:lpstr>
      <vt:lpstr>Platform, target audience</vt:lpstr>
      <vt:lpstr>Characters</vt:lpstr>
      <vt:lpstr>Story</vt:lpstr>
      <vt:lpstr>Demo</vt:lpstr>
      <vt:lpstr>Similar games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Trolling</dc:title>
  <dc:creator>Martin Štefanko</dc:creator>
  <cp:lastModifiedBy>Martin Štefanko</cp:lastModifiedBy>
  <cp:revision>4</cp:revision>
  <dcterms:created xsi:type="dcterms:W3CDTF">2015-10-11T10:54:07Z</dcterms:created>
  <dcterms:modified xsi:type="dcterms:W3CDTF">2015-10-11T11:34:35Z</dcterms:modified>
</cp:coreProperties>
</file>