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6D5F4-7536-42F4-BDF6-B59FDF2C8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674F3-49A0-4C60-9308-A2466586C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04E21-4820-484A-9169-4860C4C0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095A2-7EE5-4658-9F02-74192AF7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FBDC2-E7DB-4BEE-96B9-5E2F97C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F2502-96C9-4380-80FE-771F1A93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B8F8DE-6EB5-481A-86EC-6CAC30343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03F07-6D04-4102-91E9-ED00D2A5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A638E-4383-44FE-921B-F92F1C99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7DC455-95EB-4CAD-9014-6C1C7605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C7C727-E5DC-4045-AFA1-A85DD253A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8454D8-5BBB-4134-8A17-AEADF7FE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DAEC2-F305-45F3-9045-57D21D8D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261FC-5F9C-436D-B39C-F3910282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C7745C-8669-4C76-B848-4412B6B8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6B3E1-B498-4993-8A9B-4859497C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66FC4-2E12-412B-A7F1-6D58E8F8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3C1E0-02A5-4E22-8B25-B38A1F18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3DF3BC-C123-4316-879A-5511337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64C44-A6E8-4EDC-AB77-D59B2676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F32FA-94E9-4386-98E0-57634084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6C3F93-22E4-454E-AE25-31D12F08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6A6C9-67AE-45F4-B95D-1A6174F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119B26-4141-4FFA-9643-AB7261D0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DEFA9-ED1E-400F-A83B-868DA92D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551A2-CF28-4C3A-9BE1-D5BE64B7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60977-5FF4-424B-B2BF-F58E11B1F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D3FAEE-E1E2-4422-9327-60A2E09CD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4DC83A-7386-4F31-AC5E-D8FF3217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9FEB3-04A3-4DBC-9C3D-6B43B67D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F18976-F5CC-47AE-8ED3-0CA76A5A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99FFE-2911-43A4-A923-9D3B3851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D8D32-FADA-495A-8F42-5F2EB79A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614AF2-0F9D-4A27-B7BF-ACDF51F0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E9F720-EEAF-4AE6-9E2F-CEDADD1E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845973-1FE6-4F4F-9DAD-102728874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DDE981-5E9F-43C8-8CC9-F21FED3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C51863-BB31-44F3-85E0-632A5674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4C6A1F-FEC1-4EDD-B116-6E6FC450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3B4B8-665D-4E71-95B0-A8070C81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B408F9-F5D8-45A4-BDD4-D4E85332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05548B-4B26-4252-8432-18ABE67F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94A438-1F3C-4824-9663-9AB0F977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1D463A-44CD-4020-93A8-CEFB111E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5888EA-7E0A-440D-A250-0100FF33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19A4B-747D-4955-8CD4-13DCBEA9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EF9DB-461B-4402-A8C8-1A0A089E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51EF7-F170-4465-875E-F53210F6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45DBE0-1195-42AD-8A6E-805BC57C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8D25A7-41CB-46E9-A866-F4267E75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7A283-4E42-4813-AEEC-41F1CC35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834D53-3A33-4027-A78D-F518B566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DD6F9-F17A-44CF-909A-0F586AC2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88EC8B-4933-40FE-A07F-AFE7E10D0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114482-C8AA-4917-A89A-A34F68A9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4E3920-221D-442B-AEC7-0700829D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2343FB-F8A2-4836-9593-A760C51E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79E14-E5E3-4A68-9B37-40C672A3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135BF-C639-423D-9733-9D07EC26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0C0E06-A3CE-432C-8AE1-8BAA2A4F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DC289-0DBC-489A-A21F-BB9B20B5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62F0-8E71-4176-8C8C-AE5B11235CD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B144E-D8E2-4B19-8413-EFE446738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97C4A-2AB8-4F99-954C-77C6B506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F5E4-2AE3-40DA-AEA6-A0DB2A5D1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9047C-CF4B-4EF2-8E4D-C8B55BAD5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ru-RU" dirty="0"/>
              <a:t>и </a:t>
            </a:r>
            <a:r>
              <a:rPr lang="en-US" dirty="0"/>
              <a:t>DATA BINDING	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20EAAF-41D7-4232-91FA-42629417A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4C205-C0FE-4DAB-B0E5-B9DCB44C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такое </a:t>
            </a:r>
            <a:r>
              <a:rPr lang="en-US" dirty="0"/>
              <a:t>MVVM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A123A-BC5B-48F8-BFCF-C6EB7CF0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Model-View-ViewModel</a:t>
            </a:r>
            <a:r>
              <a:rPr lang="ru-RU" dirty="0"/>
              <a:t> (MVVM) – архитектурный паттерн, ориентированный главным образом на платформы, поддерживающие связывание данных и элементов пользовательского интерфейса (например, WPF).</a:t>
            </a:r>
          </a:p>
          <a:p>
            <a:r>
              <a:rPr lang="ru-RU" dirty="0"/>
              <a:t>MVVM сравнительно «молодой» паттерн (впервые представлен Джоном </a:t>
            </a:r>
            <a:r>
              <a:rPr lang="ru-RU" dirty="0" err="1"/>
              <a:t>Госсманом</a:t>
            </a:r>
            <a:r>
              <a:rPr lang="ru-RU" dirty="0"/>
              <a:t> в 2005 году [1]).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FB36E-B4F2-4226-9EAC-F5758C67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Описание паттерна </a:t>
            </a:r>
            <a:r>
              <a:rPr lang="en-US" b="1" dirty="0"/>
              <a:t>MVVM</a:t>
            </a:r>
            <a:r>
              <a:rPr lang="en-US" dirty="0"/>
              <a:t>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EDEDA6-3316-43AC-8802-113AE8A4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1690688"/>
            <a:ext cx="9318171" cy="42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19A4-EC7A-44D7-A0C9-5DB6835E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588958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/>
              <a:t>MVVM — это паттерн разработки, позволяющий разделить приложение на три функциональные части:</a:t>
            </a:r>
          </a:p>
          <a:p>
            <a:pPr marL="0" indent="0" fontAlgn="base">
              <a:buNone/>
            </a:pPr>
            <a:r>
              <a:rPr lang="en-US" b="1" dirty="0"/>
              <a:t>1. </a:t>
            </a:r>
            <a:r>
              <a:rPr lang="ru-RU" b="1" dirty="0" err="1"/>
              <a:t>Model</a:t>
            </a:r>
            <a:r>
              <a:rPr lang="ru-RU" dirty="0"/>
              <a:t> — основная логика программы (работа с данными, вычисления, запросы и так далее).</a:t>
            </a:r>
          </a:p>
          <a:p>
            <a:pPr marL="0" indent="0" fontAlgn="base">
              <a:buNone/>
            </a:pPr>
            <a:r>
              <a:rPr lang="en-US" b="1" dirty="0"/>
              <a:t>2. </a:t>
            </a:r>
            <a:r>
              <a:rPr lang="ru-RU" b="1" dirty="0" err="1"/>
              <a:t>View</a:t>
            </a:r>
            <a:r>
              <a:rPr lang="ru-RU" dirty="0"/>
              <a:t> — вид или представление (пользовательский интерфейс).</a:t>
            </a:r>
          </a:p>
          <a:p>
            <a:pPr marL="0" indent="0" fontAlgn="base">
              <a:buNone/>
            </a:pPr>
            <a:r>
              <a:rPr lang="en-US" b="1" dirty="0"/>
              <a:t>3. </a:t>
            </a:r>
            <a:r>
              <a:rPr lang="ru-RU" b="1" dirty="0" err="1"/>
              <a:t>ViewModel</a:t>
            </a:r>
            <a:r>
              <a:rPr lang="ru-RU" dirty="0"/>
              <a:t> — модель представления, которая служит прослойкой между </a:t>
            </a:r>
            <a:r>
              <a:rPr lang="ru-RU" dirty="0" err="1"/>
              <a:t>View</a:t>
            </a:r>
            <a:r>
              <a:rPr lang="ru-RU" dirty="0"/>
              <a:t> и </a:t>
            </a:r>
            <a:r>
              <a:rPr lang="ru-RU" dirty="0" err="1"/>
              <a:t>Model</a:t>
            </a:r>
            <a:r>
              <a:rPr lang="ru-RU" dirty="0"/>
              <a:t>.</a:t>
            </a:r>
            <a:endParaRPr lang="en-US" dirty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Такое разделение позволяет ускорить разработку и </a:t>
            </a:r>
            <a:r>
              <a:rPr lang="ru-RU" dirty="0" err="1"/>
              <a:t>поддерживаемость</a:t>
            </a:r>
            <a:r>
              <a:rPr lang="ru-RU" dirty="0"/>
              <a:t> программы — можно менять один компонент, не затрагивая код другого.</a:t>
            </a:r>
            <a:endParaRPr lang="en-US" dirty="0"/>
          </a:p>
          <a:p>
            <a:pPr marL="0" indent="0" fontAlgn="base">
              <a:buNone/>
            </a:pPr>
            <a:r>
              <a:rPr lang="ru-RU" dirty="0"/>
              <a:t>Применительно к WPF, окно приложения, это представление (всегда). Остальные компоненты паттерна принято реализовывать в виде не визуальных классов.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F0204-3F3F-4C18-8C1A-8BD4685E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от </a:t>
            </a:r>
            <a:r>
              <a:rPr lang="en-US" dirty="0"/>
              <a:t>MVC </a:t>
            </a:r>
            <a:r>
              <a:rPr lang="ru-RU" dirty="0"/>
              <a:t>на схеме</a:t>
            </a:r>
            <a:r>
              <a:rPr lang="en-US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D7BD11-7D70-418D-ADFE-2BD5894D0A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8" y="1690688"/>
            <a:ext cx="4833799" cy="40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930F5F-075F-4E09-A2A4-86A682EA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74" y="2388734"/>
            <a:ext cx="47720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94C1E-5F00-4F4E-94D8-F1868FD6B8E6}"/>
              </a:ext>
            </a:extLst>
          </p:cNvPr>
          <p:cNvSpPr txBox="1"/>
          <p:nvPr/>
        </p:nvSpPr>
        <p:spPr>
          <a:xfrm>
            <a:off x="2055223" y="6287589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65129-2D51-42BC-94B4-7AA1DA06F267}"/>
              </a:ext>
            </a:extLst>
          </p:cNvPr>
          <p:cNvSpPr txBox="1"/>
          <p:nvPr/>
        </p:nvSpPr>
        <p:spPr>
          <a:xfrm>
            <a:off x="8072846" y="5050971"/>
            <a:ext cx="8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23986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1E33C-DB64-4EDB-8AA7-3250005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BINGING: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F032A-0197-4B40-922C-7158F420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WPF привязка (</a:t>
            </a:r>
            <a:r>
              <a:rPr lang="ru-RU" dirty="0" err="1"/>
              <a:t>binding</a:t>
            </a:r>
            <a:r>
              <a:rPr lang="ru-RU" dirty="0"/>
              <a:t>) является мощным инструментом программирования, без которого не обходится ни одно серьезное приложение.</a:t>
            </a:r>
          </a:p>
          <a:p>
            <a:pPr marL="0" indent="0">
              <a:buNone/>
            </a:pPr>
            <a:r>
              <a:rPr lang="ru-RU" dirty="0"/>
              <a:t>Привязка подразумевает взаимодействие двух объектов: источника и приемника. Объект-приемник создает привязку к определенному свойству объекта-источника. В случае модификации объекта-источника, объект-приемник также будет модифицирован. 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9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8866-5B4E-4606-AEDE-F52DEA43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разметки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binging: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C2FEBB-A378-4CBB-8B07-42F096576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1894236"/>
            <a:ext cx="9603377" cy="306952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2EB9F0-79B7-4F2B-B5A8-A3A6DA21FA98}"/>
              </a:ext>
            </a:extLst>
          </p:cNvPr>
          <p:cNvSpPr/>
          <p:nvPr/>
        </p:nvSpPr>
        <p:spPr>
          <a:xfrm>
            <a:off x="472439" y="5167311"/>
            <a:ext cx="11118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Для определения привязки используется выражение типа: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Binding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ElementName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Имя_объекта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-источника,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Path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Свойство_объекта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-источника}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AD0D1-4A9C-4A3B-9F2A-A2F8DF2B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Свойство </a:t>
            </a:r>
            <a:r>
              <a:rPr lang="en-US" b="1" dirty="0"/>
              <a:t>Source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CF6C-57AC-4552-A1EA-E7277C40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Source</a:t>
            </a:r>
            <a:r>
              <a:rPr lang="ru-RU" dirty="0"/>
              <a:t> позволяет установить привязку даже к тем объектам, которые не являются элементами управления WPF.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96AACE-17EB-4AB3-9D11-07B69071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684"/>
            <a:ext cx="4215955" cy="15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3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118D2-8C79-4D1C-A0C7-345B136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ABE76-ACB6-46F5-9E56-D47D52DC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Откройте </a:t>
            </a:r>
            <a:r>
              <a:rPr lang="en-US" dirty="0"/>
              <a:t>Visual Studio, </a:t>
            </a:r>
            <a:r>
              <a:rPr lang="ru-RU" dirty="0"/>
              <a:t>и создайте </a:t>
            </a:r>
            <a:r>
              <a:rPr lang="en-US" dirty="0"/>
              <a:t>WPF </a:t>
            </a:r>
            <a:r>
              <a:rPr lang="ru-RU" dirty="0"/>
              <a:t>приложение….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8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276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Тема Office</vt:lpstr>
      <vt:lpstr>MVVM и DATA BINDING </vt:lpstr>
      <vt:lpstr>Что же такое MVVM?</vt:lpstr>
      <vt:lpstr>Описание паттерна MVVM:</vt:lpstr>
      <vt:lpstr>Презентация PowerPoint</vt:lpstr>
      <vt:lpstr>Отличия от MVC на схеме:</vt:lpstr>
      <vt:lpstr>DATA BINGING:</vt:lpstr>
      <vt:lpstr>Пример разметки с binging:</vt:lpstr>
      <vt:lpstr>Свойство Source</vt:lpstr>
      <vt:lpstr>Пример: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и DATA BINDING </dc:title>
  <dc:creator>polagaev.denis@inbox.ru</dc:creator>
  <cp:lastModifiedBy>polagaev.denis@inbox.ru</cp:lastModifiedBy>
  <cp:revision>5</cp:revision>
  <dcterms:created xsi:type="dcterms:W3CDTF">2020-02-22T00:32:19Z</dcterms:created>
  <dcterms:modified xsi:type="dcterms:W3CDTF">2020-02-22T00:44:16Z</dcterms:modified>
</cp:coreProperties>
</file>