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5796c46f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5796c46f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4307dc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4307dc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5796c46f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796c46f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4307dc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4307dc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796c46f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796c46f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4307dc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4307dc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4307dc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4307dc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self-in-python-class/#:~:targetText=self%20represents%20the%20instance%20of,attributes%20with%20the%20given%20arguments.&amp;targetText=self%20is%20parameter%20in%20function,name%20in%20place%20of%20it." TargetMode="External"/><Relationship Id="rId4" Type="http://schemas.openxmlformats.org/officeDocument/2006/relationships/hyperlink" Target="https://pythontips.com/2013/08/07/the-self-variable-in-python-explained/" TargetMode="External"/><Relationship Id="rId5" Type="http://schemas.openxmlformats.org/officeDocument/2006/relationships/hyperlink" Target="https://www.w3schools.com/python/python_classe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pygame.org/docs/tut/newbieguide.html" TargetMode="External"/><Relationship Id="rId4" Type="http://schemas.openxmlformats.org/officeDocument/2006/relationships/hyperlink" Target="https://inventwithpython.com/pygame/chapter4.html" TargetMode="External"/><Relationship Id="rId5" Type="http://schemas.openxmlformats.org/officeDocument/2006/relationships/hyperlink" Target="https://docs.python.org/2/library/sys.html#:~:targetText=sys%20%E2%80%94%20System%2Dspecific%20parameters%20and%20functions,It%20is%20always%20available.&amp;targetText=If%20no%20script%20name%20was,0%5D%20is%20the%20empty%20st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CS105 Final Project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John Ratliff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create a “flash-like” slide puzzle game using efficient methods and incorporating user input (i.e. non-automated)</a:t>
            </a:r>
            <a:endParaRPr/>
          </a:p>
          <a:p>
            <a:pPr indent="-342900" lvl="0" marL="457200" rtl="0" algn="l">
              <a:spcBef>
                <a:spcPts val="0"/>
              </a:spcBef>
              <a:spcAft>
                <a:spcPts val="0"/>
              </a:spcAft>
              <a:buSzPts val="1800"/>
              <a:buChar char="●"/>
            </a:pPr>
            <a:r>
              <a:rPr lang="en"/>
              <a:t>The game is position-based, and utilizes pygame-based graphics, as well as an array-based structure</a:t>
            </a:r>
            <a:endParaRPr/>
          </a:p>
          <a:p>
            <a:pPr indent="-342900" lvl="0" marL="457200" rtl="0" algn="l">
              <a:spcBef>
                <a:spcPts val="0"/>
              </a:spcBef>
              <a:spcAft>
                <a:spcPts val="0"/>
              </a:spcAft>
              <a:buSzPts val="1800"/>
              <a:buChar char="●"/>
            </a:pPr>
            <a:r>
              <a:rPr lang="en"/>
              <a:t>Randomization must be used to “mix” the array before user input is allowed</a:t>
            </a:r>
            <a:endParaRPr/>
          </a:p>
          <a:p>
            <a:pPr indent="0" lvl="0" marL="0" rtl="0" algn="l">
              <a:spcBef>
                <a:spcPts val="1600"/>
              </a:spcBef>
              <a:spcAft>
                <a:spcPts val="0"/>
              </a:spcAft>
              <a:buNone/>
            </a:pPr>
            <a:r>
              <a:rPr lang="en"/>
              <a:t>Note: Contrary to the objective stated in my presentation, my final project includes only the Sliding Puzzle, as it was unreasonable to produce 3 separate games in the same project given personal limitations (i.e. group size/time)</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200">
                <a:solidFill>
                  <a:schemeClr val="dk1"/>
                </a:solidFill>
                <a:latin typeface="Arial"/>
                <a:ea typeface="Arial"/>
                <a:cs typeface="Arial"/>
                <a:sym typeface="Arial"/>
              </a:rPr>
              <a:t>I chose this particular project, because I knew the Sliding Puzzle was heavily dependent upon labeling, and the concept of arrays. I also thought that it would be interesting and challenging to attempt to create a “flash-like” game outside of Java. I also found the idea of creating graphics from Python to be intriguing, and the Sliding Puzzle was a game that I grew up with, so I was familiar with the mechanics of the game. I was initially debating which game to choose, between Towers of Hanoi, Connect Four, and the Sliding Puzzle, however after learning of another group doing Connect Four, and after realizing that except for the graphics, Towers of Hanoi was not as challenging, I decided to go with the Sliding Puzzle.</a:t>
            </a:r>
            <a:endParaRPr b="1" sz="1200">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Sliding Puzzle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objective of the sliding puzzle was to re-order the numbers on a board from lowest (in the top left) to highest (in the space next to the bottom right)</a:t>
            </a:r>
            <a:endParaRPr/>
          </a:p>
          <a:p>
            <a:pPr indent="-342900" lvl="0" marL="457200" rtl="0" algn="l">
              <a:spcBef>
                <a:spcPts val="0"/>
              </a:spcBef>
              <a:spcAft>
                <a:spcPts val="0"/>
              </a:spcAft>
              <a:buSzPts val="1800"/>
              <a:buChar char="●"/>
            </a:pPr>
            <a:r>
              <a:rPr lang="en"/>
              <a:t>The puzzle starts in a random order, and only a single blank space is utilized (i.e. only one number can move at any given time, and it can be moved up, left, right, or down, depending on the location of the space)</a:t>
            </a:r>
            <a:endParaRPr/>
          </a:p>
          <a:p>
            <a:pPr indent="-342900" lvl="0" marL="457200" rtl="0" algn="l">
              <a:spcBef>
                <a:spcPts val="0"/>
              </a:spcBef>
              <a:spcAft>
                <a:spcPts val="0"/>
              </a:spcAft>
              <a:buSzPts val="1800"/>
              <a:buChar char="●"/>
            </a:pPr>
            <a:r>
              <a:rPr lang="en"/>
              <a:t>Minimal graphics are needed here, can use a matrix-based board</a:t>
            </a:r>
            <a:endParaRPr/>
          </a:p>
          <a:p>
            <a:pPr indent="-342900" lvl="0" marL="457200" rtl="0" algn="l">
              <a:spcBef>
                <a:spcPts val="0"/>
              </a:spcBef>
              <a:spcAft>
                <a:spcPts val="0"/>
              </a:spcAft>
              <a:buSzPts val="1800"/>
              <a:buChar char="●"/>
            </a:pPr>
            <a:r>
              <a:rPr lang="en"/>
              <a:t>Only one player, so no automation needed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400">
                <a:solidFill>
                  <a:schemeClr val="dk1"/>
                </a:solidFill>
                <a:latin typeface="Arial"/>
                <a:ea typeface="Arial"/>
                <a:cs typeface="Arial"/>
                <a:sym typeface="Arial"/>
              </a:rPr>
              <a:t>As will be stated in the conclusion, my project features Markov-Chain logic, a topic that I learned in my Probability course (Math 218). In this regard, I treated each state of my game as a temporary object using “self.___” functions, and created sub-functions accordingly. This temporary object has state based dependence only upon the previous state, and is continuously changing. Using this logic, and after some research into pygame functions and mechanics, I was able to recreate a Sliding Puzzle from scratch. </a:t>
            </a:r>
            <a:endParaRPr b="1"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0" name="Google Shape;90;p18"/>
          <p:cNvSpPr txBox="1"/>
          <p:nvPr>
            <p:ph idx="1" type="body"/>
          </p:nvPr>
        </p:nvSpPr>
        <p:spPr>
          <a:xfrm>
            <a:off x="311700" y="1145225"/>
            <a:ext cx="8520600" cy="3423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chemeClr val="dk1"/>
                </a:solidFill>
                <a:latin typeface="Arial"/>
                <a:ea typeface="Arial"/>
                <a:cs typeface="Arial"/>
                <a:sym typeface="Arial"/>
              </a:rPr>
              <a:t>Overall, I believe the project went very well. There are a few things I would have done to add to the project given more time, however I am proud of the progress I made. I learned about “self.___” functions in this project, which I know will come in handy in the future whenever I need to refer to temporary objects. While working with pygame seems to be a niche of Python as a whole, working with randomization and probability, and working on creating graphics was an interesting challenge. I now know how to, and why to import certain packages, which will also be handy for the future. </a:t>
            </a:r>
            <a:endParaRPr b="1" sz="1200">
              <a:solidFill>
                <a:schemeClr val="dk1"/>
              </a:solidFill>
              <a:latin typeface="Arial"/>
              <a:ea typeface="Arial"/>
              <a:cs typeface="Arial"/>
              <a:sym typeface="Arial"/>
            </a:endParaRPr>
          </a:p>
          <a:p>
            <a:pPr indent="457200" lvl="0" marL="0" rtl="0" algn="l">
              <a:lnSpc>
                <a:spcPct val="200000"/>
              </a:lnSpc>
              <a:spcBef>
                <a:spcPts val="0"/>
              </a:spcBef>
              <a:spcAft>
                <a:spcPts val="0"/>
              </a:spcAft>
              <a:buNone/>
            </a:pPr>
            <a:r>
              <a:rPr b="1" lang="en" sz="1200">
                <a:solidFill>
                  <a:schemeClr val="dk1"/>
                </a:solidFill>
                <a:latin typeface="Arial"/>
                <a:ea typeface="Arial"/>
                <a:cs typeface="Arial"/>
                <a:sym typeface="Arial"/>
              </a:rPr>
              <a:t>If I had more time, I would have implemented a method for the player to choose the dimensions of the game. I would have also had the tiles be displayed as pieces of an image, rather than all the same color. In addition, I would have implemented a timer that the player would be able to choose themselves. </a:t>
            </a:r>
            <a:endParaRPr b="1"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3"/>
              </a:rPr>
              <a:t>https://www.geeksforgeeks.org/self-in-python-class/#:~:targetText=self%20represents%20the%20instance%20of,attributes%20with%20the%20given%20arguments.&amp;targetText=self%20is%20parameter%20in%20function,name%20in%20place%20of%20it.</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4"/>
              </a:rPr>
              <a:t>https://pythontips.com/2013/08/07/the-self-variable-in-python-explained/</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5"/>
              </a:rPr>
              <a:t>https://www.w3schools.com/python/python_classes.asp</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(Cont.)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3"/>
              </a:rPr>
              <a:t>https://www.pygame.org/docs/tut/newbieguide.html</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4"/>
              </a:rPr>
              <a:t>https://inventwithpython.com/pygame/chapter4.html</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5"/>
              </a:rPr>
              <a:t>https://docs.python.org/2/library/sys.html#:~:targetText=sys%20%E2%80%94%20System%2Dspecific%20parameters%20and%20functions,It%20is%20always%20available.&amp;targetText=If%20no%20script%20name%20was,0%5D%20is%20the%20empty%20string.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