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c4307dc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4307dc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4307dc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4307dc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796c46f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796c46f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4307d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4307d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796c46f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796c46f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4307dc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4307dc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4307dc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4307dc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4307dc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4307dc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4307dc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4307dc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796c46f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5796c46f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self-in-python-class/#:~:targetText=self%20represents%20the%20instance%20of,attributes%20with%20the%20given%20arguments.&amp;targetText=self%20is%20parameter%20in%20function,name%20in%20place%20of%20it." TargetMode="External"/><Relationship Id="rId4" Type="http://schemas.openxmlformats.org/officeDocument/2006/relationships/hyperlink" Target="https://pythontips.com/2013/08/07/the-self-variable-in-python-explained/" TargetMode="External"/><Relationship Id="rId5" Type="http://schemas.openxmlformats.org/officeDocument/2006/relationships/hyperlink" Target="https://www.w3schools.com/python/python_classes.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pygame.org/docs/tut/newbieguide.html" TargetMode="External"/><Relationship Id="rId4" Type="http://schemas.openxmlformats.org/officeDocument/2006/relationships/hyperlink" Target="https://inventwithpython.com/pygame/chapter4.html" TargetMode="External"/><Relationship Id="rId5" Type="http://schemas.openxmlformats.org/officeDocument/2006/relationships/hyperlink" Target="https://docs.python.org/2/library/sys.html#:~:targetText=sys%20%E2%80%94%20System%2Dspecific%20parameters%20and%20functions,It%20is%20always%20available.&amp;targetText=If%20no%20script%20name%20was,0%5D%20is%20the%20empty%20st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pygame.org/docs/tut/newbieguide.html" TargetMode="External"/><Relationship Id="rId4" Type="http://schemas.openxmlformats.org/officeDocument/2006/relationships/hyperlink" Target="https://docs.python.org/2/library/sys.html#:~:targetText=sys%20%E2%80%94%20System%2Dspecific%20parameters%20and%20functions,It%20is%20always%20available.&amp;targetText=If%20no%20script%20name%20was,0%5D%20is%20the%20empty%20st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CS105 Final Project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Ratliff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3"/>
              </a:rPr>
              <a:t>https://www.geeksforgeeks.org/self-in-python-class/#:~:targetText=self%20represents%20the%20instance%20of,attributes%20with%20the%20given%20arguments.&amp;targetText=self%20is%20parameter%20in%20function,name%20in%20place%20of%20it.</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4"/>
              </a:rPr>
              <a:t>https://pythontips.com/2013/08/07/the-self-variable-in-python-explained/</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5"/>
              </a:rPr>
              <a:t>https://www.w3schools.com/python/python_classes.asp</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3"/>
              </a:rPr>
              <a:t>https://www.pygame.org/docs/tut/newbieguide.html</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4"/>
              </a:rPr>
              <a:t>https://inventwithpython.com/pygame/chapter4.html</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u="sng">
                <a:solidFill>
                  <a:srgbClr val="1155CC"/>
                </a:solidFill>
                <a:latin typeface="Arial"/>
                <a:ea typeface="Arial"/>
                <a:cs typeface="Arial"/>
                <a:sym typeface="Arial"/>
                <a:hlinkClick r:id="rId5"/>
              </a:rPr>
              <a:t>https://docs.python.org/2/library/sys.html#:~:targetText=sys%20%E2%80%94%20System%2Dspecific%20parameters%20and%20functions,It%20is%20always%20available.&amp;targetText=If%20no%20script%20name%20was,0%5D%20is%20the%20empty%20string.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create a “flash-like” slide puzzle game using efficient methods and incorporating user input (i.e. non-automated)</a:t>
            </a:r>
            <a:endParaRPr/>
          </a:p>
          <a:p>
            <a:pPr indent="-342900" lvl="0" marL="457200" rtl="0" algn="l">
              <a:spcBef>
                <a:spcPts val="0"/>
              </a:spcBef>
              <a:spcAft>
                <a:spcPts val="0"/>
              </a:spcAft>
              <a:buSzPts val="1800"/>
              <a:buChar char="●"/>
            </a:pPr>
            <a:r>
              <a:rPr lang="en"/>
              <a:t>The game is position-based, and utilizes pygame-based graphics, as well as an array-based structure</a:t>
            </a:r>
            <a:endParaRPr/>
          </a:p>
          <a:p>
            <a:pPr indent="-342900" lvl="0" marL="457200" rtl="0" algn="l">
              <a:spcBef>
                <a:spcPts val="0"/>
              </a:spcBef>
              <a:spcAft>
                <a:spcPts val="0"/>
              </a:spcAft>
              <a:buSzPts val="1800"/>
              <a:buChar char="●"/>
            </a:pPr>
            <a:r>
              <a:rPr lang="en"/>
              <a:t>Randomization must be used to “mix” the array before user input is allowed</a:t>
            </a:r>
            <a:endParaRPr/>
          </a:p>
          <a:p>
            <a:pPr indent="0" lvl="0" marL="0" rtl="0" algn="l">
              <a:spcBef>
                <a:spcPts val="1600"/>
              </a:spcBef>
              <a:spcAft>
                <a:spcPts val="0"/>
              </a:spcAft>
              <a:buNone/>
            </a:pPr>
            <a:r>
              <a:rPr lang="en"/>
              <a:t>Note: Contrary to the objective stated in my proposal presentation, my final project includes only the Sliding Puzzle, as it was unreasonable to produce 3 separate games in the same project given personal limitations (i.e. group size/time)</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400">
                <a:solidFill>
                  <a:schemeClr val="dk1"/>
                </a:solidFill>
                <a:latin typeface="Arial"/>
                <a:ea typeface="Arial"/>
                <a:cs typeface="Arial"/>
                <a:sym typeface="Arial"/>
              </a:rPr>
              <a:t>I chose this particular project, because I knew the Sliding Puzzle was heavily dependent upon labeling, and the concept of arrays. I also thought that it would be interesting and challenging to attempt to create a “flash-like” game outside of Java. I also found the idea of creating graphics from Python to be intriguing, and the Sliding Puzzle was a game that I grew up with, so I was familiar with the mechanics of the game. I was initially debating which game to choose, between Towers of Hanoi, Connect Four, and the Sliding Puzzle, however after learning of another group doing Connect Four, and after realizing that except for the graphics, Towers of Hanoi was not as challenging, I decided to go with the Sliding Puzzle.</a:t>
            </a:r>
            <a:endParaRPr b="1" sz="14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Sliding Puzzle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objective of the sliding puzzle was to re-order the numbers on a board from lowest (in the top left) to highest (in the space next to the bottom right)</a:t>
            </a:r>
            <a:endParaRPr/>
          </a:p>
          <a:p>
            <a:pPr indent="-342900" lvl="0" marL="457200" rtl="0" algn="l">
              <a:spcBef>
                <a:spcPts val="0"/>
              </a:spcBef>
              <a:spcAft>
                <a:spcPts val="0"/>
              </a:spcAft>
              <a:buSzPts val="1800"/>
              <a:buChar char="●"/>
            </a:pPr>
            <a:r>
              <a:rPr lang="en"/>
              <a:t>The puzzle starts in a random order, and only a single blank space is utilized (i.e. only one number can move at any given time, and it can be moved up, left, right, or down, depending on the location of the space)</a:t>
            </a:r>
            <a:endParaRPr/>
          </a:p>
          <a:p>
            <a:pPr indent="-342900" lvl="0" marL="457200" rtl="0" algn="l">
              <a:spcBef>
                <a:spcPts val="0"/>
              </a:spcBef>
              <a:spcAft>
                <a:spcPts val="0"/>
              </a:spcAft>
              <a:buSzPts val="1800"/>
              <a:buChar char="●"/>
            </a:pPr>
            <a:r>
              <a:rPr lang="en"/>
              <a:t>Minimal graphics are needed here, can use a matrix-based board</a:t>
            </a:r>
            <a:endParaRPr/>
          </a:p>
          <a:p>
            <a:pPr indent="-342900" lvl="0" marL="457200" rtl="0" algn="l">
              <a:spcBef>
                <a:spcPts val="0"/>
              </a:spcBef>
              <a:spcAft>
                <a:spcPts val="0"/>
              </a:spcAft>
              <a:buSzPts val="1800"/>
              <a:buChar char="●"/>
            </a:pPr>
            <a:r>
              <a:rPr lang="en"/>
              <a:t>Only one player, so no automation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Description</a:t>
            </a:r>
            <a:endParaRPr/>
          </a:p>
        </p:txBody>
      </p:sp>
      <p:sp>
        <p:nvSpPr>
          <p:cNvPr id="84" name="Google Shape;84;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100">
                <a:solidFill>
                  <a:schemeClr val="dk1"/>
                </a:solidFill>
                <a:latin typeface="Arial"/>
                <a:ea typeface="Arial"/>
                <a:cs typeface="Arial"/>
                <a:sym typeface="Arial"/>
              </a:rPr>
              <a:t>My main method was to draw out the logic of the puzzle on paper, creating a diagram of how the array must be made, and from what variable (i.e. how to define length of tiles, how to define text on tiles using a for loop, etc.). </a:t>
            </a:r>
            <a:endParaRPr b="1" sz="1100">
              <a:solidFill>
                <a:schemeClr val="dk1"/>
              </a:solidFill>
              <a:latin typeface="Arial"/>
              <a:ea typeface="Arial"/>
              <a:cs typeface="Arial"/>
              <a:sym typeface="Arial"/>
            </a:endParaRPr>
          </a:p>
          <a:p>
            <a:pPr indent="457200" lvl="0" marL="0" rtl="0" algn="l">
              <a:lnSpc>
                <a:spcPct val="200000"/>
              </a:lnSpc>
              <a:spcBef>
                <a:spcPts val="0"/>
              </a:spcBef>
              <a:spcAft>
                <a:spcPts val="0"/>
              </a:spcAft>
              <a:buNone/>
            </a:pPr>
            <a:r>
              <a:rPr b="1" lang="en" sz="1100">
                <a:solidFill>
                  <a:schemeClr val="dk1"/>
                </a:solidFill>
                <a:latin typeface="Arial"/>
                <a:ea typeface="Arial"/>
                <a:cs typeface="Arial"/>
                <a:sym typeface="Arial"/>
              </a:rPr>
              <a:t>I quickly realized that the graphics would prove to be a challenge, and thus had to abandon a way of thinking of the world object, i.e. the array of the game itself, that was consistent with what we learned in class. After much trial and error, instead of thinking of it as a consistent object, I had to think of it as one which was always changing, which is why I began to look into the “self” functions and operations. After reading up on this and the functions associated with it in pygame, it became easier to refer to the game as a continuously changing Markov-Chain based object  (i.e. an object whose current state is not dependent on any other state except the previous one). In this respect, the majority of my logic was now based on “self._____” functions, which also comprise the majority of my code. While these functions are not consistent with what I learned in class, many of the less obvious parts of my code are, such as for loops, while loops, array set-up, array labeling, switching definition/order of variables, using equalities/inequalities, indexing, dictionaries, string functions, comparisons, etc.</a:t>
            </a:r>
            <a:endParaRPr b="1" sz="1100">
              <a:solidFill>
                <a:schemeClr val="dk1"/>
              </a:solidFill>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and their functions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Arial"/>
                <a:ea typeface="Arial"/>
                <a:cs typeface="Arial"/>
                <a:sym typeface="Arial"/>
              </a:rPr>
              <a:t>As far as packages, I utilized the pygame package to access certain functions vital in the production of the Slide Puzzle Game, many of which are listed at this link: </a:t>
            </a:r>
            <a:endParaRPr sz="1200">
              <a:solidFill>
                <a:schemeClr val="dk1"/>
              </a:solidFill>
              <a:latin typeface="Arial"/>
              <a:ea typeface="Arial"/>
              <a:cs typeface="Arial"/>
              <a:sym typeface="Arial"/>
            </a:endParaRPr>
          </a:p>
          <a:p>
            <a:pPr indent="0" lvl="0" marL="0" rtl="0" algn="l">
              <a:lnSpc>
                <a:spcPct val="200000"/>
              </a:lnSpc>
              <a:spcBef>
                <a:spcPts val="0"/>
              </a:spcBef>
              <a:spcAft>
                <a:spcPts val="0"/>
              </a:spcAft>
              <a:buNone/>
            </a:pPr>
            <a:r>
              <a:rPr lang="en" sz="1200" u="sng">
                <a:solidFill>
                  <a:srgbClr val="1155CC"/>
                </a:solidFill>
                <a:latin typeface="Arial"/>
                <a:ea typeface="Arial"/>
                <a:cs typeface="Arial"/>
                <a:sym typeface="Arial"/>
                <a:hlinkClick r:id="rId3"/>
              </a:rPr>
              <a:t>https://www.pygame.org/docs/tut/newbieguide.html</a:t>
            </a:r>
            <a:endParaRPr sz="12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rPr lang="en" sz="1200">
                <a:solidFill>
                  <a:schemeClr val="dk1"/>
                </a:solidFill>
                <a:latin typeface="Arial"/>
                <a:ea typeface="Arial"/>
                <a:cs typeface="Arial"/>
                <a:sym typeface="Arial"/>
              </a:rPr>
              <a:t>I also utilized the os package to access the operating system under Python to display the screen containing the array of the game. I used the random package to randomize the game, and to let the player randomize further if necessary by pressing space, and I used the sys package to access system-specific parameters and functions, many of which are listed at this link: </a:t>
            </a:r>
            <a:r>
              <a:rPr lang="en" sz="1200" u="sng">
                <a:solidFill>
                  <a:srgbClr val="1155CC"/>
                </a:solidFill>
                <a:latin typeface="Arial"/>
                <a:ea typeface="Arial"/>
                <a:cs typeface="Arial"/>
                <a:sym typeface="Arial"/>
                <a:hlinkClick r:id="rId4"/>
              </a:rPr>
              <a:t>https://docs.python.org/2/library/sys.html#:~:targetText=sys%20%E2%80%94%20System%2Dspecific%20parameters%20and%20functions,It%20is%20always%20available.&amp;targetText=If%20no%20script%20name%20was,0%5D%20is%20the%20empty%20string.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and their Purposes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*Move to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400">
                <a:solidFill>
                  <a:schemeClr val="dk1"/>
                </a:solidFill>
                <a:latin typeface="Arial"/>
                <a:ea typeface="Arial"/>
                <a:cs typeface="Arial"/>
                <a:sym typeface="Arial"/>
              </a:rPr>
              <a:t>As will be stated in the conclusion, my project features Markov-Chain logic, a topic that I learned in my Probability course (Math 218). In this regard, I treated each state of my game as a temporary object using “self.___” functions, and created sub-functions accordingly. This temporary object has state based dependence only upon the previous state, and is continuously changing. Using this logic, and after some research into pygame functions and mechanics, I was able to recreate a Sliding Puzzle from scratch. </a:t>
            </a:r>
            <a:endParaRPr b="1"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8" name="Google Shape;108;p21"/>
          <p:cNvSpPr txBox="1"/>
          <p:nvPr>
            <p:ph idx="1" type="body"/>
          </p:nvPr>
        </p:nvSpPr>
        <p:spPr>
          <a:xfrm>
            <a:off x="311700" y="1145225"/>
            <a:ext cx="8520600" cy="3423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chemeClr val="dk1"/>
                </a:solidFill>
                <a:latin typeface="Arial"/>
                <a:ea typeface="Arial"/>
                <a:cs typeface="Arial"/>
                <a:sym typeface="Arial"/>
              </a:rPr>
              <a:t>Overall, I believe the project went very well. There are a few things I would have done to add to the project given more time, however I am proud of the progress I made. I learned about “self.___” functions in this project, which I know will come in handy in the future whenever I need to refer to temporary objects. While working with pygame seems to be a niche of Python as a whole, working with randomization and probability, and working on creating graphics was an interesting challenge. </a:t>
            </a:r>
            <a:endParaRPr b="1" sz="1200">
              <a:solidFill>
                <a:schemeClr val="dk1"/>
              </a:solidFill>
              <a:latin typeface="Arial"/>
              <a:ea typeface="Arial"/>
              <a:cs typeface="Arial"/>
              <a:sym typeface="Arial"/>
            </a:endParaRPr>
          </a:p>
          <a:p>
            <a:pPr indent="457200" lvl="0" marL="0" rtl="0" algn="l">
              <a:lnSpc>
                <a:spcPct val="200000"/>
              </a:lnSpc>
              <a:spcBef>
                <a:spcPts val="0"/>
              </a:spcBef>
              <a:spcAft>
                <a:spcPts val="0"/>
              </a:spcAft>
              <a:buNone/>
            </a:pPr>
            <a:r>
              <a:rPr b="1" lang="en" sz="1200">
                <a:solidFill>
                  <a:schemeClr val="dk1"/>
                </a:solidFill>
                <a:latin typeface="Arial"/>
                <a:ea typeface="Arial"/>
                <a:cs typeface="Arial"/>
                <a:sym typeface="Arial"/>
              </a:rPr>
              <a:t>If I had more time, I would have implemented a method for the player to choose the dimensions of the game. I would have also had the tiles be displayed as pieces of an image, rather than all the same color. In addition, I would have implemented a timer that the player would be able to choose themselves. </a:t>
            </a:r>
            <a:endParaRPr b="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