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6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8B0409-9068-4C12-9136-09A605DEC633}" type="datetimeFigureOut">
              <a:rPr lang="ru-RU" smtClean="0"/>
              <a:pPr/>
              <a:t>01.03.2018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60CBA-AD2E-432E-9646-26DA8058AE0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8B0409-9068-4C12-9136-09A605DEC633}" type="datetimeFigureOut">
              <a:rPr lang="ru-RU" smtClean="0"/>
              <a:pPr/>
              <a:t>01.03.2018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60CBA-AD2E-432E-9646-26DA8058AE0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8B0409-9068-4C12-9136-09A605DEC633}" type="datetimeFigureOut">
              <a:rPr lang="ru-RU" smtClean="0"/>
              <a:pPr/>
              <a:t>01.03.2018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60CBA-AD2E-432E-9646-26DA8058AE0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8B0409-9068-4C12-9136-09A605DEC633}" type="datetimeFigureOut">
              <a:rPr lang="ru-RU" smtClean="0"/>
              <a:pPr/>
              <a:t>01.03.2018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60CBA-AD2E-432E-9646-26DA8058AE0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8B0409-9068-4C12-9136-09A605DEC633}" type="datetimeFigureOut">
              <a:rPr lang="ru-RU" smtClean="0"/>
              <a:pPr/>
              <a:t>01.03.2018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60CBA-AD2E-432E-9646-26DA8058AE0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8B0409-9068-4C12-9136-09A605DEC633}" type="datetimeFigureOut">
              <a:rPr lang="ru-RU" smtClean="0"/>
              <a:pPr/>
              <a:t>01.03.2018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60CBA-AD2E-432E-9646-26DA8058AE0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8B0409-9068-4C12-9136-09A605DEC633}" type="datetimeFigureOut">
              <a:rPr lang="ru-RU" smtClean="0"/>
              <a:pPr/>
              <a:t>01.03.2018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60CBA-AD2E-432E-9646-26DA8058AE0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8B0409-9068-4C12-9136-09A605DEC633}" type="datetimeFigureOut">
              <a:rPr lang="ru-RU" smtClean="0"/>
              <a:pPr/>
              <a:t>01.03.2018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60CBA-AD2E-432E-9646-26DA8058AE0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8B0409-9068-4C12-9136-09A605DEC633}" type="datetimeFigureOut">
              <a:rPr lang="ru-RU" smtClean="0"/>
              <a:pPr/>
              <a:t>01.03.2018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60CBA-AD2E-432E-9646-26DA8058AE0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8B0409-9068-4C12-9136-09A605DEC633}" type="datetimeFigureOut">
              <a:rPr lang="ru-RU" smtClean="0"/>
              <a:pPr/>
              <a:t>01.03.2018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60CBA-AD2E-432E-9646-26DA8058AE0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8B0409-9068-4C12-9136-09A605DEC633}" type="datetimeFigureOut">
              <a:rPr lang="ru-RU" smtClean="0"/>
              <a:pPr/>
              <a:t>01.03.2018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60CBA-AD2E-432E-9646-26DA8058AE0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28B0409-9068-4C12-9136-09A605DEC633}" type="datetimeFigureOut">
              <a:rPr lang="ru-RU" smtClean="0"/>
              <a:pPr/>
              <a:t>01.03.2018</a:t>
            </a:fld>
            <a:endParaRPr lang="ru-RU" dirty="0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6260CBA-AD2E-432E-9646-26DA8058AE0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&#1044;&#1084;&#1080;&#1090;&#1088;&#1080;&#1081;\Videos\2018-03-02%2000-36-21.mp4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&#1044;&#1084;&#1080;&#1090;&#1088;&#1080;&#1081;\Videos\2018-03-02%2000-53-06.mp4" TargetMode="External"/><Relationship Id="rId1" Type="http://schemas.openxmlformats.org/officeDocument/2006/relationships/video" Target="file:///C:\Users\&#1044;&#1084;&#1080;&#1090;&#1088;&#1080;&#1081;\Videos\2018-03-02%2000-41-35.mp4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64305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Моделирование движения неклейких гранулированных частиц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Годовой проект по информатике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14876" y="5214950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Коврижных Дмитрий Юрьевич</a:t>
            </a:r>
          </a:p>
          <a:p>
            <a:pPr algn="r"/>
            <a:r>
              <a:rPr lang="ru-RU" dirty="0" smtClean="0"/>
              <a:t>Класс 10-2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pic>
        <p:nvPicPr>
          <p:cNvPr id="4" name="Содержимое 3" descr="Untitled-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42910" y="1643050"/>
            <a:ext cx="3357586" cy="2075598"/>
          </a:xfrm>
        </p:spPr>
      </p:pic>
      <p:pic>
        <p:nvPicPr>
          <p:cNvPr id="8" name="Рисунок 7" descr="Untitled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00562" y="1636536"/>
            <a:ext cx="3429024" cy="2119760"/>
          </a:xfrm>
          <a:prstGeom prst="rect">
            <a:avLst/>
          </a:prstGeom>
        </p:spPr>
      </p:pic>
      <p:pic>
        <p:nvPicPr>
          <p:cNvPr id="9" name="Рисунок 8" descr="Untitled-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2910" y="3782293"/>
            <a:ext cx="3357586" cy="2075599"/>
          </a:xfrm>
          <a:prstGeom prst="rect">
            <a:avLst/>
          </a:prstGeom>
        </p:spPr>
      </p:pic>
      <p:pic>
        <p:nvPicPr>
          <p:cNvPr id="13" name="2018-03-02 00-36-2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4500562" y="3800970"/>
            <a:ext cx="3429024" cy="2128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/>
          <a:lstStyle/>
          <a:p>
            <a:r>
              <a:rPr lang="ru-RU" dirty="0" smtClean="0"/>
              <a:t>Возникшие затруднения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571612"/>
            <a:ext cx="4214842" cy="428628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   Из-за того, что значение скорости было нецелым, возникало расхождение между визуализацией и расчетным значением. Ошибка накапливалась, и становилась заметной.    Решилась округлением.</a:t>
            </a:r>
          </a:p>
          <a:p>
            <a:endParaRPr lang="ru-RU" dirty="0" smtClean="0"/>
          </a:p>
          <a:p>
            <a:r>
              <a:rPr lang="ru-RU" dirty="0" smtClean="0"/>
              <a:t>   Верхний левый угол окна является началом координат, что вызывает затруднения при использовании формул, поэтому в формулах возможны ошибки,  которые не позволяют нормально работать.</a:t>
            </a:r>
          </a:p>
          <a:p>
            <a:endParaRPr lang="ru-RU" dirty="0" smtClean="0"/>
          </a:p>
        </p:txBody>
      </p:sp>
      <p:pic>
        <p:nvPicPr>
          <p:cNvPr id="4" name="2018-03-02 00-41-35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572000" y="1599675"/>
            <a:ext cx="3071834" cy="1865063"/>
          </a:xfrm>
          <a:prstGeom prst="rect">
            <a:avLst/>
          </a:prstGeom>
        </p:spPr>
      </p:pic>
      <p:pic>
        <p:nvPicPr>
          <p:cNvPr id="5" name="2018-03-02 00-53-06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4500562" y="3714752"/>
            <a:ext cx="3143272" cy="2000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5214950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Коврижных Дмитрий 10-2 класс</a:t>
            </a:r>
          </a:p>
          <a:p>
            <a:pPr algn="r"/>
            <a:r>
              <a:rPr lang="en-US" dirty="0" smtClean="0"/>
              <a:t>potschta@google.com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500174"/>
            <a:ext cx="8183880" cy="4187952"/>
          </a:xfrm>
        </p:spPr>
        <p:txBody>
          <a:bodyPr/>
          <a:lstStyle/>
          <a:p>
            <a:r>
              <a:rPr lang="ru-RU" dirty="0" smtClean="0"/>
              <a:t>Создать программу, моделирующую движение неклейких гранулированных частиц, в зависимости от их рода, количества и размеров, с визуализацией в окне программы и возможностью временной остановки движения частиц и регулировки заданных параметров.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183880" cy="1051560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pic>
        <p:nvPicPr>
          <p:cNvPr id="1026" name="Picture 2" descr="Картинки по запросу Движение частиц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286124"/>
            <a:ext cx="3929090" cy="2449134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4572000" y="2357430"/>
            <a:ext cx="200026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72264" y="2357430"/>
            <a:ext cx="192882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143504" y="2643182"/>
            <a:ext cx="79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143768" y="2643182"/>
            <a:ext cx="74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1571612"/>
            <a:ext cx="4071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 есть программа должна создать окно, смоделировать частицы и их движение, подчиняющееся законам классической механики, и иметь возможность изменения как параметров самих частиц, так и характера их взаимодействия.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>
            <a:normAutofit/>
          </a:bodyPr>
          <a:lstStyle/>
          <a:p>
            <a:r>
              <a:rPr lang="ru-RU" dirty="0" smtClean="0"/>
              <a:t>Входные данные: размер частицы</a:t>
            </a:r>
            <a:r>
              <a:rPr lang="ru-RU" smtClean="0"/>
              <a:t>, </a:t>
            </a:r>
            <a:r>
              <a:rPr lang="ru-RU" smtClean="0"/>
              <a:t>коэффициент </a:t>
            </a:r>
            <a:r>
              <a:rPr lang="ru-RU" dirty="0" smtClean="0"/>
              <a:t>потерь при соударении, время </a:t>
            </a:r>
            <a:r>
              <a:rPr lang="ru-RU" dirty="0" smtClean="0"/>
              <a:t>шага</a:t>
            </a:r>
            <a:r>
              <a:rPr lang="en-US" dirty="0" smtClean="0"/>
              <a:t>, </a:t>
            </a:r>
            <a:r>
              <a:rPr lang="ru-RU" dirty="0" smtClean="0"/>
              <a:t>число частиц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number = 5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	t = 0.08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	r = </a:t>
            </a:r>
            <a:r>
              <a:rPr lang="en-US" b="1" dirty="0" smtClean="0"/>
              <a:t>10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	kpoteri = </a:t>
            </a:r>
            <a:r>
              <a:rPr lang="en-US" b="1" dirty="0" smtClean="0"/>
              <a:t>0.9</a:t>
            </a:r>
            <a:endParaRPr lang="ru-RU" b="1" dirty="0" smtClean="0"/>
          </a:p>
          <a:p>
            <a:r>
              <a:rPr lang="ru-RU" dirty="0" smtClean="0"/>
              <a:t>Выходные данные: визуализация движения частиц.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428736"/>
            <a:ext cx="5857916" cy="4830894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Для модели использовались проекции</a:t>
            </a:r>
            <a:r>
              <a:rPr lang="ru-RU" dirty="0" smtClean="0"/>
              <a:t> </a:t>
            </a:r>
            <a:r>
              <a:rPr lang="ru-RU" dirty="0" smtClean="0"/>
              <a:t>и координаты, так как все вычисления можно разбить на множество простых операций</a:t>
            </a:r>
            <a:endParaRPr lang="ru-RU" dirty="0" smtClean="0"/>
          </a:p>
          <a:p>
            <a:r>
              <a:rPr lang="ru-RU" dirty="0" smtClean="0"/>
              <a:t>Уравнение </a:t>
            </a:r>
            <a:r>
              <a:rPr lang="ru-RU" dirty="0" smtClean="0"/>
              <a:t>равноускоренного движения</a:t>
            </a:r>
            <a:r>
              <a:rPr lang="en-US" dirty="0" smtClean="0"/>
              <a:t> </a:t>
            </a:r>
            <a:r>
              <a:rPr lang="ru-RU" dirty="0" smtClean="0"/>
              <a:t>в форме проекции на ось </a:t>
            </a:r>
            <a:r>
              <a:rPr lang="en-US" dirty="0" smtClean="0"/>
              <a:t>oy</a:t>
            </a:r>
            <a:r>
              <a:rPr lang="ru-RU" dirty="0" smtClean="0"/>
              <a:t>, так как вдоль </a:t>
            </a:r>
            <a:r>
              <a:rPr lang="en-US" dirty="0" smtClean="0"/>
              <a:t>ox </a:t>
            </a:r>
            <a:r>
              <a:rPr lang="ru-RU" dirty="0" smtClean="0"/>
              <a:t>сила тяжести не действует.</a:t>
            </a:r>
            <a:endParaRPr lang="en-US" dirty="0" smtClean="0"/>
          </a:p>
          <a:p>
            <a:r>
              <a:rPr lang="ru-RU" dirty="0" smtClean="0"/>
              <a:t>Изменение скорости под действием силы тяжести</a:t>
            </a:r>
            <a:endParaRPr lang="ru-RU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58744" y="2285198"/>
            <a:ext cx="2286017" cy="307733"/>
          </a:xfrm>
          <a:prstGeom prst="rect">
            <a:avLst/>
          </a:prstGeom>
          <a:noFill/>
        </p:spPr>
      </p:pic>
      <p:sp>
        <p:nvSpPr>
          <p:cNvPr id="12" name="Овал 11"/>
          <p:cNvSpPr/>
          <p:nvPr/>
        </p:nvSpPr>
        <p:spPr>
          <a:xfrm>
            <a:off x="7073124" y="314245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rot="5400000">
            <a:off x="7323157" y="3678239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01818" y="342820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8001818" y="349964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5400000" flipH="1" flipV="1">
            <a:off x="7001686" y="307101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58876" y="26423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Uy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7287438" y="26423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rot="5400000">
            <a:off x="6930248" y="371395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30182" y="357108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ru-RU" dirty="0" smtClean="0"/>
              <a:t>тяж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6501620" y="357108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72264" y="5143512"/>
            <a:ext cx="1600211" cy="285752"/>
          </a:xfrm>
          <a:prstGeom prst="rect">
            <a:avLst/>
          </a:prstGeom>
          <a:noFill/>
        </p:spPr>
      </p:pic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571612"/>
            <a:ext cx="4786346" cy="4187952"/>
          </a:xfrm>
        </p:spPr>
        <p:txBody>
          <a:bodyPr/>
          <a:lstStyle/>
          <a:p>
            <a:r>
              <a:rPr lang="ru-RU" dirty="0" smtClean="0"/>
              <a:t>Расчет скоростей частиц после нецентрального удара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Uy1=sin(a)*Uy2 + Ux2*</a:t>
            </a:r>
            <a:r>
              <a:rPr lang="en-US" dirty="0" err="1" smtClean="0"/>
              <a:t>ctg</a:t>
            </a:r>
            <a:r>
              <a:rPr lang="en-US" dirty="0" smtClean="0"/>
              <a:t>(a)</a:t>
            </a:r>
          </a:p>
          <a:p>
            <a:r>
              <a:rPr lang="en-US" dirty="0" smtClean="0"/>
              <a:t>Uy2=sin(a)*Uy1 + Ux1*</a:t>
            </a:r>
            <a:r>
              <a:rPr lang="en-US" dirty="0" err="1" smtClean="0"/>
              <a:t>ctg</a:t>
            </a:r>
            <a:r>
              <a:rPr lang="en-US" dirty="0" smtClean="0"/>
              <a:t>(a)</a:t>
            </a:r>
          </a:p>
          <a:p>
            <a:r>
              <a:rPr lang="en-US" dirty="0" smtClean="0"/>
              <a:t>Ux1+=</a:t>
            </a:r>
            <a:r>
              <a:rPr lang="en-US" dirty="0" err="1" smtClean="0"/>
              <a:t>cos</a:t>
            </a:r>
            <a:r>
              <a:rPr lang="en-US" dirty="0" smtClean="0"/>
              <a:t>(a)Uy2</a:t>
            </a:r>
          </a:p>
          <a:p>
            <a:r>
              <a:rPr lang="en-US" dirty="0" smtClean="0"/>
              <a:t>Ux2+=</a:t>
            </a:r>
            <a:r>
              <a:rPr lang="en-US" dirty="0" err="1" smtClean="0"/>
              <a:t>cos</a:t>
            </a:r>
            <a:r>
              <a:rPr lang="en-US" dirty="0" smtClean="0"/>
              <a:t>(a)Uy1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572132" y="2786058"/>
            <a:ext cx="1214446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143636" y="1643050"/>
            <a:ext cx="1285884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786578" y="2285992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215074" y="3429000"/>
            <a:ext cx="1000132" cy="27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6200000" flipV="1">
            <a:off x="5536892" y="2749862"/>
            <a:ext cx="1358116" cy="17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6" idx="4"/>
          </p:cNvCxnSpPr>
          <p:nvPr/>
        </p:nvCxnSpPr>
        <p:spPr>
          <a:xfrm rot="5400000">
            <a:off x="6465901" y="260666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5400000">
            <a:off x="5929322" y="2571744"/>
            <a:ext cx="114300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Дуга 16"/>
          <p:cNvSpPr/>
          <p:nvPr/>
        </p:nvSpPr>
        <p:spPr>
          <a:xfrm rot="586111">
            <a:off x="5786355" y="3066592"/>
            <a:ext cx="858729" cy="914400"/>
          </a:xfrm>
          <a:prstGeom prst="arc">
            <a:avLst>
              <a:gd name="adj1" fmla="val 16637658"/>
              <a:gd name="adj2" fmla="val 2028104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715140" y="29289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286644" y="19288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Ux1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786578" y="350043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Ux2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16" y="250030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Uy1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572132" y="221455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Uy2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/>
          <a:lstStyle/>
          <a:p>
            <a:r>
              <a:rPr lang="ru-RU" dirty="0" smtClean="0"/>
              <a:t>Структура данных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28596" y="2000240"/>
          <a:ext cx="26431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94"/>
                <a:gridCol w="660794"/>
                <a:gridCol w="660794"/>
                <a:gridCol w="6607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ux1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uy1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ux2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uy2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ux3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uy3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1571612"/>
            <a:ext cx="156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Particles[][]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86116" y="2000240"/>
          <a:ext cx="14049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84"/>
                <a:gridCol w="11023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86116" y="157161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714876" y="2000240"/>
          <a:ext cx="39290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1214446"/>
                <a:gridCol w="857256"/>
                <a:gridCol w="10715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Radius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14876" y="157161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3571876"/>
            <a:ext cx="2608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- </a:t>
            </a:r>
            <a:r>
              <a:rPr lang="ru-RU" dirty="0" smtClean="0"/>
              <a:t>координата по </a:t>
            </a:r>
            <a:r>
              <a:rPr lang="en-US" dirty="0" smtClean="0"/>
              <a:t>X</a:t>
            </a:r>
            <a:endParaRPr lang="ru-RU" dirty="0" smtClean="0"/>
          </a:p>
          <a:p>
            <a:r>
              <a:rPr lang="en-US" dirty="0" smtClean="0"/>
              <a:t>Y - </a:t>
            </a:r>
            <a:r>
              <a:rPr lang="ru-RU" dirty="0" smtClean="0"/>
              <a:t>координата по </a:t>
            </a:r>
            <a:r>
              <a:rPr lang="en-US" dirty="0" smtClean="0"/>
              <a:t>Y</a:t>
            </a:r>
          </a:p>
          <a:p>
            <a:r>
              <a:rPr lang="en-US" dirty="0" smtClean="0"/>
              <a:t>UX - </a:t>
            </a:r>
            <a:r>
              <a:rPr lang="ru-RU" dirty="0" smtClean="0"/>
              <a:t>скорость по </a:t>
            </a:r>
            <a:r>
              <a:rPr lang="en-US" dirty="0" smtClean="0"/>
              <a:t>X</a:t>
            </a:r>
          </a:p>
          <a:p>
            <a:r>
              <a:rPr lang="en-US" dirty="0" smtClean="0"/>
              <a:t>UY - </a:t>
            </a:r>
            <a:r>
              <a:rPr lang="ru-RU" dirty="0" smtClean="0"/>
              <a:t>скорость по </a:t>
            </a:r>
            <a:r>
              <a:rPr lang="en-US" dirty="0" smtClean="0"/>
              <a:t>Y</a:t>
            </a:r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214678" y="2500306"/>
            <a:ext cx="53256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r>
              <a:rPr lang="en-US" dirty="0" smtClean="0"/>
              <a:t> – </a:t>
            </a:r>
            <a:r>
              <a:rPr lang="ru-RU" dirty="0" smtClean="0"/>
              <a:t>ускорение свободного падения</a:t>
            </a:r>
            <a:endParaRPr lang="en-US" dirty="0" smtClean="0"/>
          </a:p>
          <a:p>
            <a:r>
              <a:rPr lang="en-US" dirty="0" smtClean="0"/>
              <a:t>Height – </a:t>
            </a:r>
            <a:r>
              <a:rPr lang="ru-RU" dirty="0" smtClean="0"/>
              <a:t>максимальная высота</a:t>
            </a:r>
            <a:endParaRPr lang="en-US" dirty="0" smtClean="0"/>
          </a:p>
          <a:p>
            <a:r>
              <a:rPr lang="en-US" dirty="0" smtClean="0"/>
              <a:t>K – </a:t>
            </a:r>
            <a:r>
              <a:rPr lang="ru-RU" dirty="0" smtClean="0"/>
              <a:t>коэффициент потерь при соударении</a:t>
            </a:r>
            <a:endParaRPr lang="en-US" dirty="0" smtClean="0"/>
          </a:p>
          <a:p>
            <a:r>
              <a:rPr lang="en-US" dirty="0" smtClean="0"/>
              <a:t>Number – </a:t>
            </a:r>
            <a:r>
              <a:rPr lang="ru-RU" dirty="0" smtClean="0"/>
              <a:t>число частиц</a:t>
            </a:r>
            <a:endParaRPr lang="en-US" dirty="0" smtClean="0"/>
          </a:p>
          <a:p>
            <a:r>
              <a:rPr lang="en-US" dirty="0" smtClean="0"/>
              <a:t>Time – </a:t>
            </a:r>
            <a:r>
              <a:rPr lang="ru-RU" dirty="0" smtClean="0"/>
              <a:t>время шага</a:t>
            </a:r>
            <a:endParaRPr lang="en-US" dirty="0" smtClean="0"/>
          </a:p>
          <a:p>
            <a:r>
              <a:rPr lang="en-US" dirty="0" smtClean="0"/>
              <a:t>Radius – </a:t>
            </a:r>
            <a:r>
              <a:rPr lang="ru-RU" dirty="0" smtClean="0"/>
              <a:t>размер частицы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83880" cy="1051560"/>
          </a:xfrm>
        </p:spPr>
        <p:txBody>
          <a:bodyPr/>
          <a:lstStyle/>
          <a:p>
            <a:r>
              <a:rPr lang="ru-RU" dirty="0" smtClean="0"/>
              <a:t>Метод решения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857620" y="1357298"/>
            <a:ext cx="4000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 координат и скоростей</a:t>
            </a:r>
          </a:p>
          <a:p>
            <a:pPr algn="ctr"/>
            <a:r>
              <a:rPr lang="ru-RU" dirty="0" smtClean="0"/>
              <a:t>Число частиц, время шага, ускорение свободного падения, размер частицы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929190" y="3643314"/>
            <a:ext cx="4106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Изменение скорости </a:t>
            </a:r>
          </a:p>
          <a:p>
            <a:pPr algn="ctr"/>
            <a:r>
              <a:rPr lang="ru-RU" dirty="0" smtClean="0"/>
              <a:t>каждой частицы по осям</a:t>
            </a:r>
          </a:p>
          <a:p>
            <a:pPr algn="ctr"/>
            <a:r>
              <a:rPr lang="ru-RU" dirty="0" smtClean="0"/>
              <a:t>на значение скорости, изменение соответствующих ячеек массива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14480" y="2643182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Запуск цикла, в котором просчитывается </a:t>
            </a:r>
          </a:p>
          <a:p>
            <a:pPr algn="ctr"/>
            <a:r>
              <a:rPr lang="ru-RU" dirty="0" smtClean="0"/>
              <a:t>шаг движения частиц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428860" y="4929198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Проверка соударений </a:t>
            </a:r>
          </a:p>
          <a:p>
            <a:pPr algn="ctr"/>
            <a:r>
              <a:rPr lang="ru-RU" dirty="0" smtClean="0"/>
              <a:t>ч</a:t>
            </a:r>
            <a:r>
              <a:rPr lang="ru-RU" dirty="0" smtClean="0"/>
              <a:t>астиц между собой, и между границами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3500438"/>
            <a:ext cx="2714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Визуализация перемещения частиц в специальном окне, запуск следующего шага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4" idx="2"/>
            <a:endCxn id="7" idx="0"/>
          </p:cNvCxnSpPr>
          <p:nvPr/>
        </p:nvCxnSpPr>
        <p:spPr>
          <a:xfrm rot="5400000">
            <a:off x="5056345" y="1841642"/>
            <a:ext cx="85555" cy="1517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3"/>
            <a:endCxn id="5" idx="0"/>
          </p:cNvCxnSpPr>
          <p:nvPr/>
        </p:nvCxnSpPr>
        <p:spPr>
          <a:xfrm>
            <a:off x="6966239" y="2966348"/>
            <a:ext cx="16261" cy="676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2"/>
            <a:endCxn id="8" idx="3"/>
          </p:cNvCxnSpPr>
          <p:nvPr/>
        </p:nvCxnSpPr>
        <p:spPr>
          <a:xfrm rot="5400000">
            <a:off x="6106487" y="4514849"/>
            <a:ext cx="270221" cy="1481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0"/>
            <a:endCxn id="7" idx="1"/>
          </p:cNvCxnSpPr>
          <p:nvPr/>
        </p:nvCxnSpPr>
        <p:spPr>
          <a:xfrm rot="16200000" flipV="1">
            <a:off x="1483154" y="3197674"/>
            <a:ext cx="534090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1"/>
            <a:endCxn id="9" idx="2"/>
          </p:cNvCxnSpPr>
          <p:nvPr/>
        </p:nvCxnSpPr>
        <p:spPr>
          <a:xfrm rot="10800000">
            <a:off x="1785918" y="4977767"/>
            <a:ext cx="642942" cy="413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 flipV="1">
            <a:off x="428596" y="2714620"/>
            <a:ext cx="8286808" cy="314327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/>
          <a:lstStyle/>
          <a:p>
            <a:r>
              <a:rPr lang="ru-RU" dirty="0" smtClean="0"/>
              <a:t>Метод решения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714612" y="1571612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Исходные данные: число частиц, размер частицы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2428868"/>
            <a:ext cx="222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Математическая </a:t>
            </a:r>
          </a:p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786446" y="2571744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Структура данных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714744" y="4143380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Графическая </a:t>
            </a:r>
          </a:p>
          <a:p>
            <a:r>
              <a:rPr lang="ru-RU" dirty="0" smtClean="0"/>
              <a:t>реализация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34" y="371475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Векторы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857356" y="371475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Координаты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5143512"/>
            <a:ext cx="84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Turtle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000496" y="514351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Tkinter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572132" y="5143512"/>
            <a:ext cx="91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857752" y="3357562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</a:t>
            </a:r>
            <a:r>
              <a:rPr lang="ru-RU" dirty="0" smtClean="0"/>
              <a:t>ногомерный</a:t>
            </a:r>
          </a:p>
          <a:p>
            <a:r>
              <a:rPr lang="ru-RU" dirty="0" smtClean="0"/>
              <a:t>массив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215206" y="34290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rot="10800000" flipV="1">
            <a:off x="1857356" y="2214554"/>
            <a:ext cx="1357322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8" idx="0"/>
          </p:cNvCxnSpPr>
          <p:nvPr/>
        </p:nvCxnSpPr>
        <p:spPr>
          <a:xfrm rot="16200000" flipH="1">
            <a:off x="3494622" y="3006180"/>
            <a:ext cx="1928826" cy="345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5286380" y="2214554"/>
            <a:ext cx="150019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1357290" y="3071810"/>
            <a:ext cx="928694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5" idx="0"/>
          </p:cNvCxnSpPr>
          <p:nvPr/>
        </p:nvCxnSpPr>
        <p:spPr>
          <a:xfrm rot="10800000" flipV="1">
            <a:off x="5774830" y="3000372"/>
            <a:ext cx="1226062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13" idx="0"/>
          </p:cNvCxnSpPr>
          <p:nvPr/>
        </p:nvCxnSpPr>
        <p:spPr>
          <a:xfrm rot="5400000">
            <a:off x="4429240" y="4929314"/>
            <a:ext cx="285752" cy="142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rot="5400000">
            <a:off x="750067" y="3321843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8" idx="2"/>
          </p:cNvCxnSpPr>
          <p:nvPr/>
        </p:nvCxnSpPr>
        <p:spPr>
          <a:xfrm rot="5400000">
            <a:off x="3567755" y="4150882"/>
            <a:ext cx="425239" cy="1702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6" idx="0"/>
          </p:cNvCxnSpPr>
          <p:nvPr/>
        </p:nvCxnSpPr>
        <p:spPr>
          <a:xfrm>
            <a:off x="7000892" y="3000372"/>
            <a:ext cx="741863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8" idx="2"/>
            <a:endCxn id="14" idx="0"/>
          </p:cNvCxnSpPr>
          <p:nvPr/>
        </p:nvCxnSpPr>
        <p:spPr>
          <a:xfrm rot="16200000" flipH="1">
            <a:off x="5152976" y="4268557"/>
            <a:ext cx="353801" cy="139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312</TotalTime>
  <Words>417</Words>
  <Application>Microsoft Office PowerPoint</Application>
  <PresentationFormat>Экран (4:3)</PresentationFormat>
  <Paragraphs>105</Paragraphs>
  <Slides>12</Slides>
  <Notes>0</Notes>
  <HiddenSlides>0</HiddenSlides>
  <MMClips>3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Аспект</vt:lpstr>
      <vt:lpstr>Моделирование движения неклейких гранулированных частиц</vt:lpstr>
      <vt:lpstr>Постановка задачи</vt:lpstr>
      <vt:lpstr>Постановка задачи</vt:lpstr>
      <vt:lpstr>Входные и выходные данные</vt:lpstr>
      <vt:lpstr>Математическая модель</vt:lpstr>
      <vt:lpstr>Математическая модель</vt:lpstr>
      <vt:lpstr>Структура данных</vt:lpstr>
      <vt:lpstr>Метод решения</vt:lpstr>
      <vt:lpstr>Метод решения</vt:lpstr>
      <vt:lpstr>Пример работы программы</vt:lpstr>
      <vt:lpstr>Возникшие затруднения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Дмитрий</dc:creator>
  <cp:lastModifiedBy>Дмитрий</cp:lastModifiedBy>
  <cp:revision>41</cp:revision>
  <dcterms:created xsi:type="dcterms:W3CDTF">2018-02-28T19:48:16Z</dcterms:created>
  <dcterms:modified xsi:type="dcterms:W3CDTF">2018-03-01T21:58:28Z</dcterms:modified>
</cp:coreProperties>
</file>