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5E503-67E0-489B-BA18-F850320D06B5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C64A4-B08F-4560-8202-B739BDE58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4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085AE-4A1D-4BFE-90DD-C0454F5D2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FD09C-288C-4B54-A4CE-EA49903E6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A32692-AF93-4D83-AEEF-34EDE4E3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2DFC9-B2B0-431D-902C-48E12B5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B8E576-1E46-4A7A-845D-F35E41D2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3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91595-FAAB-46FF-8695-C329D9B2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4658B6-8991-4814-AFA8-2B740935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3FA11-B766-47D0-A540-365821D7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8AA70-8464-44DE-914D-688996DA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3CB710-661A-4F3E-A0B8-9C9BEF63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8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0D52E5-7FAC-4464-98F0-554AB35F9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DF392B-5345-4F38-89AB-6E06E490E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FE7700-F8AD-4DBA-BD6E-1589FDDB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89C40-5E0F-4B41-9D07-3FBBA4F2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3E908C-0102-4024-8549-E759D949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5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E011B-EAFC-43FB-BE63-3EA459D9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37AE9-731D-4551-BAFD-6EDECE05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E1D0D9-1F7D-4A55-955B-D6D86CA6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4A1389-773A-4897-8A81-F8F68FF5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18D4A-9D15-4201-8782-B14A722A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7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E8593-BA45-469A-AB77-4DEDFBDB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0C591F-004C-4A84-9D83-F4AEE405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ED7355-8291-4F09-B37F-4574398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E4B67-0366-4ED7-BC75-695DA3DE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EFA1A-2CF7-4996-9A2F-EE43C59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1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AF0A5-B733-412C-8335-73C57C3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5352E-7957-41E3-8779-14048CFDC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A079BF-CCDB-46B4-B75A-F547A60E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807A65-F576-4A83-ABD7-FF87EBFC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11FBEC-F3E7-4E25-95ED-E8FE0B46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1D39FB-E2DC-4E01-A4F1-974339C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8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86DCF-87D4-4681-9803-1BFC11C4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DA32A7-C680-4D8D-B539-1288E40BA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7DA042-472D-4BD4-BA0F-8B1DB1540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37B20C-4296-411E-9970-4EFDF3D04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DC64BD-6FF9-431C-B54C-B5F174BC4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C6A048-F511-43FD-971E-56F44C7D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2588C0-EC32-4792-B9A9-226D523E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3DC278-E7E5-430A-B78C-6C2209EA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F766A-4E1F-44F6-9B85-DA9D46E6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890197-C129-4E1E-A88C-E0C5FF9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79C8E9-A815-4150-A5CB-66365B41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A577C9-DCC7-4A30-A97A-F8CD2CCF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3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0BA649-A388-4269-90F5-465C08AB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C1F1E4-417B-4384-80F9-B1FDCB03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D71C9B-330B-4626-86E9-DC5F03BA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09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1206E-7EEA-4717-8DB8-DB0D745F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70206-4111-4F97-B7A3-7813232F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06B2D4-7318-4C8D-966A-26AC338DB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5E7F94-DA9A-4191-A19F-C56BFA7C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DE4694-6CA9-42C7-8667-5742325F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422776-C4F2-4CFF-B7F1-869510E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9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98170-78AA-49E7-AD26-BE84397D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75602D-778D-4A47-B6F8-B7480B4E1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0777DD-FD93-4D13-837A-5557A0FE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380F5C-D51F-416A-971F-C7CAB9D5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FE5D8C-C216-48E9-B43E-65468DAB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59D3B6-40F6-4DF7-AB19-149D38F1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9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D5DF9-3949-4BD8-AA2D-BA54C499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D0B94A-3C24-46A8-9953-E985807CB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D1586-3994-4817-9587-877EF0BB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29BA-CEA8-48C3-8DF3-BCF32E9240AA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E002F-0B0B-4CF4-8DD6-7BB2F8588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63E18-BDCF-4FEA-9921-A492EEFD6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2A5C-7F56-4BC9-9374-41C644159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53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CD089-F57B-47AD-85AE-2C95E4458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Симуляция жидкости как множества частиц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4E375E-9B89-4494-A9DB-73AD1A99E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Годовой проект по информатике</a:t>
            </a:r>
            <a:br>
              <a:rPr lang="ru-RU" dirty="0"/>
            </a:br>
            <a:r>
              <a:rPr lang="ru-RU" dirty="0" err="1"/>
              <a:t>Капитульский</a:t>
            </a:r>
            <a:r>
              <a:rPr lang="ru-RU" dirty="0"/>
              <a:t> Павел, 10-2 класс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5CC4-EAFA-4ADB-BF98-C78E301E1AF0}"/>
              </a:ext>
            </a:extLst>
          </p:cNvPr>
          <p:cNvSpPr txBox="1"/>
          <p:nvPr/>
        </p:nvSpPr>
        <p:spPr>
          <a:xfrm>
            <a:off x="4901089" y="6233745"/>
            <a:ext cx="23898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dirty="0"/>
              <a:t>Санкт-Петербург, 2018</a:t>
            </a:r>
          </a:p>
        </p:txBody>
      </p:sp>
    </p:spTree>
    <p:extLst>
      <p:ext uri="{BB962C8B-B14F-4D97-AF65-F5344CB8AC3E}">
        <p14:creationId xmlns:p14="http://schemas.microsoft.com/office/powerpoint/2010/main" val="372250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41957-E09A-468C-AA16-DD7DEBAD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D5AA3-6871-4CB0-9539-D178E1D3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Создание множества взаимодействующих частиц,</a:t>
            </a:r>
            <a:br>
              <a:rPr lang="ru-RU" dirty="0"/>
            </a:br>
            <a:r>
              <a:rPr lang="ru-RU" dirty="0"/>
              <a:t>ведущего себя как жидкость</a:t>
            </a:r>
          </a:p>
          <a:p>
            <a:r>
              <a:rPr lang="ru-RU" dirty="0"/>
              <a:t>Визуализация этих частиц</a:t>
            </a:r>
          </a:p>
        </p:txBody>
      </p:sp>
      <p:pic>
        <p:nvPicPr>
          <p:cNvPr id="1030" name="Picture 6" descr="Image result for particles with vectors">
            <a:extLst>
              <a:ext uri="{FF2B5EF4-FFF2-40B4-BE49-F238E27FC236}">
                <a16:creationId xmlns:a16="http://schemas.microsoft.com/office/drawing/2014/main" id="{7551350A-4026-4A05-AF74-0922883E8C6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286" y="2279521"/>
            <a:ext cx="4032379" cy="403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98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43318-99A4-4F75-847D-9F669AE1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7B784-32AC-40B7-9550-5372F2A8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Количество и размер частиц</a:t>
            </a:r>
          </a:p>
          <a:p>
            <a:r>
              <a:rPr lang="ru-RU" dirty="0"/>
              <a:t>Время симуляции</a:t>
            </a:r>
          </a:p>
          <a:p>
            <a:r>
              <a:rPr lang="ru-RU" dirty="0"/>
              <a:t>Потери при соударении</a:t>
            </a:r>
          </a:p>
          <a:p>
            <a:r>
              <a:rPr lang="ru-RU" dirty="0"/>
              <a:t>Временной шаг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EB5C-2FC6-41F2-9806-5FC1656776B7}"/>
              </a:ext>
            </a:extLst>
          </p:cNvPr>
          <p:cNvSpPr txBox="1"/>
          <p:nvPr/>
        </p:nvSpPr>
        <p:spPr>
          <a:xfrm>
            <a:off x="6096000" y="658574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Выходные данные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D34CF-6B8A-4483-8956-D5FC535CDC0B}"/>
              </a:ext>
            </a:extLst>
          </p:cNvPr>
          <p:cNvSpPr txBox="1"/>
          <p:nvPr/>
        </p:nvSpPr>
        <p:spPr>
          <a:xfrm>
            <a:off x="6096000" y="1825625"/>
            <a:ext cx="5951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Анимированная симуляция жидкости</a:t>
            </a:r>
          </a:p>
        </p:txBody>
      </p:sp>
    </p:spTree>
    <p:extLst>
      <p:ext uri="{BB962C8B-B14F-4D97-AF65-F5344CB8AC3E}">
        <p14:creationId xmlns:p14="http://schemas.microsoft.com/office/powerpoint/2010/main" val="119042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20002-7348-48E0-879B-9B2546DA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9A742AE-D21E-4906-AF47-E912F3D9C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Зависимость скорости и координаты от ускорения и времени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ru-RU" dirty="0"/>
                </a:b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координата,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начальная координата,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начальная скорость,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ускорение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время</a:t>
                </a:r>
              </a:p>
              <a:p>
                <a:r>
                  <a:rPr lang="ru-RU" dirty="0"/>
                  <a:t>Изменение скорости при упругом ударе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func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ru-RU" dirty="0"/>
                </a:b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изменение скорости первого тела по оси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скорости второго тела по соотв. осям,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– угол между линией удара и осью </a:t>
                </a:r>
                <a:r>
                  <a:rPr lang="ru-RU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х</a:t>
                </a:r>
              </a:p>
              <a:p>
                <a:r>
                  <a:rPr lang="ru-RU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После каждого расчёта скорость умножается на коэффициент потерь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9A742AE-D21E-4906-AF47-E912F3D9C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15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9EC59-AE4C-405A-8D53-599EF632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D4665C-7D62-46F7-9CD4-E7B939F1E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1" t="-4299" r="-18471" b="5832"/>
          <a:stretch/>
        </p:blipFill>
        <p:spPr>
          <a:xfrm>
            <a:off x="380683" y="1427584"/>
            <a:ext cx="10788060" cy="6026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D4B9E-DADA-4E26-AB0F-DEA0B2A6CAD2}"/>
              </a:ext>
            </a:extLst>
          </p:cNvPr>
          <p:cNvSpPr txBox="1"/>
          <p:nvPr/>
        </p:nvSpPr>
        <p:spPr>
          <a:xfrm>
            <a:off x="6839339" y="4784085"/>
            <a:ext cx="278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Частицы хранят свои координаты и скорость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39164-6B53-45AA-9F87-3C3A5E8FE094}"/>
              </a:ext>
            </a:extLst>
          </p:cNvPr>
          <p:cNvSpPr txBox="1"/>
          <p:nvPr/>
        </p:nvSpPr>
        <p:spPr>
          <a:xfrm>
            <a:off x="5909904" y="3564294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Список частиц хранит сами частицы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92D9D-3BC4-4E1D-B993-6CD6B80427DD}"/>
              </a:ext>
            </a:extLst>
          </p:cNvPr>
          <p:cNvSpPr txBox="1"/>
          <p:nvPr/>
        </p:nvSpPr>
        <p:spPr>
          <a:xfrm>
            <a:off x="4870579" y="2171815"/>
            <a:ext cx="495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экран выводится изображение списка частиц</a:t>
            </a:r>
          </a:p>
        </p:txBody>
      </p:sp>
    </p:spTree>
    <p:extLst>
      <p:ext uri="{BB962C8B-B14F-4D97-AF65-F5344CB8AC3E}">
        <p14:creationId xmlns:p14="http://schemas.microsoft.com/office/powerpoint/2010/main" val="353866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06FEB-B9F0-4794-A6D4-BC600B89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E4D74-C570-473F-98D5-7AB4E89C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38061" cy="5443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Количество частиц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D1C01-10EF-4190-B0A1-B5E52C8E4777}"/>
              </a:ext>
            </a:extLst>
          </p:cNvPr>
          <p:cNvSpPr txBox="1"/>
          <p:nvPr/>
        </p:nvSpPr>
        <p:spPr>
          <a:xfrm>
            <a:off x="5517412" y="1714010"/>
            <a:ext cx="11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Время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EA99A-D113-46EE-830B-8E96594C1C31}"/>
              </a:ext>
            </a:extLst>
          </p:cNvPr>
          <p:cNvSpPr txBox="1"/>
          <p:nvPr/>
        </p:nvSpPr>
        <p:spPr>
          <a:xfrm>
            <a:off x="8098971" y="1714010"/>
            <a:ext cx="25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Временной шаг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5812F88-6D66-4984-ADEC-3DAD42A914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57230" y="2369976"/>
            <a:ext cx="1" cy="86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47D2DC-B396-4106-99C9-D6CC945E57C2}"/>
              </a:ext>
            </a:extLst>
          </p:cNvPr>
          <p:cNvSpPr txBox="1"/>
          <p:nvPr/>
        </p:nvSpPr>
        <p:spPr>
          <a:xfrm>
            <a:off x="1110342" y="3237722"/>
            <a:ext cx="2457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Цикл создания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C6F09-61E4-4F4E-AF8B-5B62813625B7}"/>
              </a:ext>
            </a:extLst>
          </p:cNvPr>
          <p:cNvSpPr txBox="1"/>
          <p:nvPr/>
        </p:nvSpPr>
        <p:spPr>
          <a:xfrm>
            <a:off x="5365102" y="3167390"/>
            <a:ext cx="2928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Цикл выполнения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824566F-314A-4A2F-BCB0-41BD7F8898AD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096000" y="2237230"/>
            <a:ext cx="733477" cy="93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23C67F7-4F17-47B9-BB92-3FB9893E1F12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6829477" y="2237230"/>
            <a:ext cx="2555007" cy="93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00FE8F-0831-494A-98BE-BA97F136F4C3}"/>
              </a:ext>
            </a:extLst>
          </p:cNvPr>
          <p:cNvSpPr txBox="1"/>
          <p:nvPr/>
        </p:nvSpPr>
        <p:spPr>
          <a:xfrm>
            <a:off x="5697571" y="4382482"/>
            <a:ext cx="386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Расчёт места и скорости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74D1129-8A2F-4751-9C00-ED723A268B0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7631723" y="2237230"/>
            <a:ext cx="1752761" cy="21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7D0B4F3-AC09-49E4-B1D1-FE6FC40607D4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339333" y="3760942"/>
            <a:ext cx="5292390" cy="62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D598BA0-6039-4B4B-B770-A9AFB149BC66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6829477" y="3690610"/>
            <a:ext cx="802246" cy="69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4FB4EC-CB2E-4523-9457-079A9CF25E5C}"/>
              </a:ext>
            </a:extLst>
          </p:cNvPr>
          <p:cNvSpPr txBox="1"/>
          <p:nvPr/>
        </p:nvSpPr>
        <p:spPr>
          <a:xfrm>
            <a:off x="4388128" y="5531118"/>
            <a:ext cx="2895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Изображение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B875B66-18D5-4E66-BB7C-9781F0280015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 flipH="1">
            <a:off x="5835640" y="4905702"/>
            <a:ext cx="1796083" cy="62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6DBEE8-8C14-4C22-B439-974C1B9FE7CB}"/>
              </a:ext>
            </a:extLst>
          </p:cNvPr>
          <p:cNvSpPr txBox="1"/>
          <p:nvPr/>
        </p:nvSpPr>
        <p:spPr>
          <a:xfrm>
            <a:off x="9666514" y="2905780"/>
            <a:ext cx="1291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Потери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EB056B8-4754-4F86-8F8F-73BD39CFCB5B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 flipH="1">
            <a:off x="7631723" y="3429000"/>
            <a:ext cx="2680481" cy="9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6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0901A-4D6E-4BF2-B754-131F1632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0ED47-A2F4-4160-A4F9-45D66F91224B}"/>
              </a:ext>
            </a:extLst>
          </p:cNvPr>
          <p:cNvSpPr txBox="1"/>
          <p:nvPr/>
        </p:nvSpPr>
        <p:spPr>
          <a:xfrm>
            <a:off x="205273" y="1982450"/>
            <a:ext cx="45136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Входные данные:</a:t>
            </a:r>
            <a:br>
              <a:rPr lang="ru-RU" sz="2800" dirty="0"/>
            </a:br>
            <a:r>
              <a:rPr lang="ru-RU" sz="2000" dirty="0"/>
              <a:t>Шаг – 20 </a:t>
            </a:r>
            <a:r>
              <a:rPr lang="ru-RU" sz="2000" dirty="0" err="1"/>
              <a:t>мс</a:t>
            </a:r>
            <a:br>
              <a:rPr lang="ru-RU" sz="2000" dirty="0"/>
            </a:br>
            <a:r>
              <a:rPr lang="ru-RU" sz="2000" dirty="0"/>
              <a:t>Кол-во – 200</a:t>
            </a:r>
            <a:br>
              <a:rPr lang="ru-RU" sz="2000" dirty="0"/>
            </a:br>
            <a:r>
              <a:rPr lang="ru-RU" sz="2000" dirty="0"/>
              <a:t>Потери – 10%</a:t>
            </a:r>
            <a:br>
              <a:rPr lang="ru-RU" sz="2000" dirty="0"/>
            </a:br>
            <a:r>
              <a:rPr lang="ru-RU" sz="2000" dirty="0"/>
              <a:t>Показаны первые </a:t>
            </a:r>
            <a:r>
              <a:rPr lang="en-US" sz="2000" dirty="0"/>
              <a:t>10</a:t>
            </a:r>
            <a:r>
              <a:rPr lang="ru-RU" sz="2000" dirty="0"/>
              <a:t> секунд симуляции</a:t>
            </a:r>
            <a:endParaRPr lang="ru-RU" sz="2800" dirty="0"/>
          </a:p>
        </p:txBody>
      </p:sp>
      <p:pic>
        <p:nvPicPr>
          <p:cNvPr id="7" name="ezgif-2-fc3358fdac">
            <a:hlinkClick r:id="" action="ppaction://media"/>
            <a:extLst>
              <a:ext uri="{FF2B5EF4-FFF2-40B4-BE49-F238E27FC236}">
                <a16:creationId xmlns:a16="http://schemas.microsoft.com/office/drawing/2014/main" id="{F290A243-2BEA-4BBD-8CA3-E7E6FC0C702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42830" y="1104655"/>
            <a:ext cx="4351337" cy="4351338"/>
          </a:xfrm>
        </p:spPr>
      </p:pic>
    </p:spTree>
    <p:extLst>
      <p:ext uri="{BB962C8B-B14F-4D97-AF65-F5344CB8AC3E}">
        <p14:creationId xmlns:p14="http://schemas.microsoft.com/office/powerpoint/2010/main" val="13322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F1F06-1ABB-4367-BFEA-1545210D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Возникшие затруднения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F7A78-AC7D-4B4E-B7C4-4BCA8064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работала графика; помощь из Интернета</a:t>
            </a:r>
          </a:p>
          <a:p>
            <a:r>
              <a:rPr lang="ru-RU" dirty="0"/>
              <a:t>Частицы проходили насквозь друг друга; разработан временной шаг</a:t>
            </a:r>
            <a:r>
              <a:rPr lang="en-US" dirty="0"/>
              <a:t> </a:t>
            </a:r>
            <a:r>
              <a:rPr lang="ru-RU" dirty="0"/>
              <a:t>и коэффициент потери</a:t>
            </a:r>
          </a:p>
        </p:txBody>
      </p:sp>
    </p:spTree>
    <p:extLst>
      <p:ext uri="{BB962C8B-B14F-4D97-AF65-F5344CB8AC3E}">
        <p14:creationId xmlns:p14="http://schemas.microsoft.com/office/powerpoint/2010/main" val="165402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60199-1659-41AC-B034-B1D17E9D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374456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672C2-808E-4482-8D68-C11F3299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2563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6000" dirty="0"/>
              <a:t>Спасибо за внимание!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2FF02-7826-4BE2-870F-E0B9AD613FE4}"/>
              </a:ext>
            </a:extLst>
          </p:cNvPr>
          <p:cNvSpPr txBox="1"/>
          <p:nvPr/>
        </p:nvSpPr>
        <p:spPr>
          <a:xfrm>
            <a:off x="4223093" y="5059235"/>
            <a:ext cx="339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Моя почта: </a:t>
            </a:r>
            <a:r>
              <a:rPr lang="en-US" dirty="0"/>
              <a:t>unickyzer@gmail.com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511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122</Words>
  <Application>Microsoft Office PowerPoint</Application>
  <PresentationFormat>Широкоэкранный</PresentationFormat>
  <Paragraphs>38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Симуляция жидкости как множества частиц</vt:lpstr>
      <vt:lpstr>Постановка задачи</vt:lpstr>
      <vt:lpstr>Входные данные</vt:lpstr>
      <vt:lpstr>Математическая модель</vt:lpstr>
      <vt:lpstr>Структура данных</vt:lpstr>
      <vt:lpstr>Метод решения</vt:lpstr>
      <vt:lpstr>Пример работы</vt:lpstr>
      <vt:lpstr>Возникшие затруднения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Симуляция жидкости как множества частиц</dc:title>
  <dc:creator>Paul Kapitulsky</dc:creator>
  <cp:lastModifiedBy>Paul Kapitulsky</cp:lastModifiedBy>
  <cp:revision>12</cp:revision>
  <dcterms:created xsi:type="dcterms:W3CDTF">2018-03-11T22:04:24Z</dcterms:created>
  <dcterms:modified xsi:type="dcterms:W3CDTF">2018-04-12T17:15:00Z</dcterms:modified>
</cp:coreProperties>
</file>