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statemachine</a:t>
            </a:r>
            <a:r>
              <a:rPr lang="en-IN" dirty="0"/>
              <a:t> {        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SelfTransitionExample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SelfTransitionExample</a:t>
            </a:r>
            <a:r>
              <a:rPr lang="en-IN" dirty="0"/>
              <a:t> {</a:t>
            </a:r>
          </a:p>
          <a:p>
            <a:r>
              <a:rPr lang="en-IN" dirty="0"/>
              <a:t>            state Nested1 {</a:t>
            </a:r>
          </a:p>
          <a:p>
            <a:r>
              <a:rPr lang="en-IN" dirty="0"/>
              <a:t>                state Nested2;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internal: on port1.e1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Internal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e1;</a:t>
            </a:r>
          </a:p>
          <a:p>
            <a:r>
              <a:rPr lang="en-IN" dirty="0"/>
              <a:t>            </a:t>
            </a:r>
            <a:r>
              <a:rPr lang="en-IN" dirty="0" err="1"/>
              <a:t>exitpoint</a:t>
            </a:r>
            <a:r>
              <a:rPr lang="en-IN" dirty="0"/>
              <a:t> e2;</a:t>
            </a:r>
          </a:p>
          <a:p>
            <a:r>
              <a:rPr lang="en-IN" dirty="0"/>
              <a:t>            local: e1 -&gt; e2 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Local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external: </a:t>
            </a:r>
            <a:r>
              <a:rPr lang="en-IN" dirty="0" err="1"/>
              <a:t>SelfTransitionExample</a:t>
            </a:r>
            <a:r>
              <a:rPr lang="en-IN" dirty="0"/>
              <a:t> -&gt; </a:t>
            </a:r>
            <a:r>
              <a:rPr lang="en-IN" dirty="0" err="1"/>
              <a:t>SelfTransitionExample</a:t>
            </a:r>
            <a:r>
              <a:rPr lang="en-IN" dirty="0"/>
              <a:t> on port2.e2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External transition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4BD1-7DF2-4776-A3BA-9FD69B52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976437"/>
            <a:ext cx="5114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1D90A-6F74-49A8-9823-5CDB4244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96" y="1870575"/>
            <a:ext cx="516680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3C569-018F-437B-8E02-C933717D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35" y="2697416"/>
            <a:ext cx="218713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B7573-5C40-4180-8B25-110DBBB7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52" y="1097996"/>
            <a:ext cx="255292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EF492-C555-47AF-BECD-33D987D1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18" y="965285"/>
            <a:ext cx="1348857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C8A408-614C-4F51-93FC-239F3DDDAE5B}"/>
              </a:ext>
            </a:extLst>
          </p:cNvPr>
          <p:cNvSpPr/>
          <p:nvPr/>
        </p:nvSpPr>
        <p:spPr>
          <a:xfrm>
            <a:off x="794994" y="54177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</a:t>
            </a:r>
            <a:r>
              <a:rPr lang="en-US" i="1" dirty="0"/>
              <a:t>/* Ports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Parts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Connectors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State Machine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trigger</a:t>
            </a:r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23837</TotalTime>
  <Words>2358</Words>
  <Application>Microsoft Office PowerPoint</Application>
  <PresentationFormat>Widescreen</PresentationFormat>
  <Paragraphs>566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41</cp:revision>
  <dcterms:created xsi:type="dcterms:W3CDTF">2022-08-03T08:10:22Z</dcterms:created>
  <dcterms:modified xsi:type="dcterms:W3CDTF">2022-12-15T10:34:29Z</dcterms:modified>
</cp:coreProperties>
</file>