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70" autoAdjust="0"/>
  </p:normalViewPr>
  <p:slideViewPr>
    <p:cSldViewPr snapToGrid="0">
      <p:cViewPr varScale="1">
        <p:scale>
          <a:sx n="66" d="100"/>
          <a:sy n="66" d="100"/>
        </p:scale>
        <p:origin x="1301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D429-15EF-4A8F-AA09-BECBB0A557A5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ED6B-7753-44FD-B82F-75125C9D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9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4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statemachine</a:t>
            </a:r>
            <a:r>
              <a:rPr lang="en-IN" dirty="0"/>
              <a:t> {        </a:t>
            </a:r>
          </a:p>
          <a:p>
            <a:r>
              <a:rPr lang="en-IN" dirty="0"/>
              <a:t>        initial -&gt; </a:t>
            </a:r>
            <a:r>
              <a:rPr lang="en-IN" dirty="0" err="1"/>
              <a:t>SelfTransitionExample</a:t>
            </a:r>
            <a:r>
              <a:rPr lang="en-IN" dirty="0"/>
              <a:t>;</a:t>
            </a:r>
          </a:p>
          <a:p>
            <a:r>
              <a:rPr lang="en-IN" dirty="0"/>
              <a:t>        state </a:t>
            </a:r>
            <a:r>
              <a:rPr lang="en-IN" dirty="0" err="1"/>
              <a:t>SelfTransitionExample</a:t>
            </a:r>
            <a:r>
              <a:rPr lang="en-IN" dirty="0"/>
              <a:t> {</a:t>
            </a:r>
          </a:p>
          <a:p>
            <a:r>
              <a:rPr lang="en-IN" dirty="0"/>
              <a:t>            state Nested1 {</a:t>
            </a:r>
          </a:p>
          <a:p>
            <a:r>
              <a:rPr lang="en-IN" dirty="0"/>
              <a:t>                state Nested2;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internal: on port1.e1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// Internal transition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e1;</a:t>
            </a:r>
          </a:p>
          <a:p>
            <a:r>
              <a:rPr lang="en-IN" dirty="0"/>
              <a:t>            </a:t>
            </a:r>
            <a:r>
              <a:rPr lang="en-IN" dirty="0" err="1"/>
              <a:t>exitpoint</a:t>
            </a:r>
            <a:r>
              <a:rPr lang="en-IN" dirty="0"/>
              <a:t> e2;</a:t>
            </a:r>
          </a:p>
          <a:p>
            <a:r>
              <a:rPr lang="en-IN" dirty="0"/>
              <a:t>            local: e1 -&gt; e2 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// Local transition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external: </a:t>
            </a:r>
            <a:r>
              <a:rPr lang="en-IN" dirty="0" err="1"/>
              <a:t>SelfTransitionExample</a:t>
            </a:r>
            <a:r>
              <a:rPr lang="en-IN" dirty="0"/>
              <a:t> -&gt; </a:t>
            </a:r>
            <a:r>
              <a:rPr lang="en-IN" dirty="0" err="1"/>
              <a:t>SelfTransitionExample</a:t>
            </a:r>
            <a:r>
              <a:rPr lang="en-IN" dirty="0"/>
              <a:t> on port2.e2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External transition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06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DataObject</a:t>
            </a:r>
            <a:r>
              <a:rPr lang="en-IN" dirty="0"/>
              <a:t> {</a:t>
            </a:r>
          </a:p>
          <a:p>
            <a:r>
              <a:rPr lang="en-IN" dirty="0"/>
              <a:t>    /* Trigger Operations */</a:t>
            </a:r>
          </a:p>
          <a:p>
            <a:r>
              <a:rPr lang="en-IN" dirty="0"/>
              <a:t>    trigger initialize(`int` data), finalize();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Initial, Initialized, Finalized;</a:t>
            </a:r>
          </a:p>
          <a:p>
            <a:r>
              <a:rPr lang="en-IN" dirty="0"/>
              <a:t>        initial -&gt; Initial;</a:t>
            </a:r>
          </a:p>
          <a:p>
            <a:r>
              <a:rPr lang="en-IN" dirty="0"/>
              <a:t>        </a:t>
            </a:r>
            <a:r>
              <a:rPr lang="en-IN" dirty="0" err="1"/>
              <a:t>init</a:t>
            </a:r>
            <a:r>
              <a:rPr lang="en-IN" dirty="0"/>
              <a:t>: Initial -&gt; Initialized on initialize(`int`)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Initialized</a:t>
            </a:r>
          </a:p>
          <a:p>
            <a:r>
              <a:rPr lang="en-IN" dirty="0"/>
              <a:t>            int </a:t>
            </a:r>
            <a:r>
              <a:rPr lang="en-IN" dirty="0" err="1"/>
              <a:t>i</a:t>
            </a:r>
            <a:r>
              <a:rPr lang="en-IN" dirty="0"/>
              <a:t> = data;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    Initialized -&gt; Finalized on finalize()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Finalized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10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First {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ep1;</a:t>
            </a:r>
          </a:p>
          <a:p>
            <a:r>
              <a:rPr lang="en-IN" dirty="0"/>
              <a:t>            ep1 -&gt; history;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First.ep1;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84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B {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BS, BS2;</a:t>
            </a:r>
          </a:p>
          <a:p>
            <a:r>
              <a:rPr lang="en-IN" dirty="0"/>
              <a:t>        Initial: initial -&gt; BS;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D : B, `</a:t>
            </a:r>
            <a:r>
              <a:rPr lang="en-IN" dirty="0" err="1"/>
              <a:t>IDataManager</a:t>
            </a:r>
            <a:r>
              <a:rPr lang="en-IN" dirty="0"/>
              <a:t>`, `</a:t>
            </a:r>
            <a:r>
              <a:rPr lang="en-IN" dirty="0" err="1"/>
              <a:t>IController</a:t>
            </a:r>
            <a:r>
              <a:rPr lang="en-IN" dirty="0"/>
              <a:t>` { </a:t>
            </a:r>
          </a:p>
          <a:p>
            <a:r>
              <a:rPr lang="en-IN" dirty="0"/>
              <a:t>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IDataManager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</a:t>
            </a:r>
            <a:r>
              <a:rPr lang="en-IN" dirty="0" err="1"/>
              <a:t>manageData</a:t>
            </a:r>
            <a:r>
              <a:rPr lang="en-IN" dirty="0"/>
              <a:t>() override;</a:t>
            </a:r>
          </a:p>
          <a:p>
            <a:endParaRPr lang="en-IN" dirty="0"/>
          </a:p>
          <a:p>
            <a:r>
              <a:rPr lang="en-IN" dirty="0"/>
              <a:t>        // </a:t>
            </a:r>
            <a:r>
              <a:rPr lang="en-IN" dirty="0" err="1"/>
              <a:t>IController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control() override;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[[rt::</a:t>
            </a:r>
            <a:r>
              <a:rPr lang="en-IN" dirty="0" err="1"/>
              <a:t>impl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impl</a:t>
            </a:r>
            <a:r>
              <a:rPr lang="en-IN" dirty="0"/>
              <a:t> of </a:t>
            </a:r>
            <a:r>
              <a:rPr lang="en-IN" dirty="0" err="1"/>
              <a:t>manageData</a:t>
            </a:r>
            <a:r>
              <a:rPr lang="en-IN" dirty="0"/>
              <a:t>() and control()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DS;</a:t>
            </a:r>
          </a:p>
          <a:p>
            <a:r>
              <a:rPr lang="en-IN" dirty="0"/>
              <a:t>        state exclude BS2;</a:t>
            </a:r>
          </a:p>
          <a:p>
            <a:r>
              <a:rPr lang="en-IN" dirty="0"/>
              <a:t>        redefine Initial: initial -&gt; DS;</a:t>
            </a:r>
          </a:p>
          <a:p>
            <a:r>
              <a:rPr lang="en-IN" dirty="0"/>
              <a:t>    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04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Server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clients 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[100];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protocol PROTO {</a:t>
            </a:r>
          </a:p>
          <a:p>
            <a:r>
              <a:rPr lang="en-IN" dirty="0"/>
              <a:t>    /* In Events */</a:t>
            </a:r>
          </a:p>
          <a:p>
            <a:r>
              <a:rPr lang="en-IN" dirty="0"/>
              <a:t>    in pong();</a:t>
            </a:r>
          </a:p>
          <a:p>
            <a:r>
              <a:rPr lang="en-IN" dirty="0"/>
              <a:t>    /* Out Events */</a:t>
            </a:r>
          </a:p>
          <a:p>
            <a:r>
              <a:rPr lang="en-IN" dirty="0"/>
              <a:t>    out ping();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Top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ping : Pinger, pong : </a:t>
            </a:r>
            <a:r>
              <a:rPr lang="en-IN" dirty="0" err="1"/>
              <a:t>Ponger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ping.p</a:t>
            </a:r>
            <a:r>
              <a:rPr lang="en-IN" dirty="0"/>
              <a:t> with </a:t>
            </a:r>
            <a:r>
              <a:rPr lang="en-IN" dirty="0" err="1"/>
              <a:t>pong.p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t21 {</a:t>
            </a:r>
          </a:p>
          <a:p>
            <a:r>
              <a:rPr lang="en-IN" dirty="0"/>
              <a:t>            </a:t>
            </a:r>
            <a:r>
              <a:rPr lang="en-IN" dirty="0" err="1"/>
              <a:t>mytrans</a:t>
            </a:r>
            <a:r>
              <a:rPr lang="en-IN" dirty="0"/>
              <a:t>: initial -&gt; XT;</a:t>
            </a:r>
          </a:p>
          <a:p>
            <a:r>
              <a:rPr lang="en-IN" dirty="0"/>
              <a:t>            t2: XT -&gt; XT;</a:t>
            </a:r>
          </a:p>
          <a:p>
            <a:r>
              <a:rPr lang="en-IN" dirty="0"/>
              <a:t>            state XT;</a:t>
            </a:r>
          </a:p>
          <a:p>
            <a:r>
              <a:rPr lang="en-IN" dirty="0"/>
              <a:t>            entry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    exit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t21;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Internal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i</a:t>
            </a:r>
            <a:r>
              <a:rPr lang="en-IN" dirty="0"/>
              <a:t>~ : PROTO;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Pinger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timing : Timing;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p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q1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pong: on </a:t>
            </a:r>
            <a:r>
              <a:rPr lang="en-IN" dirty="0" err="1"/>
              <a:t>p.pong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timing.informIn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(1,0));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    timeout: on </a:t>
            </a:r>
            <a:r>
              <a:rPr lang="en-IN" dirty="0" err="1"/>
              <a:t>timing.timeout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</a:t>
            </a:r>
          </a:p>
          <a:p>
            <a:r>
              <a:rPr lang="en-IN" dirty="0"/>
              <a:t>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Ponger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service port p~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q2~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inner : Internal;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p with </a:t>
            </a:r>
            <a:r>
              <a:rPr lang="en-IN" dirty="0" err="1"/>
              <a:t>inner.i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ping: on </a:t>
            </a:r>
            <a:r>
              <a:rPr lang="en-IN" dirty="0" err="1"/>
              <a:t>p.ping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pong");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p.pong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34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Machine {</a:t>
            </a:r>
          </a:p>
          <a:p>
            <a:r>
              <a:rPr lang="en-IN" dirty="0"/>
              <a:t>    service port control : </a:t>
            </a:r>
            <a:r>
              <a:rPr lang="en-IN" dirty="0" err="1"/>
              <a:t>MachineEvents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timer : Timing; // predefined Timing protocol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control2 : </a:t>
            </a:r>
            <a:r>
              <a:rPr lang="en-IN" dirty="0" err="1"/>
              <a:t>CtrlEvents</a:t>
            </a:r>
            <a:r>
              <a:rPr lang="en-IN" dirty="0"/>
              <a:t>;</a:t>
            </a:r>
          </a:p>
          <a:p>
            <a:r>
              <a:rPr lang="en-IN" dirty="0"/>
              <a:t>    service port p1~ : </a:t>
            </a:r>
            <a:r>
              <a:rPr lang="en-IN" dirty="0" err="1"/>
              <a:t>MoreEvents</a:t>
            </a:r>
            <a:r>
              <a:rPr lang="en-IN" dirty="0"/>
              <a:t>, p2~ : </a:t>
            </a:r>
            <a:r>
              <a:rPr lang="en-IN" dirty="0" err="1"/>
              <a:t>OtherEvents</a:t>
            </a:r>
            <a:r>
              <a:rPr lang="en-IN" dirty="0"/>
              <a:t>;  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7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Server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p~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q2~ : Protocol;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80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      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,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state /* pedestrians are crossing the street */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C {</a:t>
            </a:r>
          </a:p>
          <a:p>
            <a:r>
              <a:rPr lang="en-IN" dirty="0"/>
              <a:t>    part a : D;</a:t>
            </a:r>
          </a:p>
          <a:p>
            <a:r>
              <a:rPr lang="en-IN" dirty="0"/>
              <a:t>    fixed part b : D[4];</a:t>
            </a:r>
          </a:p>
          <a:p>
            <a:r>
              <a:rPr lang="en-IN" dirty="0"/>
              <a:t>    optional part c : D, d : D[0..5];</a:t>
            </a:r>
          </a:p>
          <a:p>
            <a:r>
              <a:rPr lang="en-IN" dirty="0"/>
              <a:t>    plugin part e : D;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5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MyCap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Waiting, Processing;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Waiting;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requestReceived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Waiting -&gt; Processing on com1.request, com2.request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canHandleNow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log.log("Handling request");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log.commit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handle(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Waiting -&gt; Waiting 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timer.timeout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zCount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10;`];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8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ChoiceSample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First, Second, Third;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t1: initial -&gt; First;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choice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junction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switchTurned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false: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true;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true: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low: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&lt; LIMIT1;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medium: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&gt;= LIMIT1 &amp;&amp; t &lt; LIMIT2;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high: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50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initial -&gt; CompositeState.ep1;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CompositeState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ep1, 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ep1 -&gt;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Nested -&gt;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ep2 -&gt; history*;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CompositeState.ex1 -&gt;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Other -&gt; CompositeState.ep2;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8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A45-FD31-4AE0-A046-6B8EB431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2B63-0CAE-49A3-A6D4-0552359DF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6866-DB57-49C8-A14F-D07B23A5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F704-99A1-4087-B61F-435DC278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CD20-2023-437F-97C4-51C93BCF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6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89A-0B3D-4D72-8688-E99DF8F4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1098-7029-40D4-AC8A-35446240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024D-BAB3-4D3E-A4BE-22E36C5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6651-32F6-4AB3-ABA2-65F290CB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8D7C-1D4C-458B-9FD1-DF7F4AE5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2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0152E-D3E9-4934-972E-C81B3D6AE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FBD5-8AD7-4B92-A6DB-32AD55EF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9BE5-E19B-4FB8-BCC6-57B7B9BD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383-7EF4-413B-BCAB-41B9F9CB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2A26-2A27-4F52-81E7-0B434703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114-6215-4F08-8158-BA08695C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E18C-A70F-49A5-91C7-43CF19CE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A474-9B19-4559-BBBC-DD8304A1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4472-CE13-43A8-83BF-7F7297FA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BFD-ACB8-46AC-837D-430C62F8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7B1C-2B0D-4D73-96CC-A4BF1A09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AA1F-14AC-468A-8C9D-2DA93E5E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6EB9-EB47-4E74-9ACB-EAF8A55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30D0-7E85-4A8C-BCBC-C9403716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85E7-9986-4209-A57D-F3215E0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9381-63A5-4944-B6B7-C23EB31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00EB-BFF4-4F0D-BD93-6DD9A2CD6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5EEF4-7145-4EA4-BCD7-C6A895C2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0B1A7-AA7F-4EF8-BE61-E2885416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32C0-473A-4325-A8E1-8E18B2C3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52D7-CCC5-4137-8589-4891A3D5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B495-7000-477B-91E3-BEFB98EB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DB89-8831-4809-A373-B9819959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EB679-DBCB-4D76-9A94-B85C1D22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F816B-1DC4-451A-9545-CB900042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E39C1-0496-4D71-B9B0-C8BA1981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7686-6B30-476B-B1B1-5D59C65E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E8F80-664A-4688-BC58-946827E7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BE1A6-2E82-4AE0-B93E-1507DE14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56C-2CFF-4A53-8D5B-29AA39A5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973B-AE5A-4A9F-B64B-306A32F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5519F-E020-4765-9EC3-AC3AB1D4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BB576-581F-4F91-91CE-1FECC3E5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C2CA9-2F46-41BA-9DCB-11D39FE8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9830B-8BEB-43F8-81F0-6ABE8D15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4B966-53B6-4BED-91E3-C8759734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ECB-017F-489C-BF02-017C69D1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A157-A02B-432A-BC6B-3C58EDEB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7E71E-7872-406E-99CC-4FA2A232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7580-05C6-4DC5-A71A-41FAF371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9CCE-B9CA-4141-9362-EAD6C2B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CF52-861B-4EC8-BA04-A029736D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257A-E751-4151-8976-0A13D68F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28920-422A-475F-B4C5-65F29427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81C7-6D9E-4A97-816E-95A0FE43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BB61-0F49-4BB3-B3C1-75ABAC28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DB231-EE04-43CC-912B-0F959CAC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7BFD4-85BE-4B28-8EC0-ABE2BB4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7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33BC-5576-42EE-AD1B-488103F1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B7B39-A31D-4663-BDAB-E3434AC2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6F64-A143-410C-85E7-14A82C79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1988-DCA8-486F-804A-657BF6D379C2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7589-A101-47B3-8209-9EA664E1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37E4-BA03-45EB-B5FD-B2225457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2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Art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027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A61C8-8670-4B91-86AD-33563439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076574"/>
            <a:ext cx="809216" cy="13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9F442-EA2C-4217-98D5-45FE320F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44" y="1942971"/>
            <a:ext cx="5204911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3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30CBD-A098-4040-866D-83BBA4AE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7" y="1971674"/>
            <a:ext cx="3762375" cy="2914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09AF7A-EE1E-46B0-A30C-FE54CB86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97" y="1843902"/>
            <a:ext cx="288823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9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E5693-26F7-4288-88EB-41A4B67D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43" y="2884123"/>
            <a:ext cx="454191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45535-B405-454E-B77E-A16AB4B0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50" y="2701227"/>
            <a:ext cx="483149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34BD1-7DF2-4776-A3BA-9FD69B520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37" y="1976437"/>
            <a:ext cx="51149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6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1D90A-6F74-49A8-9823-5CDB4244D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596" y="1870575"/>
            <a:ext cx="5166808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9F2F6-A2CD-47C0-90E5-FA1CB6D5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45" y="2956519"/>
            <a:ext cx="402370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60FA1E-6C28-40FB-883A-7DE1E0287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2524125"/>
            <a:ext cx="34671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53C569-018F-437B-8E02-C933717DD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435" y="2697416"/>
            <a:ext cx="2187130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F4933A-3766-4A7F-8C71-FE12CA2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24" y="2297332"/>
            <a:ext cx="3596952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3025F-9FE0-426F-870C-79861D09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33" y="2766002"/>
            <a:ext cx="2705334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99B687-2DB6-C5F5-6869-391885B7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98" y="2385924"/>
            <a:ext cx="5087060" cy="2743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3C408-FFC8-A4B5-F7F0-78CBB1D0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Art Editor</a:t>
            </a:r>
            <a:endParaRPr lang="en-SE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4898F7-5533-E639-9CF7-853C0ADA06FB}"/>
              </a:ext>
            </a:extLst>
          </p:cNvPr>
          <p:cNvSpPr/>
          <p:nvPr/>
        </p:nvSpPr>
        <p:spPr>
          <a:xfrm>
            <a:off x="4421528" y="2500131"/>
            <a:ext cx="320231" cy="92887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7620F-0188-F80A-CAE0-9025B8008728}"/>
              </a:ext>
            </a:extLst>
          </p:cNvPr>
          <p:cNvSpPr txBox="1"/>
          <p:nvPr/>
        </p:nvSpPr>
        <p:spPr>
          <a:xfrm>
            <a:off x="4795774" y="2779900"/>
            <a:ext cx="16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 Templates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CF1396-6BE5-6423-ED31-7DF745C059B5}"/>
              </a:ext>
            </a:extLst>
          </p:cNvPr>
          <p:cNvSpPr/>
          <p:nvPr/>
        </p:nvSpPr>
        <p:spPr>
          <a:xfrm>
            <a:off x="4419598" y="4247908"/>
            <a:ext cx="324091" cy="82180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D8E00-E8F7-54B4-846E-56463823A60C}"/>
              </a:ext>
            </a:extLst>
          </p:cNvPr>
          <p:cNvSpPr txBox="1"/>
          <p:nvPr/>
        </p:nvSpPr>
        <p:spPr>
          <a:xfrm>
            <a:off x="4797703" y="4332841"/>
            <a:ext cx="109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Keywords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A6BAA-DD7F-CDF3-4507-51D947A6B75C}"/>
              </a:ext>
            </a:extLst>
          </p:cNvPr>
          <p:cNvSpPr txBox="1"/>
          <p:nvPr/>
        </p:nvSpPr>
        <p:spPr>
          <a:xfrm>
            <a:off x="4822155" y="34920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D1806C1-8C51-A787-5569-DC2E31B5806C}"/>
              </a:ext>
            </a:extLst>
          </p:cNvPr>
          <p:cNvSpPr/>
          <p:nvPr/>
        </p:nvSpPr>
        <p:spPr>
          <a:xfrm>
            <a:off x="4421528" y="3476264"/>
            <a:ext cx="324091" cy="38509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B5B94CC-D5BB-9272-1E98-35BE32F23168}"/>
              </a:ext>
            </a:extLst>
          </p:cNvPr>
          <p:cNvSpPr/>
          <p:nvPr/>
        </p:nvSpPr>
        <p:spPr>
          <a:xfrm>
            <a:off x="4423455" y="3908621"/>
            <a:ext cx="324091" cy="27949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B3BE6-BEDD-A32A-C71F-2F509AB01F86}"/>
              </a:ext>
            </a:extLst>
          </p:cNvPr>
          <p:cNvSpPr txBox="1"/>
          <p:nvPr/>
        </p:nvSpPr>
        <p:spPr>
          <a:xfrm>
            <a:off x="4816364" y="386495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2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B59CD-0208-7B19-0B37-DDE58DBAAFD2}"/>
              </a:ext>
            </a:extLst>
          </p:cNvPr>
          <p:cNvSpPr txBox="1"/>
          <p:nvPr/>
        </p:nvSpPr>
        <p:spPr>
          <a:xfrm>
            <a:off x="627927" y="797510"/>
            <a:ext cx="60940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PPMultiplicity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P1[10];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C1[20];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87CC4-CAC1-8B73-71C2-9E06FD7B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128656"/>
            <a:ext cx="341995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3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B5380-19DC-4E74-9A51-C2251194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74" y="704457"/>
            <a:ext cx="3985605" cy="1577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E96D8-B5A3-4683-BD13-3302E68FB9FB}"/>
              </a:ext>
            </a:extLst>
          </p:cNvPr>
          <p:cNvSpPr txBox="1"/>
          <p:nvPr/>
        </p:nvSpPr>
        <p:spPr>
          <a:xfrm>
            <a:off x="933254" y="659876"/>
            <a:ext cx="10850471" cy="3859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protocol </a:t>
            </a:r>
            <a:r>
              <a:rPr lang="en-IN" dirty="0" err="1"/>
              <a:t>TrafficLightSignals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      out red(), green(), yellow();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TrafficLightControl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in pedestrian();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PedLightControl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      </a:t>
            </a:r>
          </a:p>
          <a:p>
            <a:r>
              <a:rPr lang="en-IN" dirty="0"/>
              <a:t>      in stop();</a:t>
            </a:r>
          </a:p>
          <a:p>
            <a:r>
              <a:rPr lang="en-IN" dirty="0"/>
              <a:t>      in walk();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</a:t>
            </a:r>
          </a:p>
          <a:p>
            <a:r>
              <a:rPr lang="en-IN" dirty="0"/>
              <a:t>  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    private: </a:t>
            </a:r>
            <a:r>
              <a:rPr lang="en-IN" dirty="0" err="1"/>
              <a:t>RTTimerId</a:t>
            </a:r>
            <a:r>
              <a:rPr lang="en-IN" dirty="0"/>
              <a:t> </a:t>
            </a:r>
            <a:r>
              <a:rPr lang="en-IN" dirty="0" err="1"/>
              <a:t>cycleTimer</a:t>
            </a:r>
            <a:r>
              <a:rPr lang="en-IN" dirty="0"/>
              <a:t>;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/* Ports */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server : </a:t>
            </a:r>
            <a:r>
              <a:rPr lang="en-IN" dirty="0" err="1"/>
              <a:t>TrafficLightSignals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control : </a:t>
            </a:r>
            <a:r>
              <a:rPr lang="en-IN" dirty="0" err="1"/>
              <a:t>TrafficLightControl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pedLightControl</a:t>
            </a:r>
            <a:r>
              <a:rPr lang="en-IN" dirty="0"/>
              <a:t>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timer : Timing;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pedTimer</a:t>
            </a:r>
            <a:r>
              <a:rPr lang="en-IN" dirty="0"/>
              <a:t> : Timing;</a:t>
            </a:r>
          </a:p>
          <a:p>
            <a:r>
              <a:rPr lang="en-IN" dirty="0"/>
              <a:t>      /* Parts */</a:t>
            </a:r>
          </a:p>
          <a:p>
            <a:r>
              <a:rPr lang="en-IN" dirty="0"/>
              <a:t>      /* Connectors */</a:t>
            </a:r>
          </a:p>
          <a:p>
            <a:r>
              <a:rPr lang="en-IN" dirty="0"/>
              <a:t>      /* State Machine */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state </a:t>
            </a:r>
            <a:r>
              <a:rPr lang="en-IN" dirty="0" err="1"/>
              <a:t>CycleLight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entrypoint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;</a:t>
            </a:r>
          </a:p>
          <a:p>
            <a:r>
              <a:rPr lang="en-IN" dirty="0"/>
              <a:t>                  state Red;</a:t>
            </a:r>
          </a:p>
          <a:p>
            <a:r>
              <a:rPr lang="en-IN" dirty="0"/>
              <a:t>                  state Green;</a:t>
            </a:r>
          </a:p>
          <a:p>
            <a:r>
              <a:rPr lang="en-IN" dirty="0"/>
              <a:t>                  state Yellow;</a:t>
            </a:r>
          </a:p>
          <a:p>
            <a:r>
              <a:rPr lang="en-IN" dirty="0"/>
              <a:t>                  </a:t>
            </a:r>
            <a:r>
              <a:rPr lang="en-IN" dirty="0" err="1"/>
              <a:t>init</a:t>
            </a:r>
            <a:r>
              <a:rPr lang="en-IN" dirty="0"/>
              <a:t> -&gt; Red;</a:t>
            </a:r>
          </a:p>
          <a:p>
            <a:r>
              <a:rPr lang="en-IN" dirty="0"/>
              <a:t>                  </a:t>
            </a:r>
            <a:r>
              <a:rPr lang="en-IN" dirty="0" err="1"/>
              <a:t>red_to_green</a:t>
            </a:r>
            <a:r>
              <a:rPr lang="en-IN" dirty="0"/>
              <a:t>: Red -&gt; Green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log.log("Red -&gt; Green");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green_to_yellow</a:t>
            </a:r>
            <a:r>
              <a:rPr lang="en-IN" dirty="0"/>
              <a:t>: Green -&gt; Yellow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log.log("Green -&gt; Yellow");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yellow_to_red</a:t>
            </a:r>
            <a:r>
              <a:rPr lang="en-IN" dirty="0"/>
              <a:t>: Yellow -&gt; Red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log.log("Yellow -&gt; Red");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state </a:t>
            </a:r>
            <a:r>
              <a:rPr lang="en-IN" dirty="0" err="1"/>
              <a:t>PedestriansCrossing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updatePedLight</a:t>
            </a:r>
            <a:r>
              <a:rPr lang="en-IN" dirty="0"/>
              <a:t>: on </a:t>
            </a:r>
            <a:r>
              <a:rPr lang="en-IN" dirty="0" err="1"/>
              <a:t>pedTimer.timeout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if (*((bool*) </a:t>
            </a:r>
            <a:r>
              <a:rPr lang="en-IN" dirty="0" err="1"/>
              <a:t>rtdata</a:t>
            </a:r>
            <a:r>
              <a:rPr lang="en-IN" dirty="0"/>
              <a:t>) == true)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bool </a:t>
            </a:r>
            <a:r>
              <a:rPr lang="en-IN" dirty="0" err="1"/>
              <a:t>waitForWalk</a:t>
            </a:r>
            <a:r>
              <a:rPr lang="en-IN" dirty="0"/>
              <a:t> = false;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(4,0), &amp;</a:t>
            </a:r>
            <a:r>
              <a:rPr lang="en-IN" dirty="0" err="1"/>
              <a:t>waitForWalk</a:t>
            </a:r>
            <a:r>
              <a:rPr lang="en-IN" dirty="0"/>
              <a:t>, &amp;</a:t>
            </a:r>
            <a:r>
              <a:rPr lang="en-IN" dirty="0" err="1"/>
              <a:t>RTType_bool</a:t>
            </a:r>
            <a:r>
              <a:rPr lang="en-IN" dirty="0"/>
              <a:t>);</a:t>
            </a:r>
          </a:p>
          <a:p>
            <a:r>
              <a:rPr lang="en-IN" dirty="0"/>
              <a:t>                              // Time for pedestrians to cross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pedRequest_ignored</a:t>
            </a:r>
            <a:r>
              <a:rPr lang="en-IN" dirty="0"/>
              <a:t>: on </a:t>
            </a:r>
            <a:r>
              <a:rPr lang="en-IN" dirty="0" err="1"/>
              <a:t>control.pedestrian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// Ignore additional requests from pedestrians since we already are in the </a:t>
            </a:r>
            <a:r>
              <a:rPr lang="en-IN" dirty="0" err="1"/>
              <a:t>PedestriansCrossing</a:t>
            </a:r>
            <a:r>
              <a:rPr lang="en-IN" dirty="0"/>
              <a:t> state.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</a:t>
            </a:r>
            <a:r>
              <a:rPr lang="en-IN" dirty="0" err="1"/>
              <a:t>TrafficLight</a:t>
            </a:r>
            <a:r>
              <a:rPr lang="en-IN" dirty="0"/>
              <a:t> starts up");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pedRequest</a:t>
            </a:r>
            <a:r>
              <a:rPr lang="en-IN" dirty="0"/>
              <a:t>: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 on </a:t>
            </a:r>
            <a:r>
              <a:rPr lang="en-IN" dirty="0" err="1"/>
              <a:t>control.pedestrian</a:t>
            </a:r>
            <a:r>
              <a:rPr lang="en-IN" dirty="0"/>
              <a:t> when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return true;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log.log("Pedestrian requests to cross");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timer.cancelTimer</a:t>
            </a:r>
            <a:r>
              <a:rPr lang="en-IN" dirty="0"/>
              <a:t>(</a:t>
            </a:r>
            <a:r>
              <a:rPr lang="en-IN" dirty="0" err="1"/>
              <a:t>cycleTimer</a:t>
            </a:r>
            <a:r>
              <a:rPr lang="en-IN" dirty="0"/>
              <a:t>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pedReady</a:t>
            </a:r>
            <a:r>
              <a:rPr lang="en-IN" dirty="0"/>
              <a:t>: </a:t>
            </a:r>
            <a:r>
              <a:rPr lang="en-IN" dirty="0" err="1"/>
              <a:t>PedestriansCrossing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`  </a:t>
            </a:r>
          </a:p>
          <a:p>
            <a:r>
              <a:rPr lang="en-IN" dirty="0"/>
              <a:t>                  log.log("Pedestrians ready");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PedLight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pedControl</a:t>
            </a:r>
            <a:r>
              <a:rPr lang="en-IN" dirty="0"/>
              <a:t>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notify port server~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state </a:t>
            </a:r>
            <a:r>
              <a:rPr lang="en-IN" dirty="0" err="1"/>
              <a:t>DoNotWalk</a:t>
            </a:r>
            <a:r>
              <a:rPr lang="en-IN" dirty="0"/>
              <a:t>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state Walk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WaitUntiServerReady</a:t>
            </a:r>
            <a:r>
              <a:rPr lang="en-IN" dirty="0"/>
              <a:t> -&gt; </a:t>
            </a:r>
            <a:r>
              <a:rPr lang="en-IN" dirty="0" err="1"/>
              <a:t>DoNotWalk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r>
              <a:rPr lang="en-IN" dirty="0"/>
              <a:t>;</a:t>
            </a:r>
          </a:p>
          <a:p>
            <a:r>
              <a:rPr lang="en-IN" dirty="0"/>
              <a:t>        walk: </a:t>
            </a:r>
            <a:r>
              <a:rPr lang="en-IN" dirty="0" err="1"/>
              <a:t>DoNotWalk</a:t>
            </a:r>
            <a:r>
              <a:rPr lang="en-IN" dirty="0"/>
              <a:t> -&gt; Walk;</a:t>
            </a:r>
          </a:p>
          <a:p>
            <a:r>
              <a:rPr lang="en-IN" dirty="0"/>
              <a:t>        stop: Walk -&gt; </a:t>
            </a:r>
            <a:r>
              <a:rPr lang="en-IN" dirty="0" err="1"/>
              <a:t>DoNotWalk</a:t>
            </a:r>
            <a:r>
              <a:rPr lang="en-IN" dirty="0"/>
              <a:t>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TLSystem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</a:t>
            </a:r>
            <a:r>
              <a:rPr lang="en-IN" dirty="0" err="1"/>
              <a:t>trafficLight</a:t>
            </a:r>
            <a:r>
              <a:rPr lang="en-IN" dirty="0"/>
              <a:t> : </a:t>
            </a:r>
            <a:r>
              <a:rPr lang="en-IN" dirty="0" err="1"/>
              <a:t>TrafficLight</a:t>
            </a:r>
            <a:r>
              <a:rPr lang="en-IN" dirty="0"/>
              <a:t>;</a:t>
            </a:r>
          </a:p>
          <a:p>
            <a:r>
              <a:rPr lang="en-IN" dirty="0"/>
              <a:t>    part </a:t>
            </a:r>
            <a:r>
              <a:rPr lang="en-IN" dirty="0" err="1"/>
              <a:t>pedLight</a:t>
            </a:r>
            <a:r>
              <a:rPr lang="en-IN" dirty="0"/>
              <a:t> : </a:t>
            </a:r>
            <a:r>
              <a:rPr lang="en-IN" dirty="0" err="1"/>
              <a:t>PedLight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pedLight.pedControl</a:t>
            </a:r>
            <a:r>
              <a:rPr lang="en-IN" dirty="0"/>
              <a:t> with </a:t>
            </a:r>
            <a:r>
              <a:rPr lang="en-IN" dirty="0" err="1"/>
              <a:t>trafficLight.pedLightControl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D2E06-887F-4524-A32E-82C529E66F27}"/>
              </a:ext>
            </a:extLst>
          </p:cNvPr>
          <p:cNvSpPr txBox="1"/>
          <p:nvPr/>
        </p:nvSpPr>
        <p:spPr>
          <a:xfrm>
            <a:off x="1300899" y="499621"/>
            <a:ext cx="4770730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// ART_0007_choiceWithTooManyElseTransitions</a:t>
            </a:r>
          </a:p>
          <a:p>
            <a:r>
              <a:rPr lang="en-IN" i="1" dirty="0"/>
              <a:t>capsule </a:t>
            </a:r>
            <a:r>
              <a:rPr lang="en-IN" i="1" dirty="0" err="1"/>
              <a:t>ChoiceSample</a:t>
            </a:r>
            <a:r>
              <a:rPr lang="en-IN" i="1" dirty="0"/>
              <a:t> {</a:t>
            </a:r>
          </a:p>
          <a:p>
            <a:r>
              <a:rPr lang="en-IN" i="1" dirty="0"/>
              <a:t>      /* Ports */</a:t>
            </a:r>
          </a:p>
          <a:p>
            <a:r>
              <a:rPr lang="en-IN" i="1" dirty="0"/>
              <a:t>      /* Parts */</a:t>
            </a:r>
          </a:p>
          <a:p>
            <a:r>
              <a:rPr lang="en-IN" i="1" dirty="0"/>
              <a:t>      /* Connectors */</a:t>
            </a:r>
          </a:p>
          <a:p>
            <a:r>
              <a:rPr lang="en-IN" i="1" dirty="0"/>
              <a:t>      /* State Machine */</a:t>
            </a:r>
          </a:p>
          <a:p>
            <a:r>
              <a:rPr lang="en-IN" i="1" dirty="0"/>
              <a:t>      </a:t>
            </a:r>
            <a:r>
              <a:rPr lang="en-IN" i="1" dirty="0" err="1"/>
              <a:t>statemachine</a:t>
            </a:r>
            <a:r>
              <a:rPr lang="en-IN" i="1" dirty="0"/>
              <a:t> {</a:t>
            </a:r>
          </a:p>
          <a:p>
            <a:r>
              <a:rPr lang="en-IN" i="1" dirty="0"/>
              <a:t>            state State1, State2, State3;</a:t>
            </a:r>
          </a:p>
          <a:p>
            <a:r>
              <a:rPr lang="en-IN" i="1" dirty="0"/>
              <a:t>            t1: initial -&gt; State1;</a:t>
            </a:r>
          </a:p>
          <a:p>
            <a:r>
              <a:rPr lang="en-IN" i="1" dirty="0"/>
              <a:t>            choice X;</a:t>
            </a:r>
          </a:p>
          <a:p>
            <a:r>
              <a:rPr lang="en-IN" i="1" dirty="0"/>
              <a:t>            junction Y;</a:t>
            </a:r>
          </a:p>
          <a:p>
            <a:r>
              <a:rPr lang="en-IN" i="1" dirty="0"/>
              <a:t>            t2: State1 -&gt; X;      </a:t>
            </a:r>
          </a:p>
          <a:p>
            <a:r>
              <a:rPr lang="en-IN" i="1" dirty="0"/>
              <a:t>            t3: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return true; </a:t>
            </a:r>
          </a:p>
          <a:p>
            <a:r>
              <a:rPr lang="en-IN" i="1" dirty="0"/>
              <a:t>            `;      </a:t>
            </a:r>
          </a:p>
          <a:p>
            <a:r>
              <a:rPr lang="en-IN" i="1" dirty="0"/>
              <a:t>            t4: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 </a:t>
            </a:r>
          </a:p>
          <a:p>
            <a:r>
              <a:rPr lang="en-IN" i="1" dirty="0"/>
              <a:t>            t5: State1 -&gt; Y; </a:t>
            </a:r>
          </a:p>
          <a:p>
            <a:r>
              <a:rPr lang="en-IN" i="1" dirty="0"/>
              <a:t>            t6: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      t7: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};</a:t>
            </a:r>
          </a:p>
          <a:p>
            <a:r>
              <a:rPr lang="en-IN" i="1" dirty="0"/>
              <a:t>};</a:t>
            </a:r>
          </a:p>
          <a:p>
            <a:endParaRPr lang="en-IN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39F38-2C34-4041-99A5-A29B1A5C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02" y="904913"/>
            <a:ext cx="321591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2B2C7-86BE-4015-92EE-634AB267D2CB}"/>
              </a:ext>
            </a:extLst>
          </p:cNvPr>
          <p:cNvSpPr/>
          <p:nvPr/>
        </p:nvSpPr>
        <p:spPr>
          <a:xfrm>
            <a:off x="597031" y="751344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HC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Composite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ep1, 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ex1;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S1,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ep1 -&gt; S1;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S1 -&gt;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S2 -&gt; ex1;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h: ep2 -&gt; history*;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Composite.ep1;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Composite.ex1 -&gt;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X -&gt; Composite.ep2;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B7573-5C40-4180-8B25-110DBBB7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52" y="1097996"/>
            <a:ext cx="2552921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C0B239-E70D-464E-87C2-4F69714BEB87}"/>
              </a:ext>
            </a:extLst>
          </p:cNvPr>
          <p:cNvSpPr/>
          <p:nvPr/>
        </p:nvSpPr>
        <p:spPr>
          <a:xfrm>
            <a:off x="691299" y="965285"/>
            <a:ext cx="6096000" cy="86792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capsule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SEE_Action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Ports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Parts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Connectors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State Machine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AA46EC"/>
                </a:solidFill>
                <a:latin typeface="Consolas" panose="020B0609020204030204" pitchFamily="49" charset="0"/>
              </a:rPr>
              <a:t>statemachine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State1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State2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State3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I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EF492-C555-47AF-BECD-33D987D1A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918" y="965285"/>
            <a:ext cx="1348857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C8A408-614C-4F51-93FC-239F3DDDAE5B}"/>
              </a:ext>
            </a:extLst>
          </p:cNvPr>
          <p:cNvSpPr/>
          <p:nvPr/>
        </p:nvSpPr>
        <p:spPr>
          <a:xfrm>
            <a:off x="794994" y="54177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capsule ITC {</a:t>
            </a:r>
          </a:p>
          <a:p>
            <a:r>
              <a:rPr lang="en-US" dirty="0"/>
              <a:t>    </a:t>
            </a:r>
            <a:r>
              <a:rPr lang="en-US" i="1" dirty="0"/>
              <a:t>/* Ports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i="1" dirty="0"/>
              <a:t>/* Parts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i="1" dirty="0"/>
              <a:t>/* Connectors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i="1" dirty="0"/>
              <a:t>/* State Machine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dirty="0" err="1"/>
              <a:t>statemachine</a:t>
            </a:r>
            <a:r>
              <a:rPr lang="en-US" dirty="0"/>
              <a:t> {</a:t>
            </a:r>
          </a:p>
          <a:p>
            <a:r>
              <a:rPr lang="en-US" dirty="0"/>
              <a:t>        state </a:t>
            </a:r>
            <a:r>
              <a:rPr lang="en-US" dirty="0" err="1"/>
              <a:t>State</a:t>
            </a:r>
            <a:r>
              <a:rPr lang="en-US" dirty="0"/>
              <a:t> {</a:t>
            </a:r>
          </a:p>
          <a:p>
            <a:r>
              <a:rPr lang="en-US" dirty="0"/>
              <a:t>            it: on trigger</a:t>
            </a:r>
          </a:p>
          <a:p>
            <a:r>
              <a:rPr lang="en-US" dirty="0"/>
              <a:t>            `</a:t>
            </a:r>
          </a:p>
          <a:p>
            <a:r>
              <a:rPr lang="en-US" dirty="0"/>
              <a:t>                // </a:t>
            </a:r>
            <a:r>
              <a:rPr lang="en-US" dirty="0" err="1"/>
              <a:t>YourCodeHere</a:t>
            </a:r>
            <a:endParaRPr lang="en-US" dirty="0"/>
          </a:p>
          <a:p>
            <a:r>
              <a:rPr lang="en-US" dirty="0"/>
              <a:t>            `;</a:t>
            </a:r>
          </a:p>
          <a:p>
            <a:r>
              <a:rPr lang="en-US" dirty="0"/>
              <a:t>        };</a:t>
            </a:r>
          </a:p>
          <a:p>
            <a:r>
              <a:rPr lang="en-US" dirty="0"/>
              <a:t>        initial -&gt; State;</a:t>
            </a:r>
          </a:p>
          <a:p>
            <a:r>
              <a:rPr lang="en-US" dirty="0"/>
              <a:t>        t: State -&gt; State;</a:t>
            </a:r>
          </a:p>
          <a:p>
            <a:r>
              <a:rPr lang="en-US" dirty="0"/>
              <a:t>    };</a:t>
            </a:r>
          </a:p>
          <a:p>
            <a:r>
              <a:rPr lang="en-US" dirty="0"/>
              <a:t>};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60FC4-F108-4E7C-9DB9-39A406015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286" y="694482"/>
            <a:ext cx="2415749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4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8C883-202D-4899-9983-4CEA0F37A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288" y="2613587"/>
            <a:ext cx="2095682" cy="1630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FB7946-3FA7-46B3-8E70-D014D882C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331" y="2476416"/>
            <a:ext cx="1882303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23737</TotalTime>
  <Words>2358</Words>
  <Application>Microsoft Office PowerPoint</Application>
  <PresentationFormat>Widescreen</PresentationFormat>
  <Paragraphs>566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Mattias Mohlin</dc:creator>
  <cp:lastModifiedBy>Mattias Mohlin</cp:lastModifiedBy>
  <cp:revision>39</cp:revision>
  <dcterms:created xsi:type="dcterms:W3CDTF">2022-08-03T08:10:22Z</dcterms:created>
  <dcterms:modified xsi:type="dcterms:W3CDTF">2022-12-14T04:57:08Z</dcterms:modified>
</cp:coreProperties>
</file>