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64193-2965-713D-8190-EF74B5F5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20" y="1801221"/>
            <a:ext cx="563958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26669</TotalTime>
  <Words>2511</Words>
  <Application>Microsoft Office PowerPoint</Application>
  <PresentationFormat>Widescreen</PresentationFormat>
  <Paragraphs>605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51</cp:revision>
  <dcterms:created xsi:type="dcterms:W3CDTF">2022-08-03T08:10:22Z</dcterms:created>
  <dcterms:modified xsi:type="dcterms:W3CDTF">2023-09-07T09:44:11Z</dcterms:modified>
</cp:coreProperties>
</file>