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170" autoAdjust="0"/>
  </p:normalViewPr>
  <p:slideViewPr>
    <p:cSldViewPr snapToGrid="0">
      <p:cViewPr varScale="1">
        <p:scale>
          <a:sx n="53" d="100"/>
          <a:sy n="53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4BD1-7DF2-4776-A3BA-9FD69B5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1976437"/>
            <a:ext cx="5114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64193-2965-713D-8190-EF74B5F5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320" y="1801221"/>
            <a:ext cx="563958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3C569-018F-437B-8E02-C933717D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35" y="2697416"/>
            <a:ext cx="2187130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B7573-5C40-4180-8B25-110DBBB7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52" y="1097996"/>
            <a:ext cx="255292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State3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EF492-C555-47AF-BECD-33D987D1A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18" y="965285"/>
            <a:ext cx="1348857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23882</TotalTime>
  <Words>2398</Words>
  <Application>Microsoft Office PowerPoint</Application>
  <PresentationFormat>Widescreen</PresentationFormat>
  <Paragraphs>575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44</cp:revision>
  <dcterms:created xsi:type="dcterms:W3CDTF">2022-08-03T08:10:22Z</dcterms:created>
  <dcterms:modified xsi:type="dcterms:W3CDTF">2023-01-12T10:11:47Z</dcterms:modified>
</cp:coreProperties>
</file>