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66" d="100"/>
          <a:sy n="66" d="100"/>
        </p:scale>
        <p:origin x="13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statemachine</a:t>
            </a:r>
            <a:r>
              <a:rPr lang="en-IN" dirty="0"/>
              <a:t> {        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SelfTransitionExample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SelfTransitionExample</a:t>
            </a:r>
            <a:r>
              <a:rPr lang="en-IN" dirty="0"/>
              <a:t> {</a:t>
            </a:r>
          </a:p>
          <a:p>
            <a:r>
              <a:rPr lang="en-IN" dirty="0"/>
              <a:t>            state Nested1 {</a:t>
            </a:r>
          </a:p>
          <a:p>
            <a:r>
              <a:rPr lang="en-IN" dirty="0"/>
              <a:t>                state Nested2;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internal: on port1.e1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Internal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e1;</a:t>
            </a:r>
          </a:p>
          <a:p>
            <a:r>
              <a:rPr lang="en-IN" dirty="0"/>
              <a:t>            </a:t>
            </a:r>
            <a:r>
              <a:rPr lang="en-IN" dirty="0" err="1"/>
              <a:t>exitpoint</a:t>
            </a:r>
            <a:r>
              <a:rPr lang="en-IN" dirty="0"/>
              <a:t> e2;</a:t>
            </a:r>
          </a:p>
          <a:p>
            <a:r>
              <a:rPr lang="en-IN" dirty="0"/>
              <a:t>            local: e1 -&gt; e2 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// Local transition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external: </a:t>
            </a:r>
            <a:r>
              <a:rPr lang="en-IN" dirty="0" err="1"/>
              <a:t>SelfTransitionExample</a:t>
            </a:r>
            <a:r>
              <a:rPr lang="en-IN" dirty="0"/>
              <a:t> -&gt; </a:t>
            </a:r>
            <a:r>
              <a:rPr lang="en-IN" dirty="0" err="1"/>
              <a:t>SelfTransitionExample</a:t>
            </a:r>
            <a:r>
              <a:rPr lang="en-IN" dirty="0"/>
              <a:t> on port2.e2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External transition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Server {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service port clients : </a:t>
            </a:r>
            <a:r>
              <a:rPr lang="fr-F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ComEvents</a:t>
            </a: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[100];</a:t>
            </a:r>
          </a:p>
          <a:p>
            <a:b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// ...</a:t>
            </a:r>
          </a:p>
          <a:p>
            <a:r>
              <a:rPr lang="fr-F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1D90A-6F74-49A8-9823-5CDB4244D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596" y="1870575"/>
            <a:ext cx="5166808" cy="31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60FA1E-6C28-40FB-883A-7DE1E0287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524125"/>
            <a:ext cx="34671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9980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      out red(), green(), yellow();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endParaRPr lang="en-IN" dirty="0"/>
          </a:p>
          <a:p>
            <a:r>
              <a:rPr lang="en-IN" dirty="0"/>
              <a:t>      in pedestrian();</a:t>
            </a:r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      </a:t>
            </a:r>
            <a:r>
              <a:rPr lang="en-IN" i="1" dirty="0"/>
              <a:t>/* In Events */</a:t>
            </a:r>
            <a:r>
              <a:rPr lang="en-IN" dirty="0"/>
              <a:t>      </a:t>
            </a:r>
          </a:p>
          <a:p>
            <a:r>
              <a:rPr lang="en-IN" dirty="0"/>
              <a:t>      in stop();</a:t>
            </a:r>
          </a:p>
          <a:p>
            <a:r>
              <a:rPr lang="en-IN" dirty="0"/>
              <a:t>      in walk();</a:t>
            </a:r>
          </a:p>
          <a:p>
            <a:r>
              <a:rPr lang="en-IN" dirty="0"/>
              <a:t>      </a:t>
            </a:r>
            <a:r>
              <a:rPr lang="en-IN" i="1" dirty="0"/>
              <a:t>/* Out Events */</a:t>
            </a:r>
            <a:endParaRPr lang="en-IN" dirty="0"/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     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      `</a:t>
            </a:r>
          </a:p>
          <a:p>
            <a:r>
              <a:rPr lang="en-IN" dirty="0"/>
              <a:t>         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      `</a:t>
            </a:r>
          </a:p>
          <a:p>
            <a:r>
              <a:rPr lang="en-IN" dirty="0"/>
              <a:t>  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     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 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     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  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                  state Red;</a:t>
            </a:r>
          </a:p>
          <a:p>
            <a:r>
              <a:rPr lang="en-IN" dirty="0"/>
              <a:t>                  state Green;</a:t>
            </a:r>
          </a:p>
          <a:p>
            <a:r>
              <a:rPr lang="en-IN" dirty="0"/>
              <a:t>                  state Yellow;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log.log("Red -&gt; Green");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log.log("Green -&gt; Yellow");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log.log("Yellow -&gt; Red");</a:t>
            </a:r>
          </a:p>
          <a:p>
            <a:r>
              <a:rPr lang="en-IN" dirty="0"/>
              <a:t>      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};</a:t>
            </a:r>
          </a:p>
          <a:p>
            <a:r>
              <a:rPr lang="en-IN" dirty="0"/>
              <a:t>           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               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                              // Time for pedestrians to cross</a:t>
            </a:r>
          </a:p>
          <a:p>
            <a:r>
              <a:rPr lang="en-IN" dirty="0"/>
              <a:t>                        }</a:t>
            </a:r>
          </a:p>
          <a:p>
            <a:r>
              <a:rPr lang="en-IN" dirty="0"/>
              <a:t>                        else {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               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            }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                  `</a:t>
            </a:r>
          </a:p>
          <a:p>
            <a:r>
              <a:rPr lang="en-IN" dirty="0"/>
              <a:t>                       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                  `;</a:t>
            </a:r>
          </a:p>
          <a:p>
            <a:r>
              <a:rPr lang="en-IN" dirty="0"/>
              <a:t>            };</a:t>
            </a:r>
          </a:p>
          <a:p>
            <a:r>
              <a:rPr lang="en-IN" dirty="0"/>
              <a:t>           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           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 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     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return true;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`</a:t>
            </a:r>
          </a:p>
          <a:p>
            <a:r>
              <a:rPr lang="en-IN" dirty="0"/>
              <a:t>                  log.log("Pedestrian requests to cross");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     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            `  </a:t>
            </a:r>
          </a:p>
          <a:p>
            <a:r>
              <a:rPr lang="en-IN" dirty="0"/>
              <a:t>                  log.log("Pedestrians ready");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            `;</a:t>
            </a:r>
          </a:p>
          <a:p>
            <a:r>
              <a:rPr lang="en-IN" dirty="0"/>
              <a:t>  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       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              entry</a:t>
            </a:r>
          </a:p>
          <a:p>
            <a:r>
              <a:rPr lang="en-IN" dirty="0"/>
              <a:t>              `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`;</a:t>
            </a:r>
          </a:p>
          <a:p>
            <a:r>
              <a:rPr lang="en-IN" dirty="0"/>
              <a:t>        };</a:t>
            </a:r>
          </a:p>
          <a:p>
            <a:r>
              <a:rPr lang="en-IN" dirty="0"/>
              <a:t>        state Walk {</a:t>
            </a:r>
          </a:p>
          <a:p>
            <a:r>
              <a:rPr lang="en-IN" dirty="0"/>
              <a:t>              entry</a:t>
            </a:r>
          </a:p>
          <a:p>
            <a:r>
              <a:rPr lang="en-IN" dirty="0"/>
              <a:t>              `</a:t>
            </a:r>
          </a:p>
          <a:p>
            <a:r>
              <a:rPr lang="en-IN" dirty="0"/>
              <a:t>                 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              `;</a:t>
            </a:r>
          </a:p>
          <a:p>
            <a:r>
              <a:rPr lang="en-IN" dirty="0"/>
              <a:t>        };</a:t>
            </a:r>
          </a:p>
          <a:p>
            <a:r>
              <a:rPr lang="en-IN" dirty="0"/>
              <a:t>       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       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       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       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br>
              <a:rPr lang="en-IN" dirty="0"/>
            </a:br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   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        initial -&gt; State;</a:t>
            </a:r>
          </a:p>
          <a:p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  <a:endParaRPr lang="en-IN" dirty="0"/>
          </a:p>
          <a:p>
            <a:br>
              <a:rPr lang="en-IN" dirty="0"/>
            </a:br>
            <a:r>
              <a:rPr lang="en-IN" dirty="0"/>
              <a:t>capsule </a:t>
            </a:r>
            <a:r>
              <a:rPr lang="en-IN" dirty="0" err="1"/>
              <a:t>ChoiceSample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State1, State2, State3;</a:t>
            </a:r>
          </a:p>
          <a:p>
            <a:r>
              <a:rPr lang="en-IN" dirty="0"/>
              <a:t>        t1: initial -&gt; State1;</a:t>
            </a:r>
          </a:p>
          <a:p>
            <a:r>
              <a:rPr lang="en-IN" dirty="0"/>
              <a:t>        choice X;</a:t>
            </a:r>
          </a:p>
          <a:p>
            <a:r>
              <a:rPr lang="en-IN" dirty="0"/>
              <a:t>        junction Y;</a:t>
            </a:r>
          </a:p>
          <a:p>
            <a:r>
              <a:rPr lang="en-IN" dirty="0"/>
              <a:t>        t2: State1 -&gt; X;    </a:t>
            </a:r>
          </a:p>
          <a:p>
            <a:r>
              <a:rPr lang="en-IN" dirty="0"/>
              <a:t>        t3: X -&gt; State2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return true; </a:t>
            </a:r>
          </a:p>
          <a:p>
            <a:r>
              <a:rPr lang="en-IN" dirty="0"/>
              <a:t>        `;    </a:t>
            </a:r>
          </a:p>
          <a:p>
            <a:r>
              <a:rPr lang="en-IN" dirty="0"/>
              <a:t>        t4: X -&gt; State2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 </a:t>
            </a:r>
          </a:p>
          <a:p>
            <a:r>
              <a:rPr lang="en-IN" dirty="0"/>
              <a:t>        t5: State1 -&gt; Y; </a:t>
            </a:r>
          </a:p>
          <a:p>
            <a:r>
              <a:rPr lang="en-IN" dirty="0"/>
              <a:t>        t6: Y -&gt; State3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</a:t>
            </a:r>
          </a:p>
          <a:p>
            <a:r>
              <a:rPr lang="en-IN" dirty="0"/>
              <a:t>        t7: Y -&gt; State3 when</a:t>
            </a:r>
          </a:p>
          <a:p>
            <a:r>
              <a:rPr lang="en-IN" dirty="0"/>
              <a:t>        `</a:t>
            </a:r>
          </a:p>
          <a:p>
            <a:r>
              <a:rPr lang="en-IN" dirty="0"/>
              <a:t>            else </a:t>
            </a:r>
          </a:p>
          <a:p>
            <a:r>
              <a:rPr lang="en-IN" dirty="0"/>
              <a:t>        `;</a:t>
            </a:r>
          </a:p>
          <a:p>
            <a:br>
              <a:rPr lang="en-IN" dirty="0"/>
            </a:br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capsule HC {</a:t>
            </a:r>
          </a:p>
          <a:p>
            <a:r>
              <a:rPr lang="en-IN" dirty="0"/>
              <a:t>    </a:t>
            </a:r>
            <a:r>
              <a:rPr lang="en-IN" i="1" dirty="0"/>
              <a:t>/* Ports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Parts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Connectors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i="1" dirty="0"/>
              <a:t>/* State Machine */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        state Composite {</a:t>
            </a:r>
          </a:p>
          <a:p>
            <a:r>
              <a:rPr lang="en-IN" dirty="0"/>
              <a:t>            </a:t>
            </a:r>
            <a:r>
              <a:rPr lang="en-IN" dirty="0" err="1"/>
              <a:t>entrypoint</a:t>
            </a:r>
            <a:r>
              <a:rPr lang="en-IN" dirty="0"/>
              <a:t> ep1, ep2;</a:t>
            </a:r>
          </a:p>
          <a:p>
            <a:r>
              <a:rPr lang="en-IN" dirty="0"/>
              <a:t>            </a:t>
            </a:r>
            <a:r>
              <a:rPr lang="en-IN" dirty="0" err="1"/>
              <a:t>exitpoint</a:t>
            </a:r>
            <a:r>
              <a:rPr lang="en-IN" dirty="0"/>
              <a:t> ex1;            </a:t>
            </a:r>
          </a:p>
          <a:p>
            <a:r>
              <a:rPr lang="en-IN" dirty="0"/>
              <a:t>            state S1, S2;</a:t>
            </a:r>
          </a:p>
          <a:p>
            <a:r>
              <a:rPr lang="en-IN" dirty="0"/>
              <a:t>            ep1 -&gt; S1;</a:t>
            </a:r>
          </a:p>
          <a:p>
            <a:r>
              <a:rPr lang="en-IN" dirty="0"/>
              <a:t>            S1 -&gt; S2;</a:t>
            </a:r>
          </a:p>
          <a:p>
            <a:r>
              <a:rPr lang="en-IN" dirty="0"/>
              <a:t>            S2 -&gt; ex1; </a:t>
            </a:r>
          </a:p>
          <a:p>
            <a:r>
              <a:rPr lang="en-IN" dirty="0"/>
              <a:t>            h: ep2 -&gt; history*;</a:t>
            </a:r>
          </a:p>
          <a:p>
            <a:r>
              <a:rPr lang="en-IN" dirty="0"/>
              <a:t>        }; </a:t>
            </a:r>
          </a:p>
          <a:p>
            <a:r>
              <a:rPr lang="en-IN" dirty="0"/>
              <a:t>        initial -&gt; Composite.ep1;</a:t>
            </a:r>
          </a:p>
          <a:p>
            <a:r>
              <a:rPr lang="en-IN" dirty="0"/>
              <a:t>        state X;</a:t>
            </a:r>
          </a:p>
          <a:p>
            <a:r>
              <a:rPr lang="en-IN" dirty="0"/>
              <a:t>        Composite.ex1 -&gt; X;</a:t>
            </a:r>
          </a:p>
          <a:p>
            <a:r>
              <a:rPr lang="en-IN" dirty="0"/>
              <a:t>        X -&gt; Composite.ep2;</a:t>
            </a:r>
          </a:p>
          <a:p>
            <a:r>
              <a:rPr lang="en-IN" dirty="0"/>
              <a:t>    };</a:t>
            </a:r>
          </a:p>
          <a:p>
            <a:r>
              <a:rPr lang="en-IN" dirty="0"/>
              <a:t>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8A408-614C-4F51-93FC-239F3DDDAE5B}"/>
              </a:ext>
            </a:extLst>
          </p:cNvPr>
          <p:cNvSpPr/>
          <p:nvPr/>
        </p:nvSpPr>
        <p:spPr>
          <a:xfrm>
            <a:off x="794994" y="5417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</a:t>
            </a:r>
            <a:r>
              <a:rPr lang="en-US" i="1" dirty="0"/>
              <a:t>/* Ports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Parts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Connectors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i="1" dirty="0"/>
              <a:t>/* State Machine */</a:t>
            </a:r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trigger</a:t>
            </a:r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60FC4-F108-4E7C-9DB9-39A40601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86" y="694482"/>
            <a:ext cx="2415749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8C883-202D-4899-9983-4CEA0F37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88" y="2613587"/>
            <a:ext cx="2095682" cy="163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22481</TotalTime>
  <Words>2355</Words>
  <Application>Microsoft Office PowerPoint</Application>
  <PresentationFormat>Widescreen</PresentationFormat>
  <Paragraphs>562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37</cp:revision>
  <dcterms:created xsi:type="dcterms:W3CDTF">2022-08-03T08:10:22Z</dcterms:created>
  <dcterms:modified xsi:type="dcterms:W3CDTF">2022-11-16T16:12:14Z</dcterms:modified>
</cp:coreProperties>
</file>